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32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1" autoAdjust="0"/>
    <p:restoredTop sz="95190" autoAdjust="0"/>
  </p:normalViewPr>
  <p:slideViewPr>
    <p:cSldViewPr>
      <p:cViewPr varScale="1">
        <p:scale>
          <a:sx n="81" d="100"/>
          <a:sy n="81" d="100"/>
        </p:scale>
        <p:origin x="9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32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 </a:t>
            </a:r>
            <a:r>
              <a:rPr lang="en-US" altLang="zh-CN" smtClean="0"/>
              <a:t>&amp; </a:t>
            </a:r>
            <a:r>
              <a:rPr lang="zh-CN" altLang="en-US" smtClean="0"/>
              <a:t>邵蔚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3200" dirty="0"/>
              <a:t>欧</a:t>
            </a:r>
            <a:r>
              <a:rPr lang="zh-CN" altLang="en-US" sz="3200" dirty="0" smtClean="0"/>
              <a:t>拉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回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路</a:t>
            </a:r>
            <a:endParaRPr lang="en-US" altLang="zh-CN" sz="3200" dirty="0" smtClean="0"/>
          </a:p>
          <a:p>
            <a:pPr lvl="2"/>
            <a:r>
              <a:rPr lang="zh-CN" altLang="en-US" sz="3200" dirty="0"/>
              <a:t>染</a:t>
            </a:r>
            <a:r>
              <a:rPr lang="zh-CN" altLang="en-US" sz="3200" dirty="0" smtClean="0"/>
              <a:t>色问题</a:t>
            </a:r>
            <a:endParaRPr lang="en-US" altLang="zh-CN" sz="3200" dirty="0" smtClean="0"/>
          </a:p>
          <a:p>
            <a:pPr lvl="2"/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</a:t>
            </a:r>
            <a:r>
              <a:rPr lang="zh-CN" altLang="en-US" dirty="0" smtClean="0"/>
              <a:t>路（一笔画）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奇</a:t>
            </a:r>
            <a:r>
              <a:rPr lang="zh-CN" altLang="en-US" dirty="0" smtClean="0"/>
              <a:t>点 </a:t>
            </a:r>
            <a:endParaRPr lang="en-US" altLang="zh-CN" dirty="0" smtClean="0"/>
          </a:p>
          <a:p>
            <a:r>
              <a:rPr lang="zh-CN" altLang="en-US" dirty="0" smtClean="0"/>
              <a:t>偶点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 bwMode="auto">
          <a:xfrm>
            <a:off x="3635896" y="2924944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123728" y="4075113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021269" y="4934884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355976" y="4922214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314138" y="4075113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" name="直接连接符 8"/>
          <p:cNvCxnSpPr>
            <a:stCxn id="4" idx="3"/>
            <a:endCxn id="5" idx="7"/>
          </p:cNvCxnSpPr>
          <p:nvPr/>
        </p:nvCxnSpPr>
        <p:spPr bwMode="auto">
          <a:xfrm flipH="1">
            <a:off x="2738355" y="3539571"/>
            <a:ext cx="1002994" cy="6409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5" idx="5"/>
            <a:endCxn id="6" idx="1"/>
          </p:cNvCxnSpPr>
          <p:nvPr/>
        </p:nvCxnSpPr>
        <p:spPr bwMode="auto">
          <a:xfrm>
            <a:off x="2738355" y="4689740"/>
            <a:ext cx="388367" cy="350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6" idx="6"/>
            <a:endCxn id="7" idx="2"/>
          </p:cNvCxnSpPr>
          <p:nvPr/>
        </p:nvCxnSpPr>
        <p:spPr bwMode="auto">
          <a:xfrm flipV="1">
            <a:off x="3741349" y="5282254"/>
            <a:ext cx="614627" cy="126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7" idx="7"/>
            <a:endCxn id="8" idx="3"/>
          </p:cNvCxnSpPr>
          <p:nvPr/>
        </p:nvCxnSpPr>
        <p:spPr bwMode="auto">
          <a:xfrm flipV="1">
            <a:off x="4970603" y="4689740"/>
            <a:ext cx="448988" cy="337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4" idx="5"/>
            <a:endCxn id="8" idx="1"/>
          </p:cNvCxnSpPr>
          <p:nvPr/>
        </p:nvCxnSpPr>
        <p:spPr bwMode="auto">
          <a:xfrm>
            <a:off x="4250523" y="3539571"/>
            <a:ext cx="1169068" cy="6409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7"/>
            <a:endCxn id="8" idx="2"/>
          </p:cNvCxnSpPr>
          <p:nvPr/>
        </p:nvCxnSpPr>
        <p:spPr bwMode="auto">
          <a:xfrm flipV="1">
            <a:off x="3635896" y="4435153"/>
            <a:ext cx="1678242" cy="605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248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无向图：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个奇点或没有奇点</a:t>
            </a:r>
            <a:endParaRPr lang="en-US" altLang="zh-CN" dirty="0" smtClean="0"/>
          </a:p>
          <a:p>
            <a:r>
              <a:rPr lang="zh-CN" altLang="en-US" dirty="0"/>
              <a:t>有向图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</a:t>
            </a:r>
            <a:r>
              <a:rPr lang="zh-CN" altLang="en-US" dirty="0"/>
              <a:t>在顶点</a:t>
            </a:r>
            <a:r>
              <a:rPr lang="en-US" altLang="zh-CN" dirty="0"/>
              <a:t>u</a:t>
            </a:r>
            <a:r>
              <a:rPr lang="zh-CN" altLang="en-US" dirty="0"/>
              <a:t>的入度比出度大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存在顶点</a:t>
            </a:r>
            <a:r>
              <a:rPr lang="en-US" altLang="zh-CN" dirty="0" smtClean="0"/>
              <a:t>v</a:t>
            </a:r>
            <a:r>
              <a:rPr lang="zh-CN" altLang="en-US" dirty="0"/>
              <a:t>的入度比出度小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</a:t>
            </a:r>
            <a:r>
              <a:rPr lang="zh-CN" altLang="en-US" dirty="0"/>
              <a:t>它所有顶点的入度等于出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18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欧拉回路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无向图：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没</a:t>
            </a:r>
            <a:r>
              <a:rPr lang="zh-CN" altLang="en-US" dirty="0"/>
              <a:t>有奇点</a:t>
            </a:r>
            <a:endParaRPr lang="en-US" altLang="zh-CN" dirty="0"/>
          </a:p>
          <a:p>
            <a:r>
              <a:rPr lang="zh-CN" altLang="en-US" dirty="0"/>
              <a:t>有向图：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所</a:t>
            </a:r>
            <a:r>
              <a:rPr lang="zh-CN" altLang="en-US" dirty="0"/>
              <a:t>有顶点的入度等于出度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1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七桥问题</a:t>
            </a:r>
          </a:p>
        </p:txBody>
      </p:sp>
      <p:pic>
        <p:nvPicPr>
          <p:cNvPr id="4" name="Picture 2" descr="http://elib.lib.tsinghua.edu.cn:9080/mathdl/mathsdict/1041.files/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3"/>
            <a:ext cx="422446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564904"/>
            <a:ext cx="2911357" cy="282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染色问题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/>
              <a:t>棋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能否从一个点出发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走</a:t>
            </a:r>
            <a:r>
              <a:rPr lang="zh-CN" altLang="en-US" dirty="0" smtClean="0"/>
              <a:t>遍所有的点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再</a:t>
            </a:r>
            <a:r>
              <a:rPr lang="zh-CN" altLang="en-US" dirty="0" smtClean="0"/>
              <a:t>回到起点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140968"/>
            <a:ext cx="1729890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5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染色问题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判断奇环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3635896" y="2924944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123728" y="4075113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021269" y="4934884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355976" y="4922214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314138" y="4075113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" name="直接连接符 9"/>
          <p:cNvCxnSpPr>
            <a:stCxn id="4" idx="3"/>
            <a:endCxn id="5" idx="7"/>
          </p:cNvCxnSpPr>
          <p:nvPr/>
        </p:nvCxnSpPr>
        <p:spPr bwMode="auto">
          <a:xfrm flipH="1">
            <a:off x="2738355" y="3539571"/>
            <a:ext cx="1002994" cy="6409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5" idx="5"/>
            <a:endCxn id="6" idx="1"/>
          </p:cNvCxnSpPr>
          <p:nvPr/>
        </p:nvCxnSpPr>
        <p:spPr bwMode="auto">
          <a:xfrm>
            <a:off x="2738355" y="4689740"/>
            <a:ext cx="388367" cy="350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6" idx="6"/>
            <a:endCxn id="7" idx="2"/>
          </p:cNvCxnSpPr>
          <p:nvPr/>
        </p:nvCxnSpPr>
        <p:spPr bwMode="auto">
          <a:xfrm flipV="1">
            <a:off x="3741349" y="5282254"/>
            <a:ext cx="614627" cy="126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7" idx="7"/>
            <a:endCxn id="8" idx="3"/>
          </p:cNvCxnSpPr>
          <p:nvPr/>
        </p:nvCxnSpPr>
        <p:spPr bwMode="auto">
          <a:xfrm flipV="1">
            <a:off x="4970603" y="4689740"/>
            <a:ext cx="448988" cy="337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4" idx="5"/>
            <a:endCxn id="8" idx="1"/>
          </p:cNvCxnSpPr>
          <p:nvPr/>
        </p:nvCxnSpPr>
        <p:spPr bwMode="auto">
          <a:xfrm>
            <a:off x="4250523" y="3539571"/>
            <a:ext cx="1169068" cy="6409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6" idx="7"/>
            <a:endCxn id="8" idx="2"/>
          </p:cNvCxnSpPr>
          <p:nvPr/>
        </p:nvCxnSpPr>
        <p:spPr bwMode="auto">
          <a:xfrm flipV="1">
            <a:off x="3635896" y="4435153"/>
            <a:ext cx="1678242" cy="605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997252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1426</TotalTime>
  <Words>105</Words>
  <Application>Microsoft Office PowerPoint</Application>
  <PresentationFormat>全屏显示(4:3)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Tahoma</vt:lpstr>
      <vt:lpstr>Wingdings</vt:lpstr>
      <vt:lpstr>Blends</vt:lpstr>
      <vt:lpstr>高级语言程序设计II</vt:lpstr>
      <vt:lpstr>本次内容</vt:lpstr>
      <vt:lpstr>欧拉路（一笔画）</vt:lpstr>
      <vt:lpstr>欧拉路</vt:lpstr>
      <vt:lpstr>欧拉回路</vt:lpstr>
      <vt:lpstr>七桥问题</vt:lpstr>
      <vt:lpstr>染色问题</vt:lpstr>
      <vt:lpstr>染色问题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邵蔚</cp:lastModifiedBy>
  <cp:revision>1102</cp:revision>
  <dcterms:modified xsi:type="dcterms:W3CDTF">2016-04-21T04:25:17Z</dcterms:modified>
</cp:coreProperties>
</file>