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4" r:id="rId7"/>
    <p:sldId id="385" r:id="rId8"/>
    <p:sldId id="266" r:id="rId9"/>
    <p:sldId id="267" r:id="rId10"/>
    <p:sldId id="268" r:id="rId11"/>
    <p:sldId id="269" r:id="rId12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4"/>
    </p:embeddedFont>
    <p:embeddedFont>
      <p:font typeface="Manjari" panose="020B0604020202020204" charset="0"/>
      <p:regular r:id="rId15"/>
      <p:bold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  <p:embeddedFont>
      <p:font typeface="Ubuntu" panose="020B0504030602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587550-8063-4DD4-8CCB-325867A7A8B9}">
  <a:tblStyle styleId="{A9587550-8063-4DD4-8CCB-325867A7A8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76735D-7CF3-42E6-B7C1-ED383A8747D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411075-0C39-4FDE-80A4-D7B352642CF7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57FA71-8895-440E-BD45-4E0FB66B43AA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8C65FD-27F2-4777-AF4E-9D69C7A8ACAC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AC9286-DBC8-442E-95D6-B7450BEF7A66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7" autoAdjust="0"/>
  </p:normalViewPr>
  <p:slideViewPr>
    <p:cSldViewPr snapToGrid="0">
      <p:cViewPr>
        <p:scale>
          <a:sx n="100" d="100"/>
          <a:sy n="100" d="100"/>
        </p:scale>
        <p:origin x="29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fbfe6ab361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fbfe6ab361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50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2348450" y="75713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 ">
  <p:cSld name="CUSTOM_53"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/>
          <p:nvPr/>
        </p:nvSpPr>
        <p:spPr>
          <a:xfrm rot="3000392">
            <a:off x="-2511879" y="337446"/>
            <a:ext cx="4913563" cy="302295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5"/>
          <p:cNvSpPr/>
          <p:nvPr/>
        </p:nvSpPr>
        <p:spPr>
          <a:xfrm rot="4132171">
            <a:off x="6908594" y="2764384"/>
            <a:ext cx="3403944" cy="338983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5" name="Google Shape;1615;p64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4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5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620" name="Google Shape;1620;p65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5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5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5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65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626" name="Google Shape;1626;p6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65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661" name="Google Shape;1661;p65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65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65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65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265831" y="-734711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1509091" y="1907610"/>
            <a:ext cx="1554685" cy="149176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6375575" y="-475064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7"/>
          <p:cNvSpPr/>
          <p:nvPr/>
        </p:nvSpPr>
        <p:spPr>
          <a:xfrm rot="9803796" flipH="1">
            <a:off x="6385819" y="2177042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0" name="Google Shape;1680;p67"/>
          <p:cNvGrpSpPr/>
          <p:nvPr/>
        </p:nvGrpSpPr>
        <p:grpSpPr>
          <a:xfrm rot="10800000" flipH="1">
            <a:off x="2190691" y="1431495"/>
            <a:ext cx="1696762" cy="1688828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8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48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8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9" r:id="rId6"/>
    <p:sldLayoutId id="2147483673" r:id="rId7"/>
    <p:sldLayoutId id="2147483684" r:id="rId8"/>
    <p:sldLayoutId id="2147483694" r:id="rId9"/>
    <p:sldLayoutId id="2147483698" r:id="rId10"/>
    <p:sldLayoutId id="2147483701" r:id="rId11"/>
    <p:sldLayoutId id="2147483709" r:id="rId12"/>
    <p:sldLayoutId id="2147483710" r:id="rId13"/>
    <p:sldLayoutId id="2147483711" r:id="rId14"/>
    <p:sldLayoutId id="2147483713" r:id="rId1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qipew/ADWDPowerBISQ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amples/adventureworks-install-configure?view=sql-server-ver15&amp;tabs=ssm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playlist?list=PLMfXakCUhXsEUtk8c0zWr4whamGxLhAu0" TargetMode="External"/><Relationship Id="rId4" Type="http://schemas.openxmlformats.org/officeDocument/2006/relationships/hyperlink" Target="https://github.com/techtalkcorner/SampleDemoFiles/blob/master/Database/AdventureWorks/Update_AdventureWorksDW_Data.sq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197125" y="1157439"/>
            <a:ext cx="6577800" cy="1182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POWER BI AND SQL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4BF6-F972-AFEF-7A92-32CFAFA8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269" y="2571750"/>
            <a:ext cx="6577800" cy="458100"/>
          </a:xfrm>
        </p:spPr>
        <p:txBody>
          <a:bodyPr/>
          <a:lstStyle/>
          <a:p>
            <a:r>
              <a:rPr lang="en-US" dirty="0"/>
              <a:t>Project: Internet Sales Report</a:t>
            </a:r>
            <a:endParaRPr lang="en-M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3309-C04B-385D-1247-EB8E194A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530645"/>
            <a:ext cx="7717500" cy="541500"/>
          </a:xfrm>
        </p:spPr>
        <p:txBody>
          <a:bodyPr/>
          <a:lstStyle/>
          <a:p>
            <a:r>
              <a:rPr lang="en-US" dirty="0"/>
              <a:t>Upload file to </a:t>
            </a:r>
            <a:r>
              <a:rPr lang="en-US" dirty="0" err="1"/>
              <a:t>Github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8B2E3-7553-1C62-BCF9-75019A74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25" y="1750510"/>
            <a:ext cx="6846925" cy="3156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434F2-38AE-774A-DC86-7AD9DCE5C4A8}"/>
              </a:ext>
            </a:extLst>
          </p:cNvPr>
          <p:cNvSpPr txBox="1"/>
          <p:nvPr/>
        </p:nvSpPr>
        <p:spPr>
          <a:xfrm>
            <a:off x="990600" y="1103550"/>
            <a:ext cx="610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The file is uploaded into my own GitHub account: </a:t>
            </a:r>
            <a:r>
              <a:rPr lang="en-US" dirty="0">
                <a:latin typeface="Manjari" panose="020B0604020202020204" charset="0"/>
                <a:cs typeface="Manjari" panose="020B0604020202020204" charset="0"/>
                <a:hlinkClick r:id="rId4"/>
              </a:rPr>
              <a:t>CLICK</a:t>
            </a:r>
            <a:endParaRPr lang="en-MY" dirty="0">
              <a:latin typeface="Manjari" panose="020B0604020202020204" charset="0"/>
              <a:cs typeface="Manjari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E4BA-C421-939A-F740-A63F95D1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7877D-C126-1407-62FD-69E39FD975D2}"/>
              </a:ext>
            </a:extLst>
          </p:cNvPr>
          <p:cNvSpPr txBox="1"/>
          <p:nvPr/>
        </p:nvSpPr>
        <p:spPr>
          <a:xfrm>
            <a:off x="1226820" y="982980"/>
            <a:ext cx="6156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anjari" panose="020B0604020202020204" charset="0"/>
                <a:cs typeface="Manjari" panose="020B0604020202020204" charset="0"/>
              </a:rPr>
              <a:t>From the data visualization, we can conclude that: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Manjari" panose="020B0604020202020204" charset="0"/>
                <a:cs typeface="Manjari" panose="020B0604020202020204" charset="0"/>
              </a:rPr>
              <a:t>The most product purchased is Mountain-200 black, 46 with total of $1.37M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Manjari" panose="020B0604020202020204" charset="0"/>
                <a:cs typeface="Manjari" panose="020B0604020202020204" charset="0"/>
              </a:rPr>
              <a:t>Highest spent customer is Jordan Turner, $16k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Manjari" panose="020B0604020202020204" charset="0"/>
                <a:cs typeface="Manjari" panose="020B0604020202020204" charset="0"/>
              </a:rPr>
              <a:t>The trend show that customer tend to buy their product at the end of the year and sale will most likely to decline on January each year.</a:t>
            </a:r>
            <a:endParaRPr lang="en-MY" sz="1200" dirty="0">
              <a:latin typeface="Manjari" panose="020B0604020202020204" charset="0"/>
              <a:cs typeface="Manjari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used in this project is downloaded from Microsoft.com and this database is free to download.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that will be used in this project is SQL to clean </a:t>
            </a:r>
            <a:r>
              <a:rPr lang="en-US"/>
              <a:t>the dataset and </a:t>
            </a:r>
            <a:r>
              <a:rPr lang="en-US" dirty="0"/>
              <a:t>the data will be saved in .csv format. The .csv file will be uploaded into Power BI tools for data visualization.</a:t>
            </a:r>
            <a:endParaRPr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Flow </a:t>
            </a:r>
            <a:endParaRPr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65BB4B0-5569-E604-B930-F7E95D22388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>
                <a:solidFill>
                  <a:srgbClr val="40474B"/>
                </a:solidFill>
              </a:rPr>
              <a:t>Identify Objectives</a:t>
            </a:r>
          </a:p>
          <a:p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C395D-3E14-F840-ED92-C2A798ED37D7}"/>
              </a:ext>
            </a:extLst>
          </p:cNvPr>
          <p:cNvSpPr txBox="1"/>
          <p:nvPr/>
        </p:nvSpPr>
        <p:spPr>
          <a:xfrm>
            <a:off x="800101" y="1500554"/>
            <a:ext cx="74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74B"/>
              </a:buClr>
              <a:buSzPts val="1800"/>
              <a:buFont typeface="Hammersmith One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uLnTx/>
                <a:uFill>
                  <a:noFill/>
                </a:uFill>
                <a:latin typeface="Hammersmith One"/>
                <a:sym typeface="Hammersmith One"/>
              </a:rPr>
              <a:t>01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uLnTx/>
              <a:uFillTx/>
              <a:latin typeface="Hammersmith One"/>
              <a:sym typeface="Hammersmith One"/>
            </a:endParaRPr>
          </a:p>
        </p:txBody>
      </p:sp>
      <p:sp>
        <p:nvSpPr>
          <p:cNvPr id="35" name="Subtitle 14">
            <a:extLst>
              <a:ext uri="{FF2B5EF4-FFF2-40B4-BE49-F238E27FC236}">
                <a16:creationId xmlns:a16="http://schemas.microsoft.com/office/drawing/2014/main" id="{768EB20C-9070-9E6E-FB54-D4563CEDFC70}"/>
              </a:ext>
            </a:extLst>
          </p:cNvPr>
          <p:cNvSpPr txBox="1">
            <a:spLocks/>
          </p:cNvSpPr>
          <p:nvPr/>
        </p:nvSpPr>
        <p:spPr>
          <a:xfrm>
            <a:off x="1391100" y="2726782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/>
              <a:t>Find Dataset</a:t>
            </a:r>
          </a:p>
          <a:p>
            <a:endParaRPr lang="en-MY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2D880A-A778-5403-7D16-F98A65F53E3F}"/>
              </a:ext>
            </a:extLst>
          </p:cNvPr>
          <p:cNvSpPr txBox="1"/>
          <p:nvPr/>
        </p:nvSpPr>
        <p:spPr>
          <a:xfrm>
            <a:off x="800101" y="2800026"/>
            <a:ext cx="74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74B"/>
              </a:buClr>
              <a:buSzPts val="1800"/>
              <a:buFont typeface="Hammersmith One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uLnTx/>
                <a:uFill>
                  <a:noFill/>
                </a:uFill>
                <a:latin typeface="Hammersmith One"/>
                <a:sym typeface="Hammersmith One"/>
              </a:rPr>
              <a:t>02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uLnTx/>
              <a:uFillTx/>
              <a:latin typeface="Hammersmith One"/>
              <a:sym typeface="Hammersmith One"/>
            </a:endParaRPr>
          </a:p>
        </p:txBody>
      </p:sp>
      <p:sp>
        <p:nvSpPr>
          <p:cNvPr id="37" name="Subtitle 14">
            <a:extLst>
              <a:ext uri="{FF2B5EF4-FFF2-40B4-BE49-F238E27FC236}">
                <a16:creationId xmlns:a16="http://schemas.microsoft.com/office/drawing/2014/main" id="{FCD4FB2E-85A1-7C7D-0B79-489AB12A54A5}"/>
              </a:ext>
            </a:extLst>
          </p:cNvPr>
          <p:cNvSpPr txBox="1">
            <a:spLocks/>
          </p:cNvSpPr>
          <p:nvPr/>
        </p:nvSpPr>
        <p:spPr>
          <a:xfrm>
            <a:off x="3905699" y="1390858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/>
              <a:t>Cleaning Dataset</a:t>
            </a:r>
          </a:p>
          <a:p>
            <a:endParaRPr lang="en-M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5214B4-8827-B302-F344-C736879A24EA}"/>
              </a:ext>
            </a:extLst>
          </p:cNvPr>
          <p:cNvSpPr txBox="1"/>
          <p:nvPr/>
        </p:nvSpPr>
        <p:spPr>
          <a:xfrm>
            <a:off x="3314700" y="1456937"/>
            <a:ext cx="74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74B"/>
              </a:buClr>
              <a:buSzPts val="1800"/>
              <a:buFont typeface="Hammersmith One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uLnTx/>
                <a:uFill>
                  <a:noFill/>
                </a:uFill>
                <a:latin typeface="Hammersmith One"/>
                <a:sym typeface="Hammersmith One"/>
              </a:rPr>
              <a:t>03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uLnTx/>
              <a:uFillTx/>
              <a:latin typeface="Hammersmith One"/>
              <a:sym typeface="Hammersmith On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86282D-B7FB-BA04-A48D-E6A3877915F4}"/>
              </a:ext>
            </a:extLst>
          </p:cNvPr>
          <p:cNvSpPr txBox="1"/>
          <p:nvPr/>
        </p:nvSpPr>
        <p:spPr>
          <a:xfrm>
            <a:off x="3314700" y="2773011"/>
            <a:ext cx="74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74B"/>
              </a:buClr>
              <a:buSzPts val="1800"/>
              <a:buFont typeface="Hammersmith One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uLnTx/>
                <a:uFill>
                  <a:noFill/>
                </a:uFill>
                <a:latin typeface="Hammersmith One"/>
                <a:sym typeface="Hammersmith One"/>
              </a:rPr>
              <a:t>04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uLnTx/>
              <a:uFillTx/>
              <a:latin typeface="Hammersmith One"/>
              <a:sym typeface="Hammersmith One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3B01D1-A990-5F8A-CC3A-ADE637DD5408}"/>
              </a:ext>
            </a:extLst>
          </p:cNvPr>
          <p:cNvSpPr txBox="1"/>
          <p:nvPr/>
        </p:nvSpPr>
        <p:spPr>
          <a:xfrm>
            <a:off x="5829299" y="1456937"/>
            <a:ext cx="74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74B"/>
              </a:buClr>
              <a:buSzPts val="1800"/>
              <a:buFont typeface="Hammersmith One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uLnTx/>
                <a:uFill>
                  <a:noFill/>
                </a:uFill>
                <a:latin typeface="Hammersmith One"/>
                <a:sym typeface="Hammersmith One"/>
              </a:rPr>
              <a:t>05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uLnTx/>
              <a:uFillTx/>
              <a:latin typeface="Hammersmith One"/>
              <a:sym typeface="Hammersmith One"/>
            </a:endParaRPr>
          </a:p>
        </p:txBody>
      </p:sp>
      <p:sp>
        <p:nvSpPr>
          <p:cNvPr id="43" name="Subtitle 14">
            <a:extLst>
              <a:ext uri="{FF2B5EF4-FFF2-40B4-BE49-F238E27FC236}">
                <a16:creationId xmlns:a16="http://schemas.microsoft.com/office/drawing/2014/main" id="{AA216039-89A9-A27E-10D2-712CCC416741}"/>
              </a:ext>
            </a:extLst>
          </p:cNvPr>
          <p:cNvSpPr txBox="1">
            <a:spLocks/>
          </p:cNvSpPr>
          <p:nvPr/>
        </p:nvSpPr>
        <p:spPr>
          <a:xfrm>
            <a:off x="6420298" y="2780176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/>
              <a:t>Upload to </a:t>
            </a:r>
            <a:r>
              <a:rPr lang="en-US" dirty="0" err="1"/>
              <a:t>github</a:t>
            </a:r>
            <a:endParaRPr lang="en-US" dirty="0"/>
          </a:p>
          <a:p>
            <a:endParaRPr lang="en-MY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DDD7C-75A4-BE47-6586-BC2FAAF42AA2}"/>
              </a:ext>
            </a:extLst>
          </p:cNvPr>
          <p:cNvSpPr txBox="1"/>
          <p:nvPr/>
        </p:nvSpPr>
        <p:spPr>
          <a:xfrm>
            <a:off x="5829299" y="2846255"/>
            <a:ext cx="74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74B"/>
              </a:buClr>
              <a:buSzPts val="1800"/>
              <a:buFont typeface="Hammersmith One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uLnTx/>
                <a:uFill>
                  <a:noFill/>
                </a:uFill>
                <a:latin typeface="Hammersmith One"/>
                <a:sym typeface="Hammersmith One"/>
              </a:rPr>
              <a:t>06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uLnTx/>
              <a:uFillTx/>
              <a:latin typeface="Hammersmith One"/>
              <a:sym typeface="Hammersmith On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5B3DEA-2493-62A6-DAA4-6B1BB2F5DED9}"/>
              </a:ext>
            </a:extLst>
          </p:cNvPr>
          <p:cNvSpPr txBox="1"/>
          <p:nvPr/>
        </p:nvSpPr>
        <p:spPr>
          <a:xfrm>
            <a:off x="3993661" y="2726782"/>
            <a:ext cx="19235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0474B"/>
                </a:solidFill>
                <a:latin typeface="Hammersmith One" panose="02010703030501060504" pitchFamily="2" charset="0"/>
              </a:rPr>
              <a:t>Upload Cleaned dataset(.csv) into POWER BI </a:t>
            </a:r>
            <a:endParaRPr lang="en-MY" sz="1800" b="1" dirty="0">
              <a:solidFill>
                <a:srgbClr val="40474B"/>
              </a:solidFill>
              <a:latin typeface="Hammersmith One" panose="02010703030501060504" pitchFamily="2" charset="0"/>
            </a:endParaRPr>
          </a:p>
          <a:p>
            <a:endParaRPr lang="en-MY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26F0A6-2824-1692-D448-D9BCBF1D5398}"/>
              </a:ext>
            </a:extLst>
          </p:cNvPr>
          <p:cNvSpPr txBox="1"/>
          <p:nvPr/>
        </p:nvSpPr>
        <p:spPr>
          <a:xfrm>
            <a:off x="6420299" y="1434475"/>
            <a:ext cx="1923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0474B"/>
                </a:solidFill>
                <a:latin typeface="Hammersmith One" panose="02010703030501060504" pitchFamily="2" charset="0"/>
              </a:rPr>
              <a:t>Prepare dashboard fulfill objective requirement</a:t>
            </a:r>
            <a:endParaRPr lang="en-MY" b="1" dirty="0">
              <a:solidFill>
                <a:srgbClr val="40474B"/>
              </a:solidFill>
              <a:latin typeface="Hammersmith One" panose="02010703030501060504" pitchFamily="2" charset="0"/>
            </a:endParaRPr>
          </a:p>
          <a:p>
            <a:endParaRPr lang="en-M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Objetives</a:t>
            </a:r>
            <a:endParaRPr dirty="0"/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To find the best sold item.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Identify the highest spent client who have bought their product.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Evaluating the sales performance over time and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contrasting it with the budget.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</a:t>
            </a:r>
            <a:endParaRPr dirty="0"/>
          </a:p>
        </p:txBody>
      </p:sp>
      <p:sp>
        <p:nvSpPr>
          <p:cNvPr id="2072" name="Google Shape;2072;p8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82932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dirty="0"/>
              <a:t>Dataset page download link: </a:t>
            </a:r>
            <a:r>
              <a:rPr lang="en-US" dirty="0">
                <a:hlinkClick r:id="rId3"/>
              </a:rPr>
              <a:t>CLICK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dirty="0"/>
              <a:t>Dataset name: AdventureWorksDW2022.bak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dirty="0"/>
              <a:t>The Dataset need to be update using this </a:t>
            </a:r>
            <a:r>
              <a:rPr lang="en-US" dirty="0">
                <a:hlinkClick r:id="rId4"/>
              </a:rPr>
              <a:t>script</a:t>
            </a:r>
            <a:r>
              <a:rPr lang="en-US" dirty="0"/>
              <a:t>.</a:t>
            </a:r>
            <a:endParaRPr lang="en-US" sz="11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dirty="0" err="1"/>
              <a:t>Youtube</a:t>
            </a:r>
            <a:r>
              <a:rPr lang="en-US" dirty="0"/>
              <a:t> Tutorial used for this project :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Dataset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 tool that will be used in this project is SQL Server Management Studio Management Studio 19 (SMSS).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Step: Data cleaning on the dataset AdventureWorksDW2022.bak for table </a:t>
            </a:r>
            <a:r>
              <a:rPr lang="en-US" sz="1400" dirty="0" err="1"/>
              <a:t>DimCustomer</a:t>
            </a:r>
            <a:r>
              <a:rPr lang="en-US" sz="1400" dirty="0"/>
              <a:t>, </a:t>
            </a:r>
            <a:r>
              <a:rPr lang="en-US" sz="1400" dirty="0" err="1"/>
              <a:t>DimDate</a:t>
            </a:r>
            <a:r>
              <a:rPr lang="en-US" sz="1400" dirty="0"/>
              <a:t>, </a:t>
            </a:r>
            <a:r>
              <a:rPr lang="en-US" sz="1400" dirty="0" err="1"/>
              <a:t>DimFactInternet</a:t>
            </a:r>
            <a:r>
              <a:rPr lang="en-US" sz="1400" dirty="0"/>
              <a:t> and </a:t>
            </a:r>
            <a:r>
              <a:rPr lang="en-US" sz="1400" dirty="0" err="1"/>
              <a:t>DimProduct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queries: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9B59-9D37-0950-517F-410948CF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Queries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9144D-3C98-5055-4451-4DCCDD2F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045" y="939250"/>
            <a:ext cx="3392879" cy="17509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AFA7C-FFE7-F596-95A0-59D547BEE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03" y="2845387"/>
            <a:ext cx="2856207" cy="1986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67BFA-516B-B2E7-BC69-D7A3D3BDA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298" y="939250"/>
            <a:ext cx="2125981" cy="2082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2D4D7-3951-BC8A-DB3E-14821B3E5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00" y="939250"/>
            <a:ext cx="2952147" cy="30142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037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B7629E-6997-2826-AFCC-77BD009DF471}"/>
              </a:ext>
            </a:extLst>
          </p:cNvPr>
          <p:cNvSpPr txBox="1"/>
          <p:nvPr/>
        </p:nvSpPr>
        <p:spPr>
          <a:xfrm>
            <a:off x="1409700" y="266700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ammersmith One" panose="02010703030501060504" pitchFamily="2" charset="0"/>
              </a:rPr>
              <a:t>Excel File</a:t>
            </a:r>
            <a:endParaRPr lang="en-MY" sz="2000" b="1" dirty="0">
              <a:latin typeface="Hammersmith One" panose="020107030305010605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63DF3-0509-3D67-7ABD-0CD0312978DA}"/>
              </a:ext>
            </a:extLst>
          </p:cNvPr>
          <p:cNvSpPr txBox="1"/>
          <p:nvPr/>
        </p:nvSpPr>
        <p:spPr>
          <a:xfrm>
            <a:off x="1493520" y="800100"/>
            <a:ext cx="679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The result from executed queries of </a:t>
            </a:r>
            <a:r>
              <a:rPr lang="en-US" sz="1400" dirty="0"/>
              <a:t>AdventureWorksDW2022.bak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will be saved into excel file (.csv) and then will be uploaded into POWER BI</a:t>
            </a:r>
            <a:endParaRPr lang="en-MY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516C-80A5-01DB-A456-029AC06419A9}"/>
              </a:ext>
            </a:extLst>
          </p:cNvPr>
          <p:cNvSpPr txBox="1"/>
          <p:nvPr/>
        </p:nvSpPr>
        <p:spPr>
          <a:xfrm>
            <a:off x="1493520" y="1441370"/>
            <a:ext cx="6339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There is another excel file called budget created as a example budget from the client. I adjusted the budget’s amount from the tutorial that will be explain in the next slide.</a:t>
            </a:r>
            <a:endParaRPr lang="en-MY" dirty="0"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BBDF2-7B9C-7070-3CC1-55A7C5B1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57" y="2272658"/>
            <a:ext cx="3841503" cy="2581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54F710-AF33-CB98-E75E-D4252883A1D2}"/>
              </a:ext>
            </a:extLst>
          </p:cNvPr>
          <p:cNvSpPr txBox="1"/>
          <p:nvPr/>
        </p:nvSpPr>
        <p:spPr>
          <a:xfrm>
            <a:off x="5554980" y="2369819"/>
            <a:ext cx="2331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Each table is connected using the data modelling therefore data integration is enabled.</a:t>
            </a:r>
            <a:endParaRPr lang="en-MY" dirty="0">
              <a:latin typeface="Manjari" panose="020B0604020202020204" charset="0"/>
              <a:cs typeface="Manjari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2BAD-CD86-197F-69C5-2B62E55D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Data Visualization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60B82-C1C3-6F30-59B7-108B20D9203C}"/>
              </a:ext>
            </a:extLst>
          </p:cNvPr>
          <p:cNvSpPr txBox="1"/>
          <p:nvPr/>
        </p:nvSpPr>
        <p:spPr>
          <a:xfrm>
            <a:off x="1051560" y="1005840"/>
            <a:ext cx="63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Sales Overview, Customer detail and Product detail page created using the data.</a:t>
            </a:r>
            <a:endParaRPr lang="en-MY" dirty="0"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87C73-3E5E-EBEE-8CFB-23E6A4528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1" y="1438462"/>
            <a:ext cx="3418001" cy="2072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A4D81-C56D-7D03-4679-AF3D2051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317" y="1267450"/>
            <a:ext cx="3418001" cy="2078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F3D4B-B550-159E-7266-A40061F39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109" y="2865120"/>
            <a:ext cx="3462727" cy="21335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5EA743-A3B7-4D52-AE6C-0947A8A69C36}"/>
              </a:ext>
            </a:extLst>
          </p:cNvPr>
          <p:cNvSpPr txBox="1"/>
          <p:nvPr/>
        </p:nvSpPr>
        <p:spPr>
          <a:xfrm>
            <a:off x="510540" y="3665220"/>
            <a:ext cx="218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njari" panose="020B0604020202020204" charset="0"/>
                <a:cs typeface="Manjari" panose="020B0604020202020204" charset="0"/>
              </a:rPr>
              <a:t>The tutorial used data from 2019 to 2021. I adjusted the data used in the dataset which is from 2021 to Jan 2023. </a:t>
            </a:r>
            <a:endParaRPr lang="en-MY" sz="1000" dirty="0">
              <a:latin typeface="Manjari" panose="020B0604020202020204" charset="0"/>
              <a:cs typeface="Manjari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407</Words>
  <Application>Microsoft Office PowerPoint</Application>
  <PresentationFormat>On-screen Show (16:9)</PresentationFormat>
  <Paragraphs>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 Condensed</vt:lpstr>
      <vt:lpstr>Hammersmith One</vt:lpstr>
      <vt:lpstr>Manjari</vt:lpstr>
      <vt:lpstr>Arial</vt:lpstr>
      <vt:lpstr>Ubuntu</vt:lpstr>
      <vt:lpstr>Elegant Education Pack for Students XL by Slidesgo</vt:lpstr>
      <vt:lpstr>POWER BI AND SQL</vt:lpstr>
      <vt:lpstr>Introduction</vt:lpstr>
      <vt:lpstr>Work Flow </vt:lpstr>
      <vt:lpstr>Objetives</vt:lpstr>
      <vt:lpstr>The Dataset</vt:lpstr>
      <vt:lpstr>Cleaning Dataset</vt:lpstr>
      <vt:lpstr>The Queries</vt:lpstr>
      <vt:lpstr>PowerPoint Presentation</vt:lpstr>
      <vt:lpstr>Interactive Data Visualization</vt:lpstr>
      <vt:lpstr>Upload file to 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AND SQL</dc:title>
  <cp:lastModifiedBy>adib usairi</cp:lastModifiedBy>
  <cp:revision>8</cp:revision>
  <dcterms:modified xsi:type="dcterms:W3CDTF">2023-10-06T09:01:16Z</dcterms:modified>
</cp:coreProperties>
</file>