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2" d="100"/>
          <a:sy n="152" d="100"/>
        </p:scale>
        <p:origin x="618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060B99-64F4-4B90-A587-5EDDCF8C6D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5F923-8BC3-40F8-8786-71A6F0E1E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8C87F-0C50-491D-80EA-02B8724C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635075-91EE-4FB5-AE0E-3F884996C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295C2-D13E-4ABD-AFB7-3D99D63D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29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9D463F-0A81-4263-A3E5-5A35ED65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4F1CA3-2643-49D6-9B35-7E8224F7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6D3C2D-9F2E-40CC-B8B3-E5FD9E85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15D096-08FE-47B9-B797-19CFB55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62961-9030-4B69-82F8-1F45DC6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160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D07D57-6D11-47E8-811A-3ABC60BBA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B7F8CC-FFDA-4D81-9D34-52FE88C9A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1F5AC0-1260-4810-B392-9A4D9742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8902F9-227A-4DDC-A165-B8855231F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A8E11-A0D5-4BC3-8655-07EA1563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8A023-2498-4FCC-B5CE-78BACC166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90D82B-330A-41B7-912E-A989220C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14183-6E54-4EF6-9BB0-202FBF27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9D380-7874-4450-A3FA-13A2A0237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2E329-D8DB-4620-9930-1B2039AF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25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A1012-AD2D-4347-9248-D9B8477A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13A16-4F3E-4214-92E1-3D55AE94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E1CF9D-FA33-42CD-B166-FDD84AE08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4197E7-FCBF-41AF-A10F-1B946322C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E9FF6E-03DC-41F8-AE96-CDCD7BE5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354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5D175-6F2A-4833-A569-86EE552F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8CF0D9-EE50-4C6E-AF7D-BF7E64776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C7A5DD-C56D-447F-AC76-43EA9D8C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85D2D4-C616-430F-B59E-A187348A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BA6243-3934-456D-B669-13040003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2823F-029B-4020-AE76-9F2C950B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8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B4E22-5619-4DA3-8480-BB51B95F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C764A-37DD-4FF4-9A97-8D45C0191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155D49-74DF-46A0-8268-88827E42C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67B103-3984-4351-990E-2F52EFF6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2BA425-09B7-4BB5-AF6E-CD820C1EE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829FA8-4422-4130-8C23-3C6E2390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52C551-71CF-4D02-85F8-42ADF5C0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69708-4632-4600-B6F4-6198ACC0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510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5824F-3BC7-4C43-BD85-9FF1F6EB2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913611-5917-41F7-9B92-921AF0C1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A6C88B-BEC1-4F6B-864A-0D7A1C43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DFFB8A-2FB0-47E0-99A5-14FF7496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28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0653E1-0BF7-45AB-A3E2-D9491131A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77AD11-C77E-4D74-9FED-B61F4FF1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703628-30BC-4089-8599-B2F9815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16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063A19-534A-4F95-9D9F-FEA2C4DF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BB3CE-89B0-4FF5-A1FA-532DEE26F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B8531E-70E9-41DE-8BDF-B9F021959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054C8-625A-4FC2-97B7-B7279142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8A6CB6-CB97-4B95-BBEC-492FA3EB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BD4E6-7F3D-4AB8-91F1-86961ABA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06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4492A-7652-400A-8A46-89FFEABF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07FE4D-D321-4C87-86AE-7C8B6240E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1D822-79EF-463D-BB50-FBF62588A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D597E8-4153-4538-9469-25EC2B95C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1DC06B-98AC-4CC1-9B24-723DDE6E4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E17F90-0E6E-4A0A-B38C-5D73D4F2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048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5A357-74D4-4448-8D55-078D3B68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A5E47B-6842-4E2C-A537-E065147BA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70BAB-6482-4E77-9FF4-CFB8FC0034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530A1-1867-4AE5-81A4-6D171286EB02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6363F-EEC8-400D-BA9C-DBC3CE9D9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83AFE-812B-4615-A63D-0DE19C4E5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ACA8-CCE9-4C23-81BC-7B4E42A633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02B57D0-BD50-4C0B-9585-7C408772D19D}"/>
              </a:ext>
            </a:extLst>
          </p:cNvPr>
          <p:cNvGrpSpPr/>
          <p:nvPr/>
        </p:nvGrpSpPr>
        <p:grpSpPr>
          <a:xfrm>
            <a:off x="2263928" y="473401"/>
            <a:ext cx="2383746" cy="4920566"/>
            <a:chOff x="2263928" y="473401"/>
            <a:chExt cx="2383746" cy="4920566"/>
          </a:xfrm>
        </p:grpSpPr>
        <p:sp>
          <p:nvSpPr>
            <p:cNvPr id="104" name="矩形: 圆角 103">
              <a:extLst>
                <a:ext uri="{FF2B5EF4-FFF2-40B4-BE49-F238E27FC236}">
                  <a16:creationId xmlns:a16="http://schemas.microsoft.com/office/drawing/2014/main" id="{FD9E7594-2F63-46A8-A937-6B9EBDE60156}"/>
                </a:ext>
              </a:extLst>
            </p:cNvPr>
            <p:cNvSpPr/>
            <p:nvPr/>
          </p:nvSpPr>
          <p:spPr>
            <a:xfrm>
              <a:off x="2263928" y="756745"/>
              <a:ext cx="2383746" cy="4637222"/>
            </a:xfrm>
            <a:prstGeom prst="roundRect">
              <a:avLst>
                <a:gd name="adj" fmla="val 5821"/>
              </a:avLst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4F10D15-01D9-47DF-B702-B12905819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4086" y="827988"/>
              <a:ext cx="210411" cy="210411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08E5935F-30CA-4FDE-A4CB-9018743B31E1}"/>
                </a:ext>
              </a:extLst>
            </p:cNvPr>
            <p:cNvSpPr txBox="1"/>
            <p:nvPr/>
          </p:nvSpPr>
          <p:spPr>
            <a:xfrm>
              <a:off x="2514803" y="810083"/>
              <a:ext cx="6335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dataset/</a:t>
              </a:r>
              <a:endParaRPr lang="zh-CN" altLang="en-US" sz="1000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9F1FA2A1-7807-41E2-AA61-69534229EF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497" y="1042170"/>
              <a:ext cx="210411" cy="210411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98B8880-2FF8-42E7-A4E7-840545B2A872}"/>
                </a:ext>
              </a:extLst>
            </p:cNvPr>
            <p:cNvSpPr txBox="1"/>
            <p:nvPr/>
          </p:nvSpPr>
          <p:spPr>
            <a:xfrm>
              <a:off x="2722114" y="1024265"/>
              <a:ext cx="88036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transform.py</a:t>
              </a:r>
              <a:endParaRPr lang="zh-CN" altLang="en-US" sz="1000" dirty="0"/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B71BC11-8522-4D2B-B33A-EA952C8F6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497" y="1266577"/>
              <a:ext cx="210411" cy="210411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F9C41D7-D0FE-403C-97AD-C89B8CA9A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497" y="1481938"/>
              <a:ext cx="210411" cy="21041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4B6CE4F-2C50-4515-9E34-26A3E0536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4497" y="1704157"/>
              <a:ext cx="210411" cy="210411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66E3131-82FA-4823-908E-5D401C0A7758}"/>
                </a:ext>
              </a:extLst>
            </p:cNvPr>
            <p:cNvSpPr txBox="1"/>
            <p:nvPr/>
          </p:nvSpPr>
          <p:spPr>
            <a:xfrm>
              <a:off x="2722114" y="1248672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zip/</a:t>
              </a:r>
              <a:endParaRPr lang="zh-CN" altLang="en-US" sz="10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53B8292-B03B-40AA-B97F-BC0C2C90A2EB}"/>
                </a:ext>
              </a:extLst>
            </p:cNvPr>
            <p:cNvSpPr txBox="1"/>
            <p:nvPr/>
          </p:nvSpPr>
          <p:spPr>
            <a:xfrm>
              <a:off x="2722114" y="1464033"/>
              <a:ext cx="5357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unzip/</a:t>
              </a:r>
              <a:endParaRPr lang="zh-CN" altLang="en-US" sz="10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3949F0E-129D-441C-B4E4-DBC491CEC9CB}"/>
                </a:ext>
              </a:extLst>
            </p:cNvPr>
            <p:cNvSpPr txBox="1"/>
            <p:nvPr/>
          </p:nvSpPr>
          <p:spPr>
            <a:xfrm>
              <a:off x="2722114" y="1686252"/>
              <a:ext cx="9060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transformed/</a:t>
              </a:r>
              <a:endParaRPr lang="zh-CN" altLang="en-US" sz="1000" dirty="0"/>
            </a:p>
          </p:txBody>
        </p: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34153981-F519-4A68-8DC5-D95D6835A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276" y="1916764"/>
              <a:ext cx="210411" cy="210411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87B8C59-EB09-4F97-9AD8-061824ADC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426" y="2114808"/>
              <a:ext cx="210411" cy="210411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D79B935-6C0E-4926-B3AF-87EE2496384B}"/>
                </a:ext>
              </a:extLst>
            </p:cNvPr>
            <p:cNvSpPr txBox="1"/>
            <p:nvPr/>
          </p:nvSpPr>
          <p:spPr>
            <a:xfrm>
              <a:off x="2975672" y="1898859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train/</a:t>
              </a:r>
              <a:endParaRPr lang="zh-CN" altLang="en-US" sz="1000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2DD547E-AA65-47E6-AFC5-9BFCBDF325DA}"/>
                </a:ext>
              </a:extLst>
            </p:cNvPr>
            <p:cNvSpPr txBox="1"/>
            <p:nvPr/>
          </p:nvSpPr>
          <p:spPr>
            <a:xfrm>
              <a:off x="3180069" y="2096903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gt</a:t>
              </a:r>
              <a:r>
                <a:rPr lang="en-US" altLang="zh-CN" sz="1000" dirty="0"/>
                <a:t>/</a:t>
              </a:r>
              <a:endParaRPr lang="zh-CN" altLang="en-US" sz="1000" dirty="0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83455B1-5093-4C76-8A48-2D5D4624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837" y="2495119"/>
              <a:ext cx="210411" cy="210411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4424112-6683-4D4A-BB73-3BC817F75735}"/>
                </a:ext>
              </a:extLst>
            </p:cNvPr>
            <p:cNvSpPr txBox="1"/>
            <p:nvPr/>
          </p:nvSpPr>
          <p:spPr>
            <a:xfrm>
              <a:off x="3409106" y="2489665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images/</a:t>
              </a:r>
              <a:endParaRPr lang="zh-CN" altLang="en-US" sz="1000" dirty="0"/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A07CA81-60C9-4FF7-A0F4-A0FFA507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495" y="2687476"/>
              <a:ext cx="210411" cy="21041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E132E42-C0AF-4A93-A7BE-F37F729DED10}"/>
                </a:ext>
              </a:extLst>
            </p:cNvPr>
            <p:cNvSpPr txBox="1"/>
            <p:nvPr/>
          </p:nvSpPr>
          <p:spPr>
            <a:xfrm>
              <a:off x="3643884" y="2669571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1.tif</a:t>
              </a:r>
              <a:endParaRPr lang="zh-CN" altLang="en-US" sz="1000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7D7866D-2736-48E6-BEB3-F4DFDC6B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426" y="3135098"/>
              <a:ext cx="210411" cy="21041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E61DFD-4D75-4E34-8E1C-E7D6A7A8577D}"/>
                </a:ext>
              </a:extLst>
            </p:cNvPr>
            <p:cNvSpPr txBox="1"/>
            <p:nvPr/>
          </p:nvSpPr>
          <p:spPr>
            <a:xfrm>
              <a:off x="3180069" y="3117193"/>
              <a:ext cx="42992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raw/</a:t>
              </a:r>
              <a:endParaRPr lang="zh-CN" altLang="en-US" sz="1000" dirty="0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7D7866D-2736-48E6-BEB3-F4DFDC6B9B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837" y="3339963"/>
              <a:ext cx="210411" cy="210411"/>
            </a:xfrm>
            <a:prstGeom prst="rect">
              <a:avLst/>
            </a:prstGeom>
          </p:spPr>
        </p:pic>
        <p:sp>
          <p:nvSpPr>
            <p:cNvPr id="26" name="文本框 23">
              <a:extLst>
                <a:ext uri="{FF2B5EF4-FFF2-40B4-BE49-F238E27FC236}">
                  <a16:creationId xmlns:a16="http://schemas.microsoft.com/office/drawing/2014/main" id="{E7E61DFD-4D75-4E34-8E1C-E7D6A7A8577D}"/>
                </a:ext>
              </a:extLst>
            </p:cNvPr>
            <p:cNvSpPr txBox="1"/>
            <p:nvPr/>
          </p:nvSpPr>
          <p:spPr>
            <a:xfrm>
              <a:off x="3409106" y="332205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condition_1/</a:t>
              </a:r>
              <a:endParaRPr lang="zh-CN" altLang="en-US" sz="1000" dirty="0"/>
            </a:p>
          </p:txBody>
        </p: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E279CAA2-4492-493C-944C-43FD1EAE6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837" y="4327976"/>
              <a:ext cx="210411" cy="210411"/>
            </a:xfrm>
            <a:prstGeom prst="rect">
              <a:avLst/>
            </a:prstGeom>
          </p:spPr>
        </p:pic>
        <p:sp>
          <p:nvSpPr>
            <p:cNvPr id="28" name="文本框 23">
              <a:extLst>
                <a:ext uri="{FF2B5EF4-FFF2-40B4-BE49-F238E27FC236}">
                  <a16:creationId xmlns:a16="http://schemas.microsoft.com/office/drawing/2014/main" id="{3587B9FE-0212-4BD8-B9F4-DBC4288AB3E7}"/>
                </a:ext>
              </a:extLst>
            </p:cNvPr>
            <p:cNvSpPr txBox="1"/>
            <p:nvPr/>
          </p:nvSpPr>
          <p:spPr>
            <a:xfrm>
              <a:off x="3409106" y="433906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000" dirty="0"/>
                <a:t>condition_2/</a:t>
              </a:r>
              <a:endParaRPr lang="zh-CN" altLang="en-US" sz="1000" dirty="0"/>
            </a:p>
          </p:txBody>
        </p: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73CE5B72-7D4A-4640-91FD-DBE489BC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495" y="4193878"/>
              <a:ext cx="210411" cy="210411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4EA6510-90D2-4F36-9B53-4BD4339023A2}"/>
                </a:ext>
              </a:extLst>
            </p:cNvPr>
            <p:cNvSpPr txBox="1"/>
            <p:nvPr/>
          </p:nvSpPr>
          <p:spPr>
            <a:xfrm>
              <a:off x="3643884" y="4193878"/>
              <a:ext cx="62549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images/</a:t>
              </a:r>
              <a:endParaRPr lang="zh-CN" altLang="en-US" sz="1000" dirty="0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34262A2A-77D2-45EE-8F18-74F8354E7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495" y="3531103"/>
              <a:ext cx="210411" cy="21041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DBB894E-054E-4445-867B-BF633E22E848}"/>
                </a:ext>
              </a:extLst>
            </p:cNvPr>
            <p:cNvSpPr txBox="1"/>
            <p:nvPr/>
          </p:nvSpPr>
          <p:spPr>
            <a:xfrm>
              <a:off x="3643884" y="3531103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file_names.txt</a:t>
              </a:r>
              <a:endParaRPr lang="zh-CN" altLang="en-US" sz="1000" dirty="0"/>
            </a:p>
          </p:txBody>
        </p:sp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428773F2-E5EB-49C7-A211-636F8D4F4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495" y="3748239"/>
              <a:ext cx="210411" cy="210411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B8822E4-D279-48A0-BFFD-3479590E6373}"/>
                </a:ext>
              </a:extLst>
            </p:cNvPr>
            <p:cNvSpPr txBox="1"/>
            <p:nvPr/>
          </p:nvSpPr>
          <p:spPr>
            <a:xfrm>
              <a:off x="3643884" y="3748239"/>
              <a:ext cx="596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train.txt</a:t>
              </a:r>
              <a:endParaRPr lang="zh-CN" altLang="en-US" sz="1000" dirty="0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43C9105A-888E-47EB-9339-4A97EA621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495" y="3976680"/>
              <a:ext cx="210411" cy="210411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3622DA36-11E3-4AA5-BFB2-C92550681CA5}"/>
                </a:ext>
              </a:extLst>
            </p:cNvPr>
            <p:cNvSpPr txBox="1"/>
            <p:nvPr/>
          </p:nvSpPr>
          <p:spPr>
            <a:xfrm>
              <a:off x="3643884" y="3958775"/>
              <a:ext cx="8819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validation.txt</a:t>
              </a:r>
              <a:endParaRPr lang="zh-CN" altLang="en-US" sz="1000" dirty="0"/>
            </a:p>
          </p:txBody>
        </p: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EC350660-FCD3-463D-9BB1-3C9DAA49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5495" y="2919028"/>
              <a:ext cx="210411" cy="210411"/>
            </a:xfrm>
            <a:prstGeom prst="rect">
              <a:avLst/>
            </a:prstGeom>
          </p:spPr>
        </p:pic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49B8582-F2E8-4B86-BCF9-9AF8C0174CE5}"/>
                </a:ext>
              </a:extLst>
            </p:cNvPr>
            <p:cNvSpPr txBox="1"/>
            <p:nvPr/>
          </p:nvSpPr>
          <p:spPr>
            <a:xfrm>
              <a:off x="3643884" y="2901123"/>
              <a:ext cx="3882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2.tif</a:t>
              </a:r>
              <a:endParaRPr lang="zh-CN" altLang="en-US" sz="1000" dirty="0"/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212C7208-2DBA-4644-BB0C-CBB0F8276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42837" y="2314772"/>
              <a:ext cx="210411" cy="210411"/>
            </a:xfrm>
            <a:prstGeom prst="rect">
              <a:avLst/>
            </a:prstGeom>
          </p:spPr>
        </p:pic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E581675-83EB-4D05-B26D-0660545DDEBC}"/>
                </a:ext>
              </a:extLst>
            </p:cNvPr>
            <p:cNvSpPr txBox="1"/>
            <p:nvPr/>
          </p:nvSpPr>
          <p:spPr>
            <a:xfrm>
              <a:off x="3409106" y="2317368"/>
              <a:ext cx="92525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file_names.txt</a:t>
              </a:r>
              <a:endParaRPr lang="zh-CN" altLang="en-US" sz="1000" dirty="0"/>
            </a:p>
          </p:txBody>
        </p:sp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982AC750-D19B-4A4F-AC5C-856DB7B7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5276" y="4562479"/>
              <a:ext cx="210411" cy="210411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7EC28D1-1F6D-4011-8156-76950270C695}"/>
                </a:ext>
              </a:extLst>
            </p:cNvPr>
            <p:cNvSpPr txBox="1"/>
            <p:nvPr/>
          </p:nvSpPr>
          <p:spPr>
            <a:xfrm>
              <a:off x="2975672" y="4544574"/>
              <a:ext cx="43152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test/</a:t>
              </a:r>
              <a:endParaRPr lang="zh-CN" altLang="en-US" sz="1000" dirty="0"/>
            </a:p>
          </p:txBody>
        </p:sp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BE7CEF5A-5551-43B9-9E2D-86ADAC618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426" y="4769414"/>
              <a:ext cx="210411" cy="210411"/>
            </a:xfrm>
            <a:prstGeom prst="rect">
              <a:avLst/>
            </a:prstGeom>
          </p:spPr>
        </p:pic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36352ED-CC81-4B5A-8D81-2023DE0D1C26}"/>
                </a:ext>
              </a:extLst>
            </p:cNvPr>
            <p:cNvSpPr txBox="1"/>
            <p:nvPr/>
          </p:nvSpPr>
          <p:spPr>
            <a:xfrm>
              <a:off x="3180069" y="4763959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 err="1"/>
                <a:t>gt</a:t>
              </a:r>
              <a:r>
                <a:rPr lang="en-US" altLang="zh-CN" sz="1000" dirty="0"/>
                <a:t>/</a:t>
              </a:r>
              <a:endParaRPr lang="zh-CN" altLang="en-US" sz="1000" dirty="0"/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B43C458B-35A6-45BC-B8CA-18FB75B81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32426" y="5022574"/>
              <a:ext cx="210411" cy="210411"/>
            </a:xfrm>
            <a:prstGeom prst="rect">
              <a:avLst/>
            </a:prstGeom>
          </p:spPr>
        </p:pic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B4C0D82-7B5F-4538-9C88-DE4CEECC4ED3}"/>
                </a:ext>
              </a:extLst>
            </p:cNvPr>
            <p:cNvSpPr txBox="1"/>
            <p:nvPr/>
          </p:nvSpPr>
          <p:spPr>
            <a:xfrm>
              <a:off x="3180069" y="5033666"/>
              <a:ext cx="3818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dirty="0"/>
                <a:t>raw</a:t>
              </a:r>
              <a:endParaRPr lang="zh-CN" altLang="en-US" sz="1000" dirty="0"/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DB81B49F-08A8-4075-B3C3-4C38F7CF95F4}"/>
                </a:ext>
              </a:extLst>
            </p:cNvPr>
            <p:cNvCxnSpPr>
              <a:stCxn id="11" idx="2"/>
            </p:cNvCxnSpPr>
            <p:nvPr/>
          </p:nvCxnSpPr>
          <p:spPr>
            <a:xfrm flipH="1">
              <a:off x="2667526" y="1914568"/>
              <a:ext cx="12177" cy="273310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E2DA88C2-7019-43F9-9368-FD4709E9036D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930482" y="2127175"/>
              <a:ext cx="0" cy="11131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1FF3947-9FBE-4392-9289-080D914A393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2680896" y="2021970"/>
              <a:ext cx="1443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198CFE9A-E518-44D1-A991-1506E86D66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7526" y="4647674"/>
              <a:ext cx="14438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2439CBE-D59D-49A4-B6DB-31BA7C1CB0E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>
              <a:off x="2930482" y="2220014"/>
              <a:ext cx="1019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1B048B45-4EE4-4D7A-9237-C986C3F41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482" y="3240303"/>
              <a:ext cx="1019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0EB2C222-15BF-4922-8931-3ACE4E4BDAB4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2463215" y="1038399"/>
              <a:ext cx="0" cy="770963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D74D97FF-9F57-4570-99AB-39D832DCF239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2463215" y="1809363"/>
              <a:ext cx="11128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B36E6C41-F19D-4BF8-A804-8E8D18F09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9162" y="1587143"/>
              <a:ext cx="11128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996999E9-FF31-43CA-B3AE-23368E3736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291" y="1377775"/>
              <a:ext cx="11128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E15B3A6B-9998-4E98-867C-A417E195F8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69291" y="1147375"/>
              <a:ext cx="11128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85507BB-923A-463C-B36B-BD3C1B364992}"/>
                </a:ext>
              </a:extLst>
            </p:cNvPr>
            <p:cNvCxnSpPr>
              <a:cxnSpLocks/>
            </p:cNvCxnSpPr>
            <p:nvPr/>
          </p:nvCxnSpPr>
          <p:spPr>
            <a:xfrm>
              <a:off x="3137631" y="2325219"/>
              <a:ext cx="0" cy="28755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B2E8751B-2163-486A-B882-C267E130936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3134775" y="2600324"/>
              <a:ext cx="10806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E6C34889-4C40-4B52-8F96-8C3A68656B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7405" y="2422902"/>
              <a:ext cx="1019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8501A0CC-139F-46BD-A4B0-BBAAEC029164}"/>
                </a:ext>
              </a:extLst>
            </p:cNvPr>
            <p:cNvCxnSpPr>
              <a:cxnSpLocks/>
            </p:cNvCxnSpPr>
            <p:nvPr/>
          </p:nvCxnSpPr>
          <p:spPr>
            <a:xfrm>
              <a:off x="3348042" y="2713268"/>
              <a:ext cx="0" cy="31096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D8E378D-B7F4-4971-B5A3-5A609C3BDBB6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3348043" y="2792682"/>
              <a:ext cx="14745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C5F6195A-7063-43B0-8CA7-2DC6FED77C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2416" y="3006994"/>
              <a:ext cx="1474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8E54D471-7E6D-49C8-9CC6-936E6B7221F5}"/>
                </a:ext>
              </a:extLst>
            </p:cNvPr>
            <p:cNvCxnSpPr>
              <a:cxnSpLocks/>
            </p:cNvCxnSpPr>
            <p:nvPr/>
          </p:nvCxnSpPr>
          <p:spPr>
            <a:xfrm>
              <a:off x="3134775" y="3363414"/>
              <a:ext cx="0" cy="1113128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307A7313-BE99-4D29-B8BA-9AFBC9AC4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1287" y="3446541"/>
              <a:ext cx="10806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D8EDCC3D-8C21-4F90-8148-47A36DA62F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31287" y="4462177"/>
              <a:ext cx="108062" cy="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16DE086A-A669-4B2E-836A-D4F459DE16DB}"/>
                </a:ext>
              </a:extLst>
            </p:cNvPr>
            <p:cNvCxnSpPr>
              <a:cxnSpLocks/>
            </p:cNvCxnSpPr>
            <p:nvPr/>
          </p:nvCxnSpPr>
          <p:spPr>
            <a:xfrm>
              <a:off x="3345421" y="3550374"/>
              <a:ext cx="0" cy="74870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F6F4D119-4B3F-4EF4-B5D8-72FEA04BA6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2415" y="3654213"/>
              <a:ext cx="1474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99D873DA-132B-474C-BBA8-674420E54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897" y="3853444"/>
              <a:ext cx="1474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D0D14F8-ADBE-44C3-9EB8-8A6C626A37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5913" y="4078869"/>
              <a:ext cx="1474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3BA1C311-2005-4459-A188-F2B1B765D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42415" y="4299083"/>
              <a:ext cx="147453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198724C5-2727-42AA-8E16-7191FCD72D97}"/>
                </a:ext>
              </a:extLst>
            </p:cNvPr>
            <p:cNvCxnSpPr>
              <a:cxnSpLocks/>
            </p:cNvCxnSpPr>
            <p:nvPr/>
          </p:nvCxnSpPr>
          <p:spPr>
            <a:xfrm>
              <a:off x="2930481" y="4763010"/>
              <a:ext cx="0" cy="364769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929FF8FF-D2A0-4976-A709-258D06C7B0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0482" y="4874619"/>
              <a:ext cx="1019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1DD43D93-8A80-49DF-9B1F-8B9340D237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26433" y="5127779"/>
              <a:ext cx="101944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FAF933C4-8272-488D-973B-ADDEC04B3303}"/>
                </a:ext>
              </a:extLst>
            </p:cNvPr>
            <p:cNvSpPr txBox="1"/>
            <p:nvPr/>
          </p:nvSpPr>
          <p:spPr>
            <a:xfrm>
              <a:off x="2850109" y="473401"/>
              <a:ext cx="12795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Data structure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7817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58</Words>
  <Application>Microsoft Office PowerPoint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Qiqi Lu</dc:creator>
  <cp:lastModifiedBy>Qiqi Lu</cp:lastModifiedBy>
  <cp:revision>5</cp:revision>
  <dcterms:created xsi:type="dcterms:W3CDTF">2024-10-29T16:08:22Z</dcterms:created>
  <dcterms:modified xsi:type="dcterms:W3CDTF">2024-10-29T16:41:32Z</dcterms:modified>
</cp:coreProperties>
</file>