
<file path=[Content_Types].xml><?xml version="1.0" encoding="utf-8"?>
<Types xmlns="http://schemas.openxmlformats.org/package/2006/content-types">
  <Default Extension="jpeg" ContentType="image/jpe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5" Type="http://schemas.microsoft.com/office/2007/relationships/hdphoto" Target="../media/image4.wdp"/><Relationship Id="rId4" Type="http://schemas.openxmlformats.org/officeDocument/2006/relationships/image" Target="../media/image3.png"/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5" Type="http://schemas.microsoft.com/office/2007/relationships/hdphoto" Target="../media/image4.wdp"/><Relationship Id="rId4" Type="http://schemas.openxmlformats.org/officeDocument/2006/relationships/image" Target="../media/image3.png"/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5" Type="http://schemas.microsoft.com/office/2007/relationships/hdphoto" Target="../media/image4.wdp"/><Relationship Id="rId4" Type="http://schemas.openxmlformats.org/officeDocument/2006/relationships/image" Target="../media/image5.png"/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5" Type="http://schemas.microsoft.com/office/2007/relationships/hdphoto" Target="../media/image4.wdp"/><Relationship Id="rId4" Type="http://schemas.openxmlformats.org/officeDocument/2006/relationships/image" Target="../media/image5.png"/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-40000" contrast="20000"/>
                        </a14:imgEffect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-40000" contrast="20000"/>
                        </a14:imgEffect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3.png"/><Relationship Id="rId13" Type="http://schemas.microsoft.com/office/2007/relationships/hdphoto" Target="../media/image4.wdp"/><Relationship Id="rId12" Type="http://schemas.openxmlformats.org/officeDocument/2006/relationships/image" Target="../media/image5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brightnessContrast bright="-40000" contrast="20000"/>
                        </a14:imgEffect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9992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275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99995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个人网站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2019</a:t>
            </a:r>
            <a:r>
              <a:rPr lang="zh-CN" altLang="en-US" dirty="0" smtClean="0"/>
              <a:t>年</a:t>
            </a:r>
            <a:r>
              <a:rPr lang="en-US" altLang="zh-CN" dirty="0" smtClean="0"/>
              <a:t>4</a:t>
            </a:r>
            <a:r>
              <a:rPr lang="zh-CN" altLang="en-US" dirty="0" smtClean="0"/>
              <a:t>月项目答辩 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贾子淇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网站展示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20963" y="2093976"/>
            <a:ext cx="2493572" cy="40513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4705" y="3102379"/>
            <a:ext cx="3352800" cy="18669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1493" y="2688412"/>
            <a:ext cx="3706698" cy="286242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815003" y="734348"/>
            <a:ext cx="8801100" cy="14954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367" y="4052165"/>
            <a:ext cx="2862782" cy="220518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7597" y="3112826"/>
            <a:ext cx="3042357" cy="231838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代码展示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69848" y="1655849"/>
            <a:ext cx="8505825" cy="30861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240" y="4741949"/>
            <a:ext cx="7743825" cy="18383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05255" y="551180"/>
            <a:ext cx="9124950" cy="22479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5255" y="2592705"/>
            <a:ext cx="8134350" cy="23336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3535" y="4982845"/>
            <a:ext cx="8039100" cy="1323975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eg"/></Relationships>
</file>

<file path=ppt/theme/theme1.xml><?xml version="1.0" encoding="utf-8"?>
<a:theme xmlns:a="http://schemas.openxmlformats.org/drawingml/2006/main" name="木活字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TM03090434[[fn=木头类型]]</Template>
  <TotalTime>0</TotalTime>
  <Words>33</Words>
  <Application>WPS 演示</Application>
  <PresentationFormat>宽屏</PresentationFormat>
  <Paragraphs>8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5" baseType="lpstr">
      <vt:lpstr>Arial</vt:lpstr>
      <vt:lpstr>宋体</vt:lpstr>
      <vt:lpstr>Wingdings</vt:lpstr>
      <vt:lpstr>方正姚体</vt:lpstr>
      <vt:lpstr>Rockwell Condensed</vt:lpstr>
      <vt:lpstr>Rockwell</vt:lpstr>
      <vt:lpstr>微软雅黑</vt:lpstr>
      <vt:lpstr>Arial Unicode MS</vt:lpstr>
      <vt:lpstr>Calibri</vt:lpstr>
      <vt:lpstr>木活字</vt:lpstr>
      <vt:lpstr>个人网站</vt:lpstr>
      <vt:lpstr>1.网站展示</vt:lpstr>
      <vt:lpstr>PowerPoint 演示文稿</vt:lpstr>
      <vt:lpstr>2.代码展示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个人网站</dc:title>
  <dc:creator>462028432@qq.com</dc:creator>
  <cp:lastModifiedBy>贾子淇欧尼</cp:lastModifiedBy>
  <cp:revision>5</cp:revision>
  <dcterms:created xsi:type="dcterms:W3CDTF">2019-04-24T11:52:00Z</dcterms:created>
  <dcterms:modified xsi:type="dcterms:W3CDTF">2019-04-25T13:10:22Z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2052-11.3.0.8513</vt:lpwstr>
  </property>
</Properties>
</file>