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5" r:id="rId4"/>
    <p:sldId id="257" r:id="rId5"/>
    <p:sldId id="259" r:id="rId6"/>
    <p:sldId id="266" r:id="rId7"/>
    <p:sldId id="268" r:id="rId8"/>
    <p:sldId id="262" r:id="rId9"/>
    <p:sldId id="264" r:id="rId10"/>
    <p:sldId id="261" r:id="rId11"/>
    <p:sldId id="270" r:id="rId12"/>
    <p:sldId id="272" r:id="rId13"/>
    <p:sldId id="27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45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-800" y="-120"/>
      </p:cViewPr>
      <p:guideLst>
        <p:guide orient="horz" pos="3286"/>
        <p:guide pos="1901"/>
      </p:guideLst>
    </p:cSldViewPr>
  </p:slideViewPr>
  <p:outlineViewPr>
    <p:cViewPr>
      <p:scale>
        <a:sx n="33" d="100"/>
        <a:sy n="33" d="100"/>
      </p:scale>
      <p:origin x="0" y="9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881D-9F41-AD4F-9997-BA00B14ACF6C}" type="datetimeFigureOut">
              <a:rPr lang="en-US" smtClean="0"/>
              <a:t>9/27/12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0F066-859E-2847-AAD0-AE4C5582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http://compiler-rt.llvm.org/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0F066-859E-2847-AAD0-AE4C5582CE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0F066-859E-2847-AAD0-AE4C5582CE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0F066-859E-2847-AAD0-AE4C5582CE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F39E-EA23-0E4E-8636-1F9C0A77D223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7290-A1C4-A749-A735-2BCE0B73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:jikk/number_handl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ang.llvm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IOC’s working on</a:t>
            </a:r>
            <a:r>
              <a:rPr lang="en-US" baseline="0" dirty="0" smtClean="0"/>
              <a:t> s</a:t>
            </a:r>
            <a:r>
              <a:rPr lang="en-US" dirty="0" smtClean="0"/>
              <a:t>ign-conversion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fioc</a:t>
            </a:r>
            <a:r>
              <a:rPr lang="en-US" dirty="0" smtClean="0"/>
              <a:t>-{</a:t>
            </a:r>
            <a:r>
              <a:rPr lang="en-US" dirty="0" err="1" smtClean="0"/>
              <a:t>implicit,explicit</a:t>
            </a:r>
            <a:r>
              <a:rPr lang="en-US" dirty="0" smtClean="0"/>
              <a:t>}-conversion flags added </a:t>
            </a:r>
          </a:p>
          <a:p>
            <a:pPr lvl="1"/>
            <a:r>
              <a:rPr lang="en-US" dirty="0" smtClean="0"/>
              <a:t>From the revision ‘1a4c216a6e…’</a:t>
            </a:r>
          </a:p>
          <a:p>
            <a:r>
              <a:rPr lang="en-US" dirty="0" err="1" smtClean="0"/>
              <a:t>Testcases</a:t>
            </a:r>
            <a:endParaRPr lang="en-US" dirty="0" smtClean="0"/>
          </a:p>
          <a:p>
            <a:pPr lvl="2"/>
            <a:r>
              <a:rPr lang="en-US" dirty="0" smtClean="0"/>
              <a:t>Under ‘clang/test/</a:t>
            </a:r>
            <a:r>
              <a:rPr lang="en-US" dirty="0" err="1" smtClean="0"/>
              <a:t>CodeGen</a:t>
            </a:r>
            <a:r>
              <a:rPr lang="en-US" dirty="0" smtClean="0"/>
              <a:t>/</a:t>
            </a:r>
            <a:r>
              <a:rPr lang="en-US" dirty="0" err="1" smtClean="0"/>
              <a:t>ioc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Check-in your examples to this framework!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CGExprScalar.cpp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understand some elements of Clang</a:t>
            </a:r>
          </a:p>
          <a:p>
            <a:pPr lvl="1"/>
            <a:r>
              <a:rPr lang="en-US" dirty="0" err="1" smtClean="0"/>
              <a:t>Expr</a:t>
            </a:r>
            <a:r>
              <a:rPr lang="en-US" dirty="0" smtClean="0"/>
              <a:t>, Builder, </a:t>
            </a:r>
            <a:r>
              <a:rPr lang="en-US" dirty="0" err="1" smtClean="0"/>
              <a:t>CGFounction</a:t>
            </a:r>
            <a:r>
              <a:rPr lang="en-US" dirty="0" smtClean="0"/>
              <a:t>, Visitor</a:t>
            </a:r>
          </a:p>
          <a:p>
            <a:r>
              <a:rPr lang="en-US" dirty="0" smtClean="0"/>
              <a:t>After all, this is about a </a:t>
            </a:r>
            <a:r>
              <a:rPr lang="en-US" dirty="0"/>
              <a:t>s</a:t>
            </a:r>
            <a:r>
              <a:rPr lang="en-US" dirty="0" smtClean="0"/>
              <a:t>ingle class</a:t>
            </a:r>
          </a:p>
          <a:p>
            <a:pPr lvl="1"/>
            <a:r>
              <a:rPr lang="en-US" dirty="0" err="1" smtClean="0"/>
              <a:t>ScalarExprEmitter</a:t>
            </a:r>
            <a:endParaRPr lang="en-US" dirty="0" smtClean="0"/>
          </a:p>
          <a:p>
            <a:r>
              <a:rPr lang="en-US" dirty="0" smtClean="0"/>
              <a:t>Authors are adding checks for conversion errors</a:t>
            </a:r>
          </a:p>
          <a:p>
            <a:pPr lvl="1"/>
            <a:r>
              <a:rPr lang="en-US" dirty="0" smtClean="0"/>
              <a:t>See function </a:t>
            </a:r>
            <a:r>
              <a:rPr lang="en-US" dirty="0" err="1" smtClean="0"/>
              <a:t>VisitCastExpr</a:t>
            </a:r>
            <a:endParaRPr lang="en-US" dirty="0" smtClean="0"/>
          </a:p>
          <a:p>
            <a:r>
              <a:rPr lang="en-US" dirty="0" smtClean="0"/>
              <a:t>Some interesting things to see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/>
              <a:t>EmitAddConsiderOverflowBehavior</a:t>
            </a:r>
            <a:r>
              <a:rPr lang="en-US" dirty="0" smtClean="0"/>
              <a:t>, </a:t>
            </a:r>
            <a:r>
              <a:rPr lang="en-US" u="sng" dirty="0" err="1" smtClean="0"/>
              <a:t>EmitIOCBinOp</a:t>
            </a:r>
            <a:r>
              <a:rPr lang="en-US" u="sng" dirty="0" smtClean="0"/>
              <a:t>, </a:t>
            </a:r>
            <a:r>
              <a:rPr lang="en-US" u="sng" dirty="0" err="1" smtClean="0"/>
              <a:t>EmitFailedCheckBB</a:t>
            </a:r>
            <a:r>
              <a:rPr lang="en-US" u="sng" dirty="0" smtClean="0"/>
              <a:t>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Enumeration: </a:t>
            </a:r>
            <a:r>
              <a:rPr lang="en-US" dirty="0" err="1" smtClean="0"/>
              <a:t>CastKind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 smtClean="0"/>
              <a:t>Callouts are defined from </a:t>
            </a:r>
            <a:r>
              <a:rPr lang="en-US" dirty="0" err="1" smtClean="0"/>
              <a:t>EmitFailedCheckBB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49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20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760"/>
            <a:ext cx="8229600" cy="47444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Study Clang</a:t>
            </a:r>
          </a:p>
          <a:p>
            <a:pPr lvl="1"/>
            <a:r>
              <a:rPr lang="en-US" dirty="0"/>
              <a:t>Finish clang tutorial from 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loarabia</a:t>
            </a:r>
            <a:r>
              <a:rPr lang="en-US" dirty="0"/>
              <a:t>/Clang-</a:t>
            </a:r>
            <a:r>
              <a:rPr lang="en-US" dirty="0" smtClean="0"/>
              <a:t>tutorial</a:t>
            </a:r>
          </a:p>
          <a:p>
            <a:r>
              <a:rPr lang="en-US" dirty="0" smtClean="0"/>
              <a:t>Build IOC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3 components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lvm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-clang, </a:t>
            </a:r>
            <a:r>
              <a:rPr lang="en-US" dirty="0" err="1" smtClean="0"/>
              <a:t>ioc</a:t>
            </a:r>
            <a:r>
              <a:rPr lang="en-US" dirty="0" smtClean="0"/>
              <a:t>-compiler-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r>
              <a:rPr lang="en-US" dirty="0" smtClean="0"/>
              <a:t>Be careful about revisions</a:t>
            </a:r>
          </a:p>
          <a:p>
            <a:pPr lvl="2"/>
            <a:r>
              <a:rPr lang="en-US" dirty="0" smtClean="0"/>
              <a:t>Frequent code updates: now it is moving target</a:t>
            </a:r>
          </a:p>
          <a:p>
            <a:pPr lvl="1"/>
            <a:r>
              <a:rPr lang="en-US" dirty="0" smtClean="0"/>
              <a:t>You can still contact the developer of IOC</a:t>
            </a:r>
          </a:p>
          <a:p>
            <a:r>
              <a:rPr lang="en-US" dirty="0" smtClean="0"/>
              <a:t>Master changes made to </a:t>
            </a:r>
            <a:r>
              <a:rPr lang="en-US" dirty="0" err="1" smtClean="0"/>
              <a:t>CGExprScalar.cpp</a:t>
            </a:r>
            <a:endParaRPr lang="en-US" dirty="0" smtClean="0"/>
          </a:p>
          <a:p>
            <a:r>
              <a:rPr lang="en-US" dirty="0" smtClean="0"/>
              <a:t>Check-in your </a:t>
            </a:r>
            <a:r>
              <a:rPr lang="en-US" dirty="0" err="1" smtClean="0"/>
              <a:t>testcases</a:t>
            </a:r>
            <a:r>
              <a:rPr lang="en-US" dirty="0" smtClean="0"/>
              <a:t>(CWEs) under </a:t>
            </a:r>
          </a:p>
          <a:p>
            <a:pPr lvl="1"/>
            <a:r>
              <a:rPr lang="en-US" dirty="0"/>
              <a:t>clang/test/</a:t>
            </a:r>
            <a:r>
              <a:rPr lang="en-US" dirty="0" err="1"/>
              <a:t>CodeGen</a:t>
            </a:r>
            <a:r>
              <a:rPr lang="en-US" dirty="0"/>
              <a:t>/</a:t>
            </a:r>
            <a:r>
              <a:rPr lang="en-US" dirty="0" err="1" smtClean="0"/>
              <a:t>ioc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run test</a:t>
            </a:r>
          </a:p>
          <a:p>
            <a:r>
              <a:rPr lang="en-US" dirty="0" smtClean="0"/>
              <a:t>Check-in your result </a:t>
            </a:r>
            <a:r>
              <a:rPr lang="en-US" dirty="0"/>
              <a:t>to </a:t>
            </a:r>
            <a:r>
              <a:rPr lang="en-US" dirty="0" smtClean="0">
                <a:hlinkClick r:id="rId3"/>
              </a:rPr>
              <a:t>https://github.com:jikk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number_handling</a:t>
            </a:r>
            <a:endParaRPr lang="en-US" dirty="0"/>
          </a:p>
          <a:p>
            <a:pPr lvl="1"/>
            <a:r>
              <a:rPr lang="en-US" dirty="0" smtClean="0"/>
              <a:t>By midnight Wednesday</a:t>
            </a:r>
          </a:p>
        </p:txBody>
      </p:sp>
    </p:spTree>
    <p:extLst>
      <p:ext uri="{BB962C8B-B14F-4D97-AF65-F5344CB8AC3E}">
        <p14:creationId xmlns:p14="http://schemas.microsoft.com/office/powerpoint/2010/main" val="348928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with STEW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and play with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5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 development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Clang website</a:t>
            </a:r>
          </a:p>
          <a:p>
            <a:pPr lvl="1"/>
            <a:r>
              <a:rPr lang="en-US" dirty="0" smtClean="0">
                <a:hlinkClick r:id="rId2"/>
              </a:rPr>
              <a:t>http://clang.llvm.org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39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familiar with Clang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Go-over</a:t>
            </a:r>
            <a:r>
              <a:rPr lang="en-US" baseline="0" dirty="0" smtClean="0"/>
              <a:t> </a:t>
            </a:r>
            <a:r>
              <a:rPr lang="en-US" dirty="0" smtClean="0"/>
              <a:t>Clang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IOC-clang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contact the developer</a:t>
            </a:r>
          </a:p>
          <a:p>
            <a:pPr lvl="1"/>
            <a:r>
              <a:rPr lang="en-US" dirty="0" err="1" smtClean="0"/>
              <a:t>github@wdtz.org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9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</a:t>
            </a:r>
            <a:r>
              <a:rPr lang="en-US" dirty="0" err="1" smtClean="0"/>
              <a:t>rt</a:t>
            </a:r>
            <a:r>
              <a:rPr lang="en-US" baseline="0" dirty="0" smtClean="0"/>
              <a:t> for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IOC-</a:t>
            </a:r>
            <a:r>
              <a:rPr lang="en-US" dirty="0" err="1" smtClean="0"/>
              <a:t>rt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</a:t>
            </a:r>
          </a:p>
          <a:p>
            <a:r>
              <a:rPr lang="en-US" dirty="0" smtClean="0"/>
              <a:t>NOTE: It contains more</a:t>
            </a:r>
            <a:r>
              <a:rPr lang="en-US" baseline="0" dirty="0" smtClean="0"/>
              <a:t> elements now</a:t>
            </a:r>
          </a:p>
          <a:p>
            <a:pPr lvl="0"/>
            <a:r>
              <a:rPr lang="en-US" dirty="0" smtClean="0"/>
              <a:t>e.g., </a:t>
            </a:r>
            <a:r>
              <a:rPr lang="en-US" dirty="0" err="1" smtClean="0"/>
              <a:t>AddressSanitizer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33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Type</a:t>
            </a:r>
            <a:r>
              <a:rPr lang="en-US" baseline="0" dirty="0" smtClean="0"/>
              <a:t> extraction from clang front-end</a:t>
            </a:r>
          </a:p>
          <a:p>
            <a:pPr lvl="1"/>
            <a:r>
              <a:rPr lang="en-US" dirty="0" smtClean="0"/>
              <a:t>Maggie’s code</a:t>
            </a:r>
          </a:p>
          <a:p>
            <a:pPr lvl="0"/>
            <a:r>
              <a:rPr lang="en-US" dirty="0" smtClean="0"/>
              <a:t>Replace function calls</a:t>
            </a:r>
          </a:p>
          <a:p>
            <a:pPr lvl="1"/>
            <a:r>
              <a:rPr lang="en-US" dirty="0" smtClean="0"/>
              <a:t>Example should be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9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PrintFunctionNames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208</Words>
  <Application>Microsoft Macintosh PowerPoint</Application>
  <PresentationFormat>On-screen Show (4:3)</PresentationFormat>
  <Paragraphs>59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Clang development model</vt:lpstr>
      <vt:lpstr>Be familiar with Clang</vt:lpstr>
      <vt:lpstr>Build IOC-clang from github</vt:lpstr>
      <vt:lpstr>Simple example</vt:lpstr>
      <vt:lpstr>Compiler-rt for Clang</vt:lpstr>
      <vt:lpstr>Build IOC-rt from github</vt:lpstr>
      <vt:lpstr>Playing with LLVM</vt:lpstr>
      <vt:lpstr>PrintFunctionNames</vt:lpstr>
      <vt:lpstr>IOC’s working on sign-conversion errors</vt:lpstr>
      <vt:lpstr>CGExprScalar.cpp</vt:lpstr>
      <vt:lpstr>Todos</vt:lpstr>
      <vt:lpstr>PowerPoint Presentation</vt:lpstr>
      <vt:lpstr>Play with STEW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Kangkook Jee</dc:creator>
  <cp:lastModifiedBy>Kangkook Jee</cp:lastModifiedBy>
  <cp:revision>127</cp:revision>
  <dcterms:created xsi:type="dcterms:W3CDTF">2012-09-25T14:53:06Z</dcterms:created>
  <dcterms:modified xsi:type="dcterms:W3CDTF">2012-09-27T20:40:01Z</dcterms:modified>
</cp:coreProperties>
</file>