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52" d="100"/>
          <a:sy n="152" d="100"/>
        </p:scale>
        <p:origin x="-1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D687B-5D95-4445-BB33-F83175931079}" type="datetimeFigureOut">
              <a:rPr lang="en-US" smtClean="0"/>
              <a:t>9/27/12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2B2B0-D65A-4241-A466-8AEAB312E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12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0F066-859E-2847-AAD0-AE4C5582CE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6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2F39-A4BC-6F40-B3BE-61F0226266F9}" type="datetimeFigureOut">
              <a:rPr lang="en-US" smtClean="0"/>
              <a:t>9/27/12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914B-F429-8644-836A-845BDDEF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2F39-A4BC-6F40-B3BE-61F0226266F9}" type="datetimeFigureOut">
              <a:rPr lang="en-US" smtClean="0"/>
              <a:t>9/27/12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914B-F429-8644-836A-845BDDEF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9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2F39-A4BC-6F40-B3BE-61F0226266F9}" type="datetimeFigureOut">
              <a:rPr lang="en-US" smtClean="0"/>
              <a:t>9/27/12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914B-F429-8644-836A-845BDDEF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2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2F39-A4BC-6F40-B3BE-61F0226266F9}" type="datetimeFigureOut">
              <a:rPr lang="en-US" smtClean="0"/>
              <a:t>9/27/12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914B-F429-8644-836A-845BDDEF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2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2F39-A4BC-6F40-B3BE-61F0226266F9}" type="datetimeFigureOut">
              <a:rPr lang="en-US" smtClean="0"/>
              <a:t>9/27/12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914B-F429-8644-836A-845BDDEF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1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2F39-A4BC-6F40-B3BE-61F0226266F9}" type="datetimeFigureOut">
              <a:rPr lang="en-US" smtClean="0"/>
              <a:t>9/27/12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914B-F429-8644-836A-845BDDEF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0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2F39-A4BC-6F40-B3BE-61F0226266F9}" type="datetimeFigureOut">
              <a:rPr lang="en-US" smtClean="0"/>
              <a:t>9/27/12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914B-F429-8644-836A-845BDDEF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6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2F39-A4BC-6F40-B3BE-61F0226266F9}" type="datetimeFigureOut">
              <a:rPr lang="en-US" smtClean="0"/>
              <a:t>9/27/12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914B-F429-8644-836A-845BDDEF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0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2F39-A4BC-6F40-B3BE-61F0226266F9}" type="datetimeFigureOut">
              <a:rPr lang="en-US" smtClean="0"/>
              <a:t>9/27/12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914B-F429-8644-836A-845BDDEF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2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2F39-A4BC-6F40-B3BE-61F0226266F9}" type="datetimeFigureOut">
              <a:rPr lang="en-US" smtClean="0"/>
              <a:t>9/27/12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914B-F429-8644-836A-845BDDEF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3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2F39-A4BC-6F40-B3BE-61F0226266F9}" type="datetimeFigureOut">
              <a:rPr lang="en-US" smtClean="0"/>
              <a:t>9/27/12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914B-F429-8644-836A-845BDDEF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3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C2F39-A4BC-6F40-B3BE-61F0226266F9}" type="datetimeFigureOut">
              <a:rPr lang="en-US" smtClean="0"/>
              <a:t>9/27/12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B914B-F429-8644-836A-845BDDEF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2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:jikk/number_handl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Kangkook Jee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CGExprScalar.cpp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Need to understand some elements of Clang</a:t>
            </a:r>
          </a:p>
          <a:p>
            <a:pPr lvl="1"/>
            <a:r>
              <a:rPr lang="en-US" dirty="0" err="1" smtClean="0"/>
              <a:t>Expr</a:t>
            </a:r>
            <a:r>
              <a:rPr lang="en-US" dirty="0" smtClean="0"/>
              <a:t>, Builder, </a:t>
            </a:r>
            <a:r>
              <a:rPr lang="en-US" dirty="0" err="1" smtClean="0"/>
              <a:t>CGFounction</a:t>
            </a:r>
            <a:r>
              <a:rPr lang="en-US" dirty="0" smtClean="0"/>
              <a:t>, Visitor</a:t>
            </a:r>
          </a:p>
          <a:p>
            <a:r>
              <a:rPr lang="en-US" dirty="0" smtClean="0"/>
              <a:t>After all, this is about a </a:t>
            </a:r>
            <a:r>
              <a:rPr lang="en-US" dirty="0"/>
              <a:t>s</a:t>
            </a:r>
            <a:r>
              <a:rPr lang="en-US" dirty="0" smtClean="0"/>
              <a:t>ingle class</a:t>
            </a:r>
          </a:p>
          <a:p>
            <a:pPr lvl="1"/>
            <a:r>
              <a:rPr lang="en-US" dirty="0" err="1" smtClean="0"/>
              <a:t>ScalarExprEmitter</a:t>
            </a:r>
            <a:endParaRPr lang="en-US" dirty="0" smtClean="0"/>
          </a:p>
          <a:p>
            <a:r>
              <a:rPr lang="en-US" dirty="0" smtClean="0"/>
              <a:t>Authors are adding checks for conversion errors</a:t>
            </a:r>
          </a:p>
          <a:p>
            <a:pPr lvl="1"/>
            <a:r>
              <a:rPr lang="en-US" dirty="0" smtClean="0"/>
              <a:t>See function </a:t>
            </a:r>
            <a:r>
              <a:rPr lang="en-US" dirty="0" err="1" smtClean="0"/>
              <a:t>VisitCastExpr</a:t>
            </a:r>
            <a:endParaRPr lang="en-US" dirty="0" smtClean="0"/>
          </a:p>
          <a:p>
            <a:r>
              <a:rPr lang="en-US" dirty="0" smtClean="0"/>
              <a:t>Some interesting things to see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/>
              <a:t>EmitAddConsiderOverflowBehavior</a:t>
            </a:r>
            <a:r>
              <a:rPr lang="en-US" dirty="0" smtClean="0"/>
              <a:t>, </a:t>
            </a:r>
            <a:r>
              <a:rPr lang="en-US" u="sng" dirty="0" err="1" smtClean="0"/>
              <a:t>EmitIOCBinOp</a:t>
            </a:r>
            <a:r>
              <a:rPr lang="en-US" u="sng" dirty="0" smtClean="0"/>
              <a:t>, </a:t>
            </a:r>
            <a:r>
              <a:rPr lang="en-US" u="sng" dirty="0" err="1" smtClean="0"/>
              <a:t>EmitFailedCheckBB</a:t>
            </a:r>
            <a:r>
              <a:rPr lang="en-US" u="sng" dirty="0" smtClean="0"/>
              <a:t>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Enumeration: </a:t>
            </a:r>
            <a:r>
              <a:rPr lang="en-US" dirty="0" err="1" smtClean="0"/>
              <a:t>CastKind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…</a:t>
            </a:r>
          </a:p>
          <a:p>
            <a:r>
              <a:rPr lang="en-US" dirty="0" smtClean="0"/>
              <a:t>Callouts are defined from </a:t>
            </a:r>
            <a:r>
              <a:rPr lang="en-US" dirty="0" err="1" smtClean="0"/>
              <a:t>EmitFailedCheckBB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406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120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1760"/>
            <a:ext cx="8229600" cy="474440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Study Clang</a:t>
            </a:r>
          </a:p>
          <a:p>
            <a:pPr lvl="1"/>
            <a:r>
              <a:rPr lang="en-US" dirty="0"/>
              <a:t>Finish clang tutorial from </a:t>
            </a:r>
            <a:br>
              <a:rPr lang="en-US" dirty="0"/>
            </a:br>
            <a:r>
              <a:rPr lang="en-US" dirty="0"/>
              <a:t>http://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loarabia</a:t>
            </a:r>
            <a:r>
              <a:rPr lang="en-US" dirty="0"/>
              <a:t>/Clang-</a:t>
            </a:r>
            <a:r>
              <a:rPr lang="en-US" dirty="0" smtClean="0"/>
              <a:t>tutorial</a:t>
            </a:r>
          </a:p>
          <a:p>
            <a:r>
              <a:rPr lang="en-US" dirty="0" smtClean="0"/>
              <a:t>Build IOC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3 components</a:t>
            </a:r>
          </a:p>
          <a:p>
            <a:pPr lvl="2"/>
            <a:r>
              <a:rPr lang="en-US" dirty="0" err="1"/>
              <a:t>l</a:t>
            </a:r>
            <a:r>
              <a:rPr lang="en-US" dirty="0" err="1" smtClean="0"/>
              <a:t>lvm</a:t>
            </a:r>
            <a:r>
              <a:rPr lang="en-US" dirty="0" smtClean="0"/>
              <a:t>, </a:t>
            </a:r>
            <a:r>
              <a:rPr lang="en-US" dirty="0" err="1" smtClean="0"/>
              <a:t>ioc</a:t>
            </a:r>
            <a:r>
              <a:rPr lang="en-US" dirty="0" smtClean="0"/>
              <a:t>-clang, </a:t>
            </a:r>
            <a:r>
              <a:rPr lang="en-US" dirty="0" err="1" smtClean="0"/>
              <a:t>ioc</a:t>
            </a:r>
            <a:r>
              <a:rPr lang="en-US" dirty="0" smtClean="0"/>
              <a:t>-compiler-</a:t>
            </a:r>
            <a:r>
              <a:rPr lang="en-US" dirty="0" err="1" smtClean="0"/>
              <a:t>rt</a:t>
            </a:r>
            <a:endParaRPr lang="en-US" dirty="0" smtClean="0"/>
          </a:p>
          <a:p>
            <a:pPr lvl="1"/>
            <a:r>
              <a:rPr lang="en-US" dirty="0" smtClean="0"/>
              <a:t>Be careful about revisions</a:t>
            </a:r>
          </a:p>
          <a:p>
            <a:pPr lvl="2"/>
            <a:r>
              <a:rPr lang="en-US" dirty="0" smtClean="0"/>
              <a:t>Frequent code updates: now it is moving target</a:t>
            </a:r>
          </a:p>
          <a:p>
            <a:pPr lvl="1"/>
            <a:r>
              <a:rPr lang="en-US" dirty="0" smtClean="0"/>
              <a:t>You can still contact the developer of IOC</a:t>
            </a:r>
          </a:p>
          <a:p>
            <a:r>
              <a:rPr lang="en-US" dirty="0" smtClean="0"/>
              <a:t>Master changes made to </a:t>
            </a:r>
            <a:r>
              <a:rPr lang="en-US" dirty="0" err="1" smtClean="0"/>
              <a:t>CGExprScalar.cpp</a:t>
            </a:r>
            <a:endParaRPr lang="en-US" dirty="0" smtClean="0"/>
          </a:p>
          <a:p>
            <a:r>
              <a:rPr lang="en-US" dirty="0" smtClean="0"/>
              <a:t>Check-in your </a:t>
            </a:r>
            <a:r>
              <a:rPr lang="en-US" dirty="0" err="1" smtClean="0"/>
              <a:t>testcases</a:t>
            </a:r>
            <a:r>
              <a:rPr lang="en-US" dirty="0" smtClean="0"/>
              <a:t>(CWEs) under </a:t>
            </a:r>
          </a:p>
          <a:p>
            <a:pPr lvl="1"/>
            <a:r>
              <a:rPr lang="en-US" dirty="0"/>
              <a:t>clang/test/</a:t>
            </a:r>
            <a:r>
              <a:rPr lang="en-US" dirty="0" err="1"/>
              <a:t>CodeGen</a:t>
            </a:r>
            <a:r>
              <a:rPr lang="en-US" dirty="0"/>
              <a:t>/</a:t>
            </a:r>
            <a:r>
              <a:rPr lang="en-US" dirty="0" err="1" smtClean="0"/>
              <a:t>ioc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nd run test</a:t>
            </a:r>
          </a:p>
          <a:p>
            <a:r>
              <a:rPr lang="en-US" dirty="0" smtClean="0"/>
              <a:t>Check-in your result </a:t>
            </a:r>
            <a:r>
              <a:rPr lang="en-US" dirty="0"/>
              <a:t>to </a:t>
            </a:r>
            <a:r>
              <a:rPr lang="en-US" dirty="0" smtClean="0">
                <a:hlinkClick r:id="rId3"/>
              </a:rPr>
              <a:t>https://github.com:jikk</a:t>
            </a:r>
            <a:r>
              <a:rPr lang="en-US" dirty="0">
                <a:hlinkClick r:id="rId3"/>
              </a:rPr>
              <a:t>/</a:t>
            </a:r>
            <a:r>
              <a:rPr lang="en-US" dirty="0" smtClean="0">
                <a:hlinkClick r:id="rId3"/>
              </a:rPr>
              <a:t>number_handling</a:t>
            </a:r>
            <a:endParaRPr lang="en-US" dirty="0"/>
          </a:p>
          <a:p>
            <a:pPr lvl="1"/>
            <a:r>
              <a:rPr lang="en-US" dirty="0" smtClean="0"/>
              <a:t>By midnight Wednesday</a:t>
            </a:r>
          </a:p>
        </p:txBody>
      </p:sp>
    </p:spTree>
    <p:extLst>
      <p:ext uri="{BB962C8B-B14F-4D97-AF65-F5344CB8AC3E}">
        <p14:creationId xmlns:p14="http://schemas.microsoft.com/office/powerpoint/2010/main" val="104800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</Words>
  <Application>Microsoft Macintosh PowerPoint</Application>
  <PresentationFormat>On-screen Show (4:3)</PresentationFormat>
  <Paragraphs>30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Meeting</vt:lpstr>
      <vt:lpstr>CGExprScalar.cpp</vt:lpstr>
      <vt:lpstr>Todos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</dc:title>
  <dc:creator>Kangkook Jee</dc:creator>
  <cp:lastModifiedBy>Kangkook Jee</cp:lastModifiedBy>
  <cp:revision>2</cp:revision>
  <dcterms:created xsi:type="dcterms:W3CDTF">2012-09-27T20:38:01Z</dcterms:created>
  <dcterms:modified xsi:type="dcterms:W3CDTF">2012-09-27T20:39:39Z</dcterms:modified>
</cp:coreProperties>
</file>