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3" autoAdjust="0"/>
    <p:restoredTop sz="86364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-680" y="-112"/>
      </p:cViewPr>
      <p:guideLst>
        <p:guide orient="horz" pos="503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079A-C5A7-F84F-9A5D-60231A276299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1AF8-D818-1F41-BC4F-FA0A1348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1AF8-D818-1F41-BC4F-FA0A13488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7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082-3EF0-7445-A485-5CCFC543A195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BF1-995F-7942-9AEA-CF5F4383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Handling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9265"/>
          </a:xfrm>
        </p:spPr>
        <p:txBody>
          <a:bodyPr/>
          <a:lstStyle/>
          <a:p>
            <a:r>
              <a:rPr lang="en-US" dirty="0" smtClean="0"/>
              <a:t>Test-cases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563533" cy="48767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29 test-cases</a:t>
            </a:r>
          </a:p>
          <a:p>
            <a:pPr lvl="0"/>
            <a:r>
              <a:rPr lang="en-US" dirty="0" smtClean="0"/>
              <a:t>Each TC comes with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inputs and bad inputs</a:t>
            </a:r>
          </a:p>
          <a:p>
            <a:pPr lvl="1"/>
            <a:r>
              <a:rPr lang="en-US" dirty="0" smtClean="0"/>
              <a:t>Under ‘</a:t>
            </a:r>
            <a:r>
              <a:rPr lang="en-US" dirty="0" err="1" smtClean="0"/>
              <a:t>io</a:t>
            </a:r>
            <a:r>
              <a:rPr lang="en-US" dirty="0" smtClean="0"/>
              <a:t>-specifications/’</a:t>
            </a:r>
          </a:p>
          <a:p>
            <a:pPr lvl="0"/>
            <a:r>
              <a:rPr lang="en-US" dirty="0" smtClean="0"/>
              <a:t>Source files are under ‘</a:t>
            </a:r>
            <a:r>
              <a:rPr lang="en-US" dirty="0" err="1" smtClean="0"/>
              <a:t>src</a:t>
            </a:r>
            <a:r>
              <a:rPr lang="en-US" dirty="0" smtClean="0"/>
              <a:t>/’</a:t>
            </a:r>
          </a:p>
          <a:p>
            <a:pPr lvl="1"/>
            <a:r>
              <a:rPr lang="en-US" dirty="0" smtClean="0"/>
              <a:t>Comment has some information</a:t>
            </a:r>
          </a:p>
          <a:p>
            <a:pPr lvl="0"/>
            <a:r>
              <a:rPr lang="en-US" dirty="0" smtClean="0"/>
              <a:t>Expected outputs</a:t>
            </a:r>
          </a:p>
          <a:p>
            <a:pPr lvl="1"/>
            <a:r>
              <a:rPr lang="en-US" dirty="0" smtClean="0"/>
              <a:t>Under ‘</a:t>
            </a:r>
            <a:r>
              <a:rPr lang="en-US" dirty="0" err="1" smtClean="0"/>
              <a:t>testOutput</a:t>
            </a:r>
            <a:r>
              <a:rPr lang="en-US" dirty="0" smtClean="0"/>
              <a:t>/’</a:t>
            </a:r>
          </a:p>
          <a:p>
            <a:pPr lvl="0"/>
            <a:r>
              <a:rPr lang="en-US" dirty="0" smtClean="0"/>
              <a:t>How to invoke</a:t>
            </a:r>
          </a:p>
          <a:p>
            <a:pPr lvl="1"/>
            <a:r>
              <a:rPr lang="en-US" dirty="0" smtClean="0"/>
              <a:t>Some TCs have ‘review-</a:t>
            </a:r>
            <a:r>
              <a:rPr lang="en-US" dirty="0" err="1" smtClean="0"/>
              <a:t>note.txt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Explains invocation commands and expected results</a:t>
            </a:r>
          </a:p>
          <a:p>
            <a:pPr lvl="1"/>
            <a:r>
              <a:rPr lang="en-US" dirty="0" smtClean="0"/>
              <a:t>Or you can refer to </a:t>
            </a:r>
          </a:p>
          <a:p>
            <a:pPr lvl="2"/>
            <a:r>
              <a:rPr lang="en-US" dirty="0" smtClean="0"/>
              <a:t>‘test/</a:t>
            </a:r>
            <a:r>
              <a:rPr lang="en-US" dirty="0" err="1" smtClean="0"/>
              <a:t>transcript.txt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io</a:t>
            </a:r>
            <a:r>
              <a:rPr lang="en-US" dirty="0" smtClean="0"/>
              <a:t>-specifications/*.xml’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3554"/>
              </p:ext>
            </p:extLst>
          </p:nvPr>
        </p:nvGraphicFramePr>
        <p:xfrm>
          <a:off x="5562599" y="1837267"/>
          <a:ext cx="3242733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06876"/>
                <a:gridCol w="1628872"/>
                <a:gridCol w="7069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Overflow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CWE-191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CWE-194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 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Sign-to-</a:t>
                      </a:r>
                      <a:r>
                        <a:rPr lang="en-US" sz="1400" dirty="0" err="1" smtClean="0"/>
                        <a:t>Unsign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CWE-196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Unsign</a:t>
                      </a:r>
                      <a:r>
                        <a:rPr lang="en-US" sz="1400" dirty="0" smtClean="0"/>
                        <a:t>-to-Sign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CSW-197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Numeric-</a:t>
                      </a:r>
                      <a:r>
                        <a:rPr lang="en-US" sz="1400" dirty="0" err="1" smtClean="0"/>
                        <a:t>trunc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CWE-198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Incorrect-ordering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CWE-369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Divide-by-zero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CWE-839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Numeric-Range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3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each TC with GCC</a:t>
            </a:r>
          </a:p>
          <a:p>
            <a:pPr marL="914400" lvl="1" indent="-514350"/>
            <a:r>
              <a:rPr lang="en-US" dirty="0" smtClean="0"/>
              <a:t>Add proper ‘</a:t>
            </a:r>
            <a:r>
              <a:rPr lang="en-US" dirty="0" err="1" smtClean="0"/>
              <a:t>Makefile</a:t>
            </a:r>
            <a:r>
              <a:rPr lang="en-US" dirty="0" smtClean="0"/>
              <a:t>’ for each TC</a:t>
            </a:r>
          </a:p>
          <a:p>
            <a:pPr marL="914400" lvl="1" indent="-514350"/>
            <a:r>
              <a:rPr lang="en-US" dirty="0" smtClean="0"/>
              <a:t>Compare outputs with expected outputs(‘</a:t>
            </a:r>
            <a:r>
              <a:rPr lang="en-US" dirty="0" err="1" smtClean="0"/>
              <a:t>testOutput</a:t>
            </a:r>
            <a:r>
              <a:rPr lang="en-US" dirty="0" smtClean="0"/>
              <a:t>/)</a:t>
            </a:r>
          </a:p>
          <a:p>
            <a:pPr marL="914400" lvl="1" indent="-514350"/>
            <a:r>
              <a:rPr lang="en-US" dirty="0" smtClean="0"/>
              <a:t>Study vulnerability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Examine source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Identify bug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Suggest how to solve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each TC with IOC</a:t>
            </a:r>
          </a:p>
          <a:p>
            <a:pPr marL="914400" lvl="1" indent="-514350"/>
            <a:r>
              <a:rPr lang="en-US" dirty="0" smtClean="0"/>
              <a:t>Verify whether it detects or not</a:t>
            </a:r>
          </a:p>
          <a:p>
            <a:pPr marL="914400" lvl="1" indent="-514350"/>
            <a:r>
              <a:rPr lang="en-US" dirty="0" smtClean="0"/>
              <a:t>Program should ‘trap’ on detection</a:t>
            </a:r>
          </a:p>
          <a:p>
            <a:pPr marL="914400" lvl="1" indent="-514350"/>
            <a:r>
              <a:rPr lang="en-US" dirty="0" smtClean="0"/>
              <a:t>‘</a:t>
            </a:r>
            <a:r>
              <a:rPr lang="en-US" dirty="0" err="1" smtClean="0"/>
              <a:t>Makefile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each TC with KINT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211</Words>
  <Application>Microsoft Macintosh PowerPoint</Application>
  <PresentationFormat>On-screen Show (4:3)</PresentationFormat>
  <Paragraphs>60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Number Handling project</vt:lpstr>
      <vt:lpstr>Test-cases</vt:lpstr>
      <vt:lpstr>Todos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Kangkook Jee</dc:creator>
  <cp:lastModifiedBy>Kangkook Jee</cp:lastModifiedBy>
  <cp:revision>93</cp:revision>
  <dcterms:created xsi:type="dcterms:W3CDTF">2012-11-14T17:40:31Z</dcterms:created>
  <dcterms:modified xsi:type="dcterms:W3CDTF">2012-11-14T19:32:16Z</dcterms:modified>
</cp:coreProperties>
</file>