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4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5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6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7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8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9.xml" ContentType="application/vnd.openxmlformats-officedocument.presentationml.notesSlide+xml"/>
  <Override PartName="/ppt/tags/tag68.xml" ContentType="application/vnd.openxmlformats-officedocument.presentationml.tags+xml"/>
  <Override PartName="/ppt/notesSlides/notesSlide10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47"/>
  </p:notesMasterIdLst>
  <p:handoutMasterIdLst>
    <p:handoutMasterId r:id="rId48"/>
  </p:handoutMasterIdLst>
  <p:sldIdLst>
    <p:sldId id="455" r:id="rId2"/>
    <p:sldId id="457" r:id="rId3"/>
    <p:sldId id="464" r:id="rId4"/>
    <p:sldId id="448" r:id="rId5"/>
    <p:sldId id="449" r:id="rId6"/>
    <p:sldId id="435" r:id="rId7"/>
    <p:sldId id="469" r:id="rId8"/>
    <p:sldId id="471" r:id="rId9"/>
    <p:sldId id="440" r:id="rId10"/>
    <p:sldId id="407" r:id="rId11"/>
    <p:sldId id="408" r:id="rId12"/>
    <p:sldId id="409" r:id="rId13"/>
    <p:sldId id="441" r:id="rId14"/>
    <p:sldId id="411" r:id="rId15"/>
    <p:sldId id="439" r:id="rId16"/>
    <p:sldId id="415" r:id="rId17"/>
    <p:sldId id="451" r:id="rId18"/>
    <p:sldId id="470" r:id="rId19"/>
    <p:sldId id="450" r:id="rId20"/>
    <p:sldId id="472" r:id="rId21"/>
    <p:sldId id="454" r:id="rId22"/>
    <p:sldId id="446" r:id="rId23"/>
    <p:sldId id="416" r:id="rId24"/>
    <p:sldId id="417" r:id="rId25"/>
    <p:sldId id="456" r:id="rId26"/>
    <p:sldId id="458" r:id="rId27"/>
    <p:sldId id="474" r:id="rId28"/>
    <p:sldId id="475" r:id="rId29"/>
    <p:sldId id="476" r:id="rId30"/>
    <p:sldId id="477" r:id="rId31"/>
    <p:sldId id="466" r:id="rId32"/>
    <p:sldId id="460" r:id="rId33"/>
    <p:sldId id="461" r:id="rId34"/>
    <p:sldId id="462" r:id="rId35"/>
    <p:sldId id="463" r:id="rId36"/>
    <p:sldId id="422" r:id="rId37"/>
    <p:sldId id="423" r:id="rId38"/>
    <p:sldId id="467" r:id="rId39"/>
    <p:sldId id="424" r:id="rId40"/>
    <p:sldId id="468" r:id="rId41"/>
    <p:sldId id="431" r:id="rId42"/>
    <p:sldId id="432" r:id="rId43"/>
    <p:sldId id="413" r:id="rId44"/>
    <p:sldId id="428" r:id="rId45"/>
    <p:sldId id="433" r:id="rId46"/>
  </p:sldIdLst>
  <p:sldSz cx="9144000" cy="6858000" type="screen4x3"/>
  <p:notesSz cx="7099300" cy="10234613"/>
  <p:custDataLst>
    <p:tags r:id="rId4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6B2"/>
    <a:srgbClr val="FFCCCC"/>
    <a:srgbClr val="FFCCFF"/>
    <a:srgbClr val="FFFF00"/>
    <a:srgbClr val="3333FF"/>
    <a:srgbClr val="FF3300"/>
    <a:srgbClr val="CC00CC"/>
    <a:srgbClr val="6699FF"/>
    <a:srgbClr val="CC99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D6CA07-0B33-41A7-A22D-BAC5A03CCD03}" v="1560" dt="2019-11-20T12:55:33.389"/>
    <p1510:client id="{92C00BF1-BE85-44F9-8AF0-7431290C6433}" v="129" dt="2019-11-21T01:40:34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4" autoAdjust="0"/>
    <p:restoredTop sz="87659" autoAdjust="0"/>
  </p:normalViewPr>
  <p:slideViewPr>
    <p:cSldViewPr>
      <p:cViewPr varScale="1">
        <p:scale>
          <a:sx n="63" d="100"/>
          <a:sy n="63" d="100"/>
        </p:scale>
        <p:origin x="1728" y="66"/>
      </p:cViewPr>
      <p:guideLst>
        <p:guide orient="horz" pos="216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 Qi" userId="f29008d1e1aa583c" providerId="LiveId" clId="{92C00BF1-BE85-44F9-8AF0-7431290C6433}"/>
    <pc:docChg chg="undo custSel modSld modMainMaster">
      <pc:chgData name="Qi Qi" userId="f29008d1e1aa583c" providerId="LiveId" clId="{92C00BF1-BE85-44F9-8AF0-7431290C6433}" dt="2019-11-21T01:40:34.971" v="128" actId="403"/>
      <pc:docMkLst>
        <pc:docMk/>
      </pc:docMkLst>
      <pc:sldChg chg="modSp">
        <pc:chgData name="Qi Qi" userId="f29008d1e1aa583c" providerId="LiveId" clId="{92C00BF1-BE85-44F9-8AF0-7431290C6433}" dt="2019-11-21T01:31:08.547" v="1" actId="14100"/>
        <pc:sldMkLst>
          <pc:docMk/>
          <pc:sldMk cId="0" sldId="407"/>
        </pc:sldMkLst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07"/>
            <ac:spMk id="13316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07"/>
            <ac:spMk id="13317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07"/>
            <ac:spMk id="13318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07"/>
            <ac:spMk id="13321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07"/>
            <ac:spMk id="1277955" creationId="{00000000-0000-0000-0000-000000000000}"/>
          </ac:spMkLst>
        </pc:spChg>
        <pc:spChg chg="mod">
          <ac:chgData name="Qi Qi" userId="f29008d1e1aa583c" providerId="LiveId" clId="{92C00BF1-BE85-44F9-8AF0-7431290C6433}" dt="2019-11-21T01:31:08.547" v="1" actId="14100"/>
          <ac:spMkLst>
            <pc:docMk/>
            <pc:sldMk cId="0" sldId="407"/>
            <ac:spMk id="1277966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07"/>
            <ac:spMk id="1277967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07"/>
            <ac:spMk id="1277968" creationId="{00000000-0000-0000-0000-000000000000}"/>
          </ac:spMkLst>
        </pc:sp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07"/>
            <ac:picMk id="13323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07"/>
            <ac:picMk id="13324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07"/>
            <ac:picMk id="13325" creationId="{00000000-0000-0000-0000-000000000000}"/>
          </ac:picMkLst>
        </pc:picChg>
        <pc:cxnChg chg="mod">
          <ac:chgData name="Qi Qi" userId="f29008d1e1aa583c" providerId="LiveId" clId="{92C00BF1-BE85-44F9-8AF0-7431290C6433}" dt="2019-11-21T01:30:44.011" v="0"/>
          <ac:cxnSpMkLst>
            <pc:docMk/>
            <pc:sldMk cId="0" sldId="407"/>
            <ac:cxnSpMk id="13319" creationId="{00000000-0000-0000-0000-000000000000}"/>
          </ac:cxnSpMkLst>
        </pc:cxnChg>
        <pc:cxnChg chg="mod">
          <ac:chgData name="Qi Qi" userId="f29008d1e1aa583c" providerId="LiveId" clId="{92C00BF1-BE85-44F9-8AF0-7431290C6433}" dt="2019-11-21T01:30:44.011" v="0"/>
          <ac:cxnSpMkLst>
            <pc:docMk/>
            <pc:sldMk cId="0" sldId="407"/>
            <ac:cxnSpMk id="13320" creationId="{00000000-0000-0000-0000-000000000000}"/>
          </ac:cxnSpMkLst>
        </pc:cxnChg>
        <pc:cxnChg chg="mod">
          <ac:chgData name="Qi Qi" userId="f29008d1e1aa583c" providerId="LiveId" clId="{92C00BF1-BE85-44F9-8AF0-7431290C6433}" dt="2019-11-21T01:30:44.011" v="0"/>
          <ac:cxnSpMkLst>
            <pc:docMk/>
            <pc:sldMk cId="0" sldId="407"/>
            <ac:cxnSpMk id="13322" creationId="{00000000-0000-0000-0000-000000000000}"/>
          </ac:cxnSpMkLst>
        </pc:cxnChg>
      </pc:sldChg>
      <pc:sldChg chg="modSp">
        <pc:chgData name="Qi Qi" userId="f29008d1e1aa583c" providerId="LiveId" clId="{92C00BF1-BE85-44F9-8AF0-7431290C6433}" dt="2019-11-21T01:30:44.011" v="0"/>
        <pc:sldMkLst>
          <pc:docMk/>
          <pc:sldMk cId="0" sldId="408"/>
        </pc:sldMkLst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08"/>
            <ac:spMk id="1278979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08"/>
            <ac:spMk id="1278983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08"/>
            <ac:spMk id="1278984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08"/>
            <ac:spMk id="1278986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08"/>
            <ac:spMk id="1278987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08"/>
            <ac:spMk id="1278989" creationId="{00000000-0000-0000-0000-000000000000}"/>
          </ac:spMkLst>
        </pc:sp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08"/>
            <ac:picMk id="14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08"/>
            <ac:picMk id="15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08"/>
            <ac:picMk id="19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08"/>
            <ac:picMk id="20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08"/>
            <ac:picMk id="14340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08"/>
            <ac:picMk id="14341" creationId="{00000000-0000-0000-0000-000000000000}"/>
          </ac:picMkLst>
        </pc:picChg>
      </pc:sldChg>
      <pc:sldChg chg="modSp">
        <pc:chgData name="Qi Qi" userId="f29008d1e1aa583c" providerId="LiveId" clId="{92C00BF1-BE85-44F9-8AF0-7431290C6433}" dt="2019-11-21T01:31:39.402" v="6" actId="14100"/>
        <pc:sldMkLst>
          <pc:docMk/>
          <pc:sldMk cId="0" sldId="409"/>
        </pc:sldMkLst>
        <pc:spChg chg="mod">
          <ac:chgData name="Qi Qi" userId="f29008d1e1aa583c" providerId="LiveId" clId="{92C00BF1-BE85-44F9-8AF0-7431290C6433}" dt="2019-11-21T01:31:39.402" v="6" actId="14100"/>
          <ac:spMkLst>
            <pc:docMk/>
            <pc:sldMk cId="0" sldId="409"/>
            <ac:spMk id="1280003" creationId="{00000000-0000-0000-0000-000000000000}"/>
          </ac:spMkLst>
        </pc:spChg>
      </pc:sldChg>
      <pc:sldChg chg="modSp">
        <pc:chgData name="Qi Qi" userId="f29008d1e1aa583c" providerId="LiveId" clId="{92C00BF1-BE85-44F9-8AF0-7431290C6433}" dt="2019-11-21T01:30:44.011" v="0"/>
        <pc:sldMkLst>
          <pc:docMk/>
          <pc:sldMk cId="0" sldId="411"/>
        </pc:sldMkLst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11"/>
            <ac:spMk id="18435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11"/>
            <ac:spMk id="18436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11"/>
            <ac:spMk id="18437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11"/>
            <ac:spMk id="18438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11"/>
            <ac:spMk id="18439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11"/>
            <ac:spMk id="18440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11"/>
            <ac:spMk id="18441" creationId="{00000000-0000-0000-0000-000000000000}"/>
          </ac:spMkLst>
        </pc:spChg>
      </pc:sldChg>
      <pc:sldChg chg="modSp">
        <pc:chgData name="Qi Qi" userId="f29008d1e1aa583c" providerId="LiveId" clId="{92C00BF1-BE85-44F9-8AF0-7431290C6433}" dt="2019-11-21T01:37:17.378" v="53" actId="403"/>
        <pc:sldMkLst>
          <pc:docMk/>
          <pc:sldMk cId="0" sldId="413"/>
        </pc:sldMkLst>
        <pc:spChg chg="mod">
          <ac:chgData name="Qi Qi" userId="f29008d1e1aa583c" providerId="LiveId" clId="{92C00BF1-BE85-44F9-8AF0-7431290C6433}" dt="2019-11-21T01:37:17.378" v="53" actId="403"/>
          <ac:spMkLst>
            <pc:docMk/>
            <pc:sldMk cId="0" sldId="413"/>
            <ac:spMk id="35843" creationId="{00000000-0000-0000-0000-000000000000}"/>
          </ac:spMkLst>
        </pc:spChg>
      </pc:sldChg>
      <pc:sldChg chg="modSp">
        <pc:chgData name="Qi Qi" userId="f29008d1e1aa583c" providerId="LiveId" clId="{92C00BF1-BE85-44F9-8AF0-7431290C6433}" dt="2019-11-21T01:33:18.915" v="19" actId="404"/>
        <pc:sldMkLst>
          <pc:docMk/>
          <pc:sldMk cId="0" sldId="415"/>
        </pc:sldMkLst>
        <pc:spChg chg="mod">
          <ac:chgData name="Qi Qi" userId="f29008d1e1aa583c" providerId="LiveId" clId="{92C00BF1-BE85-44F9-8AF0-7431290C6433}" dt="2019-11-21T01:33:18.915" v="19" actId="404"/>
          <ac:spMkLst>
            <pc:docMk/>
            <pc:sldMk cId="0" sldId="415"/>
            <ac:spMk id="1286147" creationId="{00000000-0000-0000-0000-000000000000}"/>
          </ac:spMkLst>
        </pc:spChg>
        <pc:spChg chg="mod">
          <ac:chgData name="Qi Qi" userId="f29008d1e1aa583c" providerId="LiveId" clId="{92C00BF1-BE85-44F9-8AF0-7431290C6433}" dt="2019-11-21T01:33:01.290" v="14" actId="14100"/>
          <ac:spMkLst>
            <pc:docMk/>
            <pc:sldMk cId="0" sldId="415"/>
            <ac:spMk id="1286149" creationId="{00000000-0000-0000-0000-000000000000}"/>
          </ac:spMkLst>
        </pc:spChg>
        <pc:spChg chg="mod">
          <ac:chgData name="Qi Qi" userId="f29008d1e1aa583c" providerId="LiveId" clId="{92C00BF1-BE85-44F9-8AF0-7431290C6433}" dt="2019-11-21T01:33:04.626" v="15" actId="14100"/>
          <ac:spMkLst>
            <pc:docMk/>
            <pc:sldMk cId="0" sldId="415"/>
            <ac:spMk id="1286152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15"/>
            <ac:spMk id="1286154" creationId="{00000000-0000-0000-0000-000000000000}"/>
          </ac:spMkLst>
        </pc:sp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15"/>
            <ac:picMk id="11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15"/>
            <ac:picMk id="12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15"/>
            <ac:picMk id="20486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15"/>
            <ac:picMk id="20487" creationId="{00000000-0000-0000-0000-000000000000}"/>
          </ac:picMkLst>
        </pc:picChg>
      </pc:sldChg>
      <pc:sldChg chg="modSp">
        <pc:chgData name="Qi Qi" userId="f29008d1e1aa583c" providerId="LiveId" clId="{92C00BF1-BE85-44F9-8AF0-7431290C6433}" dt="2019-11-21T01:34:11.169" v="25" actId="14100"/>
        <pc:sldMkLst>
          <pc:docMk/>
          <pc:sldMk cId="0" sldId="416"/>
        </pc:sldMkLst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16"/>
            <ac:spMk id="24579" creationId="{00000000-0000-0000-0000-000000000000}"/>
          </ac:spMkLst>
        </pc:spChg>
        <pc:spChg chg="mod">
          <ac:chgData name="Qi Qi" userId="f29008d1e1aa583c" providerId="LiveId" clId="{92C00BF1-BE85-44F9-8AF0-7431290C6433}" dt="2019-11-21T01:34:07.402" v="24" actId="14100"/>
          <ac:spMkLst>
            <pc:docMk/>
            <pc:sldMk cId="0" sldId="416"/>
            <ac:spMk id="26628" creationId="{00000000-0000-0000-0000-000000000000}"/>
          </ac:spMkLst>
        </pc:spChg>
        <pc:spChg chg="mod">
          <ac:chgData name="Qi Qi" userId="f29008d1e1aa583c" providerId="LiveId" clId="{92C00BF1-BE85-44F9-8AF0-7431290C6433}" dt="2019-11-21T01:34:03.848" v="23" actId="1076"/>
          <ac:spMkLst>
            <pc:docMk/>
            <pc:sldMk cId="0" sldId="416"/>
            <ac:spMk id="26629" creationId="{00000000-0000-0000-0000-000000000000}"/>
          </ac:spMkLst>
        </pc:spChg>
        <pc:spChg chg="mod">
          <ac:chgData name="Qi Qi" userId="f29008d1e1aa583c" providerId="LiveId" clId="{92C00BF1-BE85-44F9-8AF0-7431290C6433}" dt="2019-11-21T01:34:11.169" v="25" actId="14100"/>
          <ac:spMkLst>
            <pc:docMk/>
            <pc:sldMk cId="0" sldId="416"/>
            <ac:spMk id="26630" creationId="{00000000-0000-0000-0000-000000000000}"/>
          </ac:spMkLst>
        </pc:sp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16"/>
            <ac:picMk id="9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16"/>
            <ac:picMk id="24583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16"/>
            <ac:picMk id="24584" creationId="{00000000-0000-0000-0000-000000000000}"/>
          </ac:picMkLst>
        </pc:picChg>
      </pc:sldChg>
      <pc:sldChg chg="modSp">
        <pc:chgData name="Qi Qi" userId="f29008d1e1aa583c" providerId="LiveId" clId="{92C00BF1-BE85-44F9-8AF0-7431290C6433}" dt="2019-11-21T01:34:21.098" v="28" actId="403"/>
        <pc:sldMkLst>
          <pc:docMk/>
          <pc:sldMk cId="0" sldId="417"/>
        </pc:sldMkLst>
        <pc:spChg chg="mod">
          <ac:chgData name="Qi Qi" userId="f29008d1e1aa583c" providerId="LiveId" clId="{92C00BF1-BE85-44F9-8AF0-7431290C6433}" dt="2019-11-21T01:34:21.098" v="28" actId="403"/>
          <ac:spMkLst>
            <pc:docMk/>
            <pc:sldMk cId="0" sldId="417"/>
            <ac:spMk id="25603" creationId="{00000000-0000-0000-0000-000000000000}"/>
          </ac:spMkLst>
        </pc:spChg>
      </pc:sldChg>
      <pc:sldChg chg="modSp">
        <pc:chgData name="Qi Qi" userId="f29008d1e1aa583c" providerId="LiveId" clId="{92C00BF1-BE85-44F9-8AF0-7431290C6433}" dt="2019-11-21T01:30:44.011" v="0"/>
        <pc:sldMkLst>
          <pc:docMk/>
          <pc:sldMk cId="0" sldId="422"/>
        </pc:sldMkLst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22"/>
            <ac:spMk id="1293315" creationId="{00000000-0000-0000-0000-000000000000}"/>
          </ac:spMkLst>
        </pc:spChg>
        <pc:grpChg chg="mod">
          <ac:chgData name="Qi Qi" userId="f29008d1e1aa583c" providerId="LiveId" clId="{92C00BF1-BE85-44F9-8AF0-7431290C6433}" dt="2019-11-21T01:30:44.011" v="0"/>
          <ac:grpSpMkLst>
            <pc:docMk/>
            <pc:sldMk cId="0" sldId="422"/>
            <ac:grpSpMk id="5" creationId="{39B5F996-8D5F-4577-9FCC-86B1EC68EAC0}"/>
          </ac:grpSpMkLst>
        </pc:grp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22"/>
            <ac:picMk id="1293316" creationId="{00000000-0000-0000-0000-000000000000}"/>
          </ac:picMkLst>
        </pc:picChg>
      </pc:sldChg>
      <pc:sldChg chg="modSp">
        <pc:chgData name="Qi Qi" userId="f29008d1e1aa583c" providerId="LiveId" clId="{92C00BF1-BE85-44F9-8AF0-7431290C6433}" dt="2019-11-21T01:36:22.617" v="41" actId="14100"/>
        <pc:sldMkLst>
          <pc:docMk/>
          <pc:sldMk cId="0" sldId="423"/>
        </pc:sldMkLst>
        <pc:spChg chg="mod">
          <ac:chgData name="Qi Qi" userId="f29008d1e1aa583c" providerId="LiveId" clId="{92C00BF1-BE85-44F9-8AF0-7431290C6433}" dt="2019-11-21T01:36:19.938" v="40" actId="14100"/>
          <ac:spMkLst>
            <pc:docMk/>
            <pc:sldMk cId="0" sldId="423"/>
            <ac:spMk id="30724" creationId="{00000000-0000-0000-0000-000000000000}"/>
          </ac:spMkLst>
        </pc:spChg>
        <pc:spChg chg="mod">
          <ac:chgData name="Qi Qi" userId="f29008d1e1aa583c" providerId="LiveId" clId="{92C00BF1-BE85-44F9-8AF0-7431290C6433}" dt="2019-11-21T01:36:22.617" v="41" actId="14100"/>
          <ac:spMkLst>
            <pc:docMk/>
            <pc:sldMk cId="0" sldId="423"/>
            <ac:spMk id="30725" creationId="{00000000-0000-0000-0000-000000000000}"/>
          </ac:spMkLst>
        </pc:spChg>
        <pc:spChg chg="mod">
          <ac:chgData name="Qi Qi" userId="f29008d1e1aa583c" providerId="LiveId" clId="{92C00BF1-BE85-44F9-8AF0-7431290C6433}" dt="2019-11-21T01:36:16.912" v="39" actId="1076"/>
          <ac:spMkLst>
            <pc:docMk/>
            <pc:sldMk cId="0" sldId="423"/>
            <ac:spMk id="30728" creationId="{00000000-0000-0000-0000-000000000000}"/>
          </ac:spMkLst>
        </pc:sp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23"/>
            <ac:picMk id="9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23"/>
            <ac:picMk id="30726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23"/>
            <ac:picMk id="30727" creationId="{00000000-0000-0000-0000-000000000000}"/>
          </ac:picMkLst>
        </pc:picChg>
      </pc:sldChg>
      <pc:sldChg chg="modSp">
        <pc:chgData name="Qi Qi" userId="f29008d1e1aa583c" providerId="LiveId" clId="{92C00BF1-BE85-44F9-8AF0-7431290C6433}" dt="2019-11-21T01:36:35.690" v="45" actId="404"/>
        <pc:sldMkLst>
          <pc:docMk/>
          <pc:sldMk cId="0" sldId="424"/>
        </pc:sldMkLst>
        <pc:spChg chg="mod">
          <ac:chgData name="Qi Qi" userId="f29008d1e1aa583c" providerId="LiveId" clId="{92C00BF1-BE85-44F9-8AF0-7431290C6433}" dt="2019-11-21T01:36:35.690" v="45" actId="404"/>
          <ac:spMkLst>
            <pc:docMk/>
            <pc:sldMk cId="0" sldId="424"/>
            <ac:spMk id="31747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24"/>
            <ac:spMk id="31748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24"/>
            <ac:spMk id="31749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24"/>
            <ac:spMk id="31752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24"/>
            <ac:spMk id="31754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24"/>
            <ac:spMk id="31757" creationId="{00000000-0000-0000-0000-000000000000}"/>
          </ac:spMkLst>
        </pc:sp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24"/>
            <ac:picMk id="14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24"/>
            <ac:picMk id="15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24"/>
            <ac:picMk id="16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24"/>
            <ac:picMk id="31750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24"/>
            <ac:picMk id="31751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24"/>
            <ac:picMk id="31753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24"/>
            <ac:picMk id="31755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24"/>
            <ac:picMk id="31756" creationId="{00000000-0000-0000-0000-000000000000}"/>
          </ac:picMkLst>
        </pc:picChg>
      </pc:sldChg>
      <pc:sldChg chg="modSp">
        <pc:chgData name="Qi Qi" userId="f29008d1e1aa583c" providerId="LiveId" clId="{92C00BF1-BE85-44F9-8AF0-7431290C6433}" dt="2019-11-21T01:37:55.440" v="62" actId="1076"/>
        <pc:sldMkLst>
          <pc:docMk/>
          <pc:sldMk cId="0" sldId="428"/>
        </pc:sldMkLst>
        <pc:spChg chg="mod">
          <ac:chgData name="Qi Qi" userId="f29008d1e1aa583c" providerId="LiveId" clId="{92C00BF1-BE85-44F9-8AF0-7431290C6433}" dt="2019-11-21T01:37:53.849" v="61" actId="1076"/>
          <ac:spMkLst>
            <pc:docMk/>
            <pc:sldMk cId="0" sldId="428"/>
            <ac:spMk id="1299459" creationId="{00000000-0000-0000-0000-000000000000}"/>
          </ac:spMkLst>
        </pc:spChg>
        <pc:grpChg chg="mod">
          <ac:chgData name="Qi Qi" userId="f29008d1e1aa583c" providerId="LiveId" clId="{92C00BF1-BE85-44F9-8AF0-7431290C6433}" dt="2019-11-21T01:37:31.521" v="55" actId="1076"/>
          <ac:grpSpMkLst>
            <pc:docMk/>
            <pc:sldMk cId="0" sldId="428"/>
            <ac:grpSpMk id="36869" creationId="{00000000-0000-0000-0000-000000000000}"/>
          </ac:grpSpMkLst>
        </pc:grpChg>
        <pc:grpChg chg="mod">
          <ac:chgData name="Qi Qi" userId="f29008d1e1aa583c" providerId="LiveId" clId="{92C00BF1-BE85-44F9-8AF0-7431290C6433}" dt="2019-11-21T01:37:31.521" v="55" actId="1076"/>
          <ac:grpSpMkLst>
            <pc:docMk/>
            <pc:sldMk cId="0" sldId="428"/>
            <ac:grpSpMk id="36870" creationId="{00000000-0000-0000-0000-000000000000}"/>
          </ac:grpSpMkLst>
        </pc:grpChg>
        <pc:grpChg chg="mod">
          <ac:chgData name="Qi Qi" userId="f29008d1e1aa583c" providerId="LiveId" clId="{92C00BF1-BE85-44F9-8AF0-7431290C6433}" dt="2019-11-21T01:37:31.521" v="55" actId="1076"/>
          <ac:grpSpMkLst>
            <pc:docMk/>
            <pc:sldMk cId="0" sldId="428"/>
            <ac:grpSpMk id="36871" creationId="{00000000-0000-0000-0000-000000000000}"/>
          </ac:grpSpMkLst>
        </pc:grpChg>
        <pc:picChg chg="mod">
          <ac:chgData name="Qi Qi" userId="f29008d1e1aa583c" providerId="LiveId" clId="{92C00BF1-BE85-44F9-8AF0-7431290C6433}" dt="2019-11-21T01:37:55.440" v="62" actId="1076"/>
          <ac:picMkLst>
            <pc:docMk/>
            <pc:sldMk cId="0" sldId="428"/>
            <ac:picMk id="36868" creationId="{00000000-0000-0000-0000-000000000000}"/>
          </ac:picMkLst>
        </pc:picChg>
      </pc:sldChg>
      <pc:sldChg chg="modSp">
        <pc:chgData name="Qi Qi" userId="f29008d1e1aa583c" providerId="LiveId" clId="{92C00BF1-BE85-44F9-8AF0-7431290C6433}" dt="2019-11-21T01:36:57.915" v="48" actId="403"/>
        <pc:sldMkLst>
          <pc:docMk/>
          <pc:sldMk cId="0" sldId="431"/>
        </pc:sldMkLst>
        <pc:spChg chg="mod">
          <ac:chgData name="Qi Qi" userId="f29008d1e1aa583c" providerId="LiveId" clId="{92C00BF1-BE85-44F9-8AF0-7431290C6433}" dt="2019-11-21T01:36:57.915" v="48" actId="403"/>
          <ac:spMkLst>
            <pc:docMk/>
            <pc:sldMk cId="0" sldId="431"/>
            <ac:spMk id="32771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31"/>
            <ac:spMk id="32772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31"/>
            <ac:spMk id="32773" creationId="{00000000-0000-0000-0000-000000000000}"/>
          </ac:spMkLst>
        </pc:spChg>
      </pc:sldChg>
      <pc:sldChg chg="modSp">
        <pc:chgData name="Qi Qi" userId="f29008d1e1aa583c" providerId="LiveId" clId="{92C00BF1-BE85-44F9-8AF0-7431290C6433}" dt="2019-11-21T01:37:11.841" v="51" actId="1076"/>
        <pc:sldMkLst>
          <pc:docMk/>
          <pc:sldMk cId="0" sldId="432"/>
        </pc:sldMkLst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32"/>
            <ac:spMk id="5" creationId="{00000000-0000-0000-0000-000000000000}"/>
          </ac:spMkLst>
        </pc:spChg>
        <pc:spChg chg="mod">
          <ac:chgData name="Qi Qi" userId="f29008d1e1aa583c" providerId="LiveId" clId="{92C00BF1-BE85-44F9-8AF0-7431290C6433}" dt="2019-11-21T01:37:11.841" v="51" actId="1076"/>
          <ac:spMkLst>
            <pc:docMk/>
            <pc:sldMk cId="0" sldId="432"/>
            <ac:spMk id="33795" creationId="{00000000-0000-0000-0000-000000000000}"/>
          </ac:spMkLst>
        </pc:sp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32"/>
            <ac:picMk id="4" creationId="{00000000-0000-0000-0000-000000000000}"/>
          </ac:picMkLst>
        </pc:picChg>
      </pc:sldChg>
      <pc:sldChg chg="modSp">
        <pc:chgData name="Qi Qi" userId="f29008d1e1aa583c" providerId="LiveId" clId="{92C00BF1-BE85-44F9-8AF0-7431290C6433}" dt="2019-11-21T01:38:01.267" v="64" actId="403"/>
        <pc:sldMkLst>
          <pc:docMk/>
          <pc:sldMk cId="0" sldId="433"/>
        </pc:sldMkLst>
        <pc:spChg chg="mod">
          <ac:chgData name="Qi Qi" userId="f29008d1e1aa583c" providerId="LiveId" clId="{92C00BF1-BE85-44F9-8AF0-7431290C6433}" dt="2019-11-21T01:38:01.267" v="64" actId="403"/>
          <ac:spMkLst>
            <pc:docMk/>
            <pc:sldMk cId="0" sldId="433"/>
            <ac:spMk id="39939" creationId="{00000000-0000-0000-0000-000000000000}"/>
          </ac:spMkLst>
        </pc:spChg>
      </pc:sldChg>
      <pc:sldChg chg="modSp">
        <pc:chgData name="Qi Qi" userId="f29008d1e1aa583c" providerId="LiveId" clId="{92C00BF1-BE85-44F9-8AF0-7431290C6433}" dt="2019-11-21T01:38:41.929" v="76" actId="1076"/>
        <pc:sldMkLst>
          <pc:docMk/>
          <pc:sldMk cId="0" sldId="435"/>
        </pc:sldMkLst>
        <pc:spChg chg="mod">
          <ac:chgData name="Qi Qi" userId="f29008d1e1aa583c" providerId="LiveId" clId="{92C00BF1-BE85-44F9-8AF0-7431290C6433}" dt="2019-11-21T01:38:41.929" v="76" actId="1076"/>
          <ac:spMkLst>
            <pc:docMk/>
            <pc:sldMk cId="0" sldId="435"/>
            <ac:spMk id="9219" creationId="{00000000-0000-0000-0000-000000000000}"/>
          </ac:spMkLst>
        </pc:sp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35"/>
            <ac:picMk id="4" creationId="{00000000-0000-0000-0000-000000000000}"/>
          </ac:picMkLst>
        </pc:picChg>
      </pc:sldChg>
      <pc:sldChg chg="modSp">
        <pc:chgData name="Qi Qi" userId="f29008d1e1aa583c" providerId="LiveId" clId="{92C00BF1-BE85-44F9-8AF0-7431290C6433}" dt="2019-11-21T01:32:33.305" v="13" actId="1076"/>
        <pc:sldMkLst>
          <pc:docMk/>
          <pc:sldMk cId="0" sldId="439"/>
        </pc:sldMkLst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39"/>
            <ac:spMk id="2" creationId="{1A8F1665-340A-4DDF-983D-72185C5C0EDA}"/>
          </ac:spMkLst>
        </pc:spChg>
        <pc:spChg chg="mod">
          <ac:chgData name="Qi Qi" userId="f29008d1e1aa583c" providerId="LiveId" clId="{92C00BF1-BE85-44F9-8AF0-7431290C6433}" dt="2019-11-21T01:32:33.305" v="13" actId="1076"/>
          <ac:spMkLst>
            <pc:docMk/>
            <pc:sldMk cId="0" sldId="439"/>
            <ac:spMk id="9" creationId="{D726879A-75FD-4FD6-A1D1-46895A9D3CCF}"/>
          </ac:spMkLst>
        </pc:spChg>
        <pc:spChg chg="mod">
          <ac:chgData name="Qi Qi" userId="f29008d1e1aa583c" providerId="LiveId" clId="{92C00BF1-BE85-44F9-8AF0-7431290C6433}" dt="2019-11-21T01:32:27.730" v="12" actId="1076"/>
          <ac:spMkLst>
            <pc:docMk/>
            <pc:sldMk cId="0" sldId="439"/>
            <ac:spMk id="10" creationId="{5656C9A3-4929-423F-8A40-A6291D9FDA27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39"/>
            <ac:spMk id="1310723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39"/>
            <ac:spMk id="1310727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39"/>
            <ac:spMk id="1310728" creationId="{00000000-0000-0000-0000-000000000000}"/>
          </ac:spMkLst>
        </pc:sp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39"/>
            <ac:picMk id="8" creationId="{00000000-0000-0000-0000-000000000000}"/>
          </ac:picMkLst>
        </pc:picChg>
      </pc:sldChg>
      <pc:sldChg chg="modSp">
        <pc:chgData name="Qi Qi" userId="f29008d1e1aa583c" providerId="LiveId" clId="{92C00BF1-BE85-44F9-8AF0-7431290C6433}" dt="2019-11-21T01:30:44.011" v="0"/>
        <pc:sldMkLst>
          <pc:docMk/>
          <pc:sldMk cId="0" sldId="440"/>
        </pc:sldMkLst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40"/>
            <ac:spMk id="7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40"/>
            <ac:spMk id="8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40"/>
            <ac:spMk id="10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40"/>
            <ac:spMk id="13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40"/>
            <ac:spMk id="12291" creationId="{00000000-0000-0000-0000-000000000000}"/>
          </ac:spMkLst>
        </pc:sp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40"/>
            <ac:picMk id="9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40"/>
            <ac:picMk id="15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40"/>
            <ac:picMk id="12292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40"/>
            <ac:picMk id="12293" creationId="{00000000-0000-0000-0000-000000000000}"/>
          </ac:picMkLst>
        </pc:picChg>
        <pc:cxnChg chg="mod">
          <ac:chgData name="Qi Qi" userId="f29008d1e1aa583c" providerId="LiveId" clId="{92C00BF1-BE85-44F9-8AF0-7431290C6433}" dt="2019-11-21T01:30:44.011" v="0"/>
          <ac:cxnSpMkLst>
            <pc:docMk/>
            <pc:sldMk cId="0" sldId="440"/>
            <ac:cxnSpMk id="11" creationId="{00000000-0000-0000-0000-000000000000}"/>
          </ac:cxnSpMkLst>
        </pc:cxnChg>
        <pc:cxnChg chg="mod">
          <ac:chgData name="Qi Qi" userId="f29008d1e1aa583c" providerId="LiveId" clId="{92C00BF1-BE85-44F9-8AF0-7431290C6433}" dt="2019-11-21T01:30:44.011" v="0"/>
          <ac:cxnSpMkLst>
            <pc:docMk/>
            <pc:sldMk cId="0" sldId="440"/>
            <ac:cxnSpMk id="12" creationId="{00000000-0000-0000-0000-000000000000}"/>
          </ac:cxnSpMkLst>
        </pc:cxnChg>
        <pc:cxnChg chg="mod">
          <ac:chgData name="Qi Qi" userId="f29008d1e1aa583c" providerId="LiveId" clId="{92C00BF1-BE85-44F9-8AF0-7431290C6433}" dt="2019-11-21T01:30:44.011" v="0"/>
          <ac:cxnSpMkLst>
            <pc:docMk/>
            <pc:sldMk cId="0" sldId="440"/>
            <ac:cxnSpMk id="14" creationId="{00000000-0000-0000-0000-000000000000}"/>
          </ac:cxnSpMkLst>
        </pc:cxnChg>
      </pc:sldChg>
      <pc:sldChg chg="modSp">
        <pc:chgData name="Qi Qi" userId="f29008d1e1aa583c" providerId="LiveId" clId="{92C00BF1-BE85-44F9-8AF0-7431290C6433}" dt="2019-11-21T01:32:10.143" v="11" actId="404"/>
        <pc:sldMkLst>
          <pc:docMk/>
          <pc:sldMk cId="0" sldId="441"/>
        </pc:sldMkLst>
        <pc:spChg chg="mod">
          <ac:chgData name="Qi Qi" userId="f29008d1e1aa583c" providerId="LiveId" clId="{92C00BF1-BE85-44F9-8AF0-7431290C6433}" dt="2019-11-21T01:32:10.143" v="11" actId="404"/>
          <ac:spMkLst>
            <pc:docMk/>
            <pc:sldMk cId="0" sldId="441"/>
            <ac:spMk id="1312884" creationId="{00000000-0000-0000-0000-000000000000}"/>
          </ac:spMkLst>
        </pc:spChg>
        <pc:spChg chg="mod">
          <ac:chgData name="Qi Qi" userId="f29008d1e1aa583c" providerId="LiveId" clId="{92C00BF1-BE85-44F9-8AF0-7431290C6433}" dt="2019-11-21T01:32:10.143" v="11" actId="404"/>
          <ac:spMkLst>
            <pc:docMk/>
            <pc:sldMk cId="0" sldId="441"/>
            <ac:spMk id="1312890" creationId="{00000000-0000-0000-0000-000000000000}"/>
          </ac:spMkLst>
        </pc:spChg>
        <pc:spChg chg="mod">
          <ac:chgData name="Qi Qi" userId="f29008d1e1aa583c" providerId="LiveId" clId="{92C00BF1-BE85-44F9-8AF0-7431290C6433}" dt="2019-11-21T01:32:10.143" v="11" actId="404"/>
          <ac:spMkLst>
            <pc:docMk/>
            <pc:sldMk cId="0" sldId="441"/>
            <ac:spMk id="1312891" creationId="{00000000-0000-0000-0000-000000000000}"/>
          </ac:spMkLst>
        </pc:spChg>
        <pc:spChg chg="mod">
          <ac:chgData name="Qi Qi" userId="f29008d1e1aa583c" providerId="LiveId" clId="{92C00BF1-BE85-44F9-8AF0-7431290C6433}" dt="2019-11-21T01:32:10.143" v="11" actId="404"/>
          <ac:spMkLst>
            <pc:docMk/>
            <pc:sldMk cId="0" sldId="441"/>
            <ac:spMk id="1312892" creationId="{00000000-0000-0000-0000-000000000000}"/>
          </ac:spMkLst>
        </pc:spChg>
        <pc:grpChg chg="mod">
          <ac:chgData name="Qi Qi" userId="f29008d1e1aa583c" providerId="LiveId" clId="{92C00BF1-BE85-44F9-8AF0-7431290C6433}" dt="2019-11-21T01:32:10.143" v="11" actId="404"/>
          <ac:grpSpMkLst>
            <pc:docMk/>
            <pc:sldMk cId="0" sldId="441"/>
            <ac:grpSpMk id="16388" creationId="{00000000-0000-0000-0000-000000000000}"/>
          </ac:grpSpMkLst>
        </pc:grpChg>
        <pc:graphicFrameChg chg="mod">
          <ac:chgData name="Qi Qi" userId="f29008d1e1aa583c" providerId="LiveId" clId="{92C00BF1-BE85-44F9-8AF0-7431290C6433}" dt="2019-11-21T01:32:10.143" v="11" actId="404"/>
          <ac:graphicFrameMkLst>
            <pc:docMk/>
            <pc:sldMk cId="0" sldId="441"/>
            <ac:graphicFrameMk id="1312882" creationId="{00000000-0000-0000-0000-000000000000}"/>
          </ac:graphicFrameMkLst>
        </pc:graphicFrameChg>
        <pc:graphicFrameChg chg="mod">
          <ac:chgData name="Qi Qi" userId="f29008d1e1aa583c" providerId="LiveId" clId="{92C00BF1-BE85-44F9-8AF0-7431290C6433}" dt="2019-11-21T01:32:10.143" v="11" actId="404"/>
          <ac:graphicFrameMkLst>
            <pc:docMk/>
            <pc:sldMk cId="0" sldId="441"/>
            <ac:graphicFrameMk id="1312933" creationId="{00000000-0000-0000-0000-000000000000}"/>
          </ac:graphicFrameMkLst>
        </pc:graphicFrameChg>
        <pc:graphicFrameChg chg="mod">
          <ac:chgData name="Qi Qi" userId="f29008d1e1aa583c" providerId="LiveId" clId="{92C00BF1-BE85-44F9-8AF0-7431290C6433}" dt="2019-11-21T01:32:10.143" v="11" actId="404"/>
          <ac:graphicFrameMkLst>
            <pc:docMk/>
            <pc:sldMk cId="0" sldId="441"/>
            <ac:graphicFrameMk id="1312934" creationId="{00000000-0000-0000-0000-000000000000}"/>
          </ac:graphicFrameMkLst>
        </pc:graphicFrameChg>
        <pc:picChg chg="mod">
          <ac:chgData name="Qi Qi" userId="f29008d1e1aa583c" providerId="LiveId" clId="{92C00BF1-BE85-44F9-8AF0-7431290C6433}" dt="2019-11-21T01:32:10.143" v="11" actId="404"/>
          <ac:picMkLst>
            <pc:docMk/>
            <pc:sldMk cId="0" sldId="441"/>
            <ac:picMk id="183" creationId="{00000000-0000-0000-0000-000000000000}"/>
          </ac:picMkLst>
        </pc:picChg>
        <pc:picChg chg="mod">
          <ac:chgData name="Qi Qi" userId="f29008d1e1aa583c" providerId="LiveId" clId="{92C00BF1-BE85-44F9-8AF0-7431290C6433}" dt="2019-11-21T01:32:10.143" v="11" actId="404"/>
          <ac:picMkLst>
            <pc:docMk/>
            <pc:sldMk cId="0" sldId="441"/>
            <ac:picMk id="184" creationId="{00000000-0000-0000-0000-000000000000}"/>
          </ac:picMkLst>
        </pc:picChg>
        <pc:picChg chg="mod">
          <ac:chgData name="Qi Qi" userId="f29008d1e1aa583c" providerId="LiveId" clId="{92C00BF1-BE85-44F9-8AF0-7431290C6433}" dt="2019-11-21T01:32:10.143" v="11" actId="404"/>
          <ac:picMkLst>
            <pc:docMk/>
            <pc:sldMk cId="0" sldId="441"/>
            <ac:picMk id="185" creationId="{00000000-0000-0000-0000-000000000000}"/>
          </ac:picMkLst>
        </pc:picChg>
      </pc:sldChg>
      <pc:sldChg chg="modSp">
        <pc:chgData name="Qi Qi" userId="f29008d1e1aa583c" providerId="LiveId" clId="{92C00BF1-BE85-44F9-8AF0-7431290C6433}" dt="2019-11-21T01:30:44.011" v="0"/>
        <pc:sldMkLst>
          <pc:docMk/>
          <pc:sldMk cId="0" sldId="446"/>
        </pc:sldMkLst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46"/>
            <ac:spMk id="25609" creationId="{00000000-0000-0000-0000-000000000000}"/>
          </ac:spMkLst>
        </pc:spChg>
        <pc:grpChg chg="mod">
          <ac:chgData name="Qi Qi" userId="f29008d1e1aa583c" providerId="LiveId" clId="{92C00BF1-BE85-44F9-8AF0-7431290C6433}" dt="2019-11-21T01:30:44.011" v="0"/>
          <ac:grpSpMkLst>
            <pc:docMk/>
            <pc:sldMk cId="0" sldId="446"/>
            <ac:grpSpMk id="3" creationId="{00000000-0000-0000-0000-000000000000}"/>
          </ac:grpSpMkLst>
        </pc:grpChg>
        <pc:grpChg chg="mod">
          <ac:chgData name="Qi Qi" userId="f29008d1e1aa583c" providerId="LiveId" clId="{92C00BF1-BE85-44F9-8AF0-7431290C6433}" dt="2019-11-21T01:30:44.011" v="0"/>
          <ac:grpSpMkLst>
            <pc:docMk/>
            <pc:sldMk cId="0" sldId="446"/>
            <ac:grpSpMk id="4" creationId="{00000000-0000-0000-0000-000000000000}"/>
          </ac:grpSpMkLst>
        </pc:grpChg>
        <pc:grpChg chg="mod">
          <ac:chgData name="Qi Qi" userId="f29008d1e1aa583c" providerId="LiveId" clId="{92C00BF1-BE85-44F9-8AF0-7431290C6433}" dt="2019-11-21T01:30:44.011" v="0"/>
          <ac:grpSpMkLst>
            <pc:docMk/>
            <pc:sldMk cId="0" sldId="446"/>
            <ac:grpSpMk id="5" creationId="{00000000-0000-0000-0000-000000000000}"/>
          </ac:grpSpMkLst>
        </pc:grpChg>
        <pc:grpChg chg="mod">
          <ac:chgData name="Qi Qi" userId="f29008d1e1aa583c" providerId="LiveId" clId="{92C00BF1-BE85-44F9-8AF0-7431290C6433}" dt="2019-11-21T01:30:44.011" v="0"/>
          <ac:grpSpMkLst>
            <pc:docMk/>
            <pc:sldMk cId="0" sldId="446"/>
            <ac:grpSpMk id="6" creationId="{00000000-0000-0000-0000-000000000000}"/>
          </ac:grpSpMkLst>
        </pc:grpChg>
        <pc:grpChg chg="mod">
          <ac:chgData name="Qi Qi" userId="f29008d1e1aa583c" providerId="LiveId" clId="{92C00BF1-BE85-44F9-8AF0-7431290C6433}" dt="2019-11-21T01:30:44.011" v="0"/>
          <ac:grpSpMkLst>
            <pc:docMk/>
            <pc:sldMk cId="0" sldId="446"/>
            <ac:grpSpMk id="23556" creationId="{00000000-0000-0000-0000-000000000000}"/>
          </ac:grpSpMkLst>
        </pc:grp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46"/>
            <ac:picMk id="98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46"/>
            <ac:picMk id="23557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46"/>
            <ac:picMk id="23558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46"/>
            <ac:picMk id="25612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46"/>
            <ac:picMk id="25613" creationId="{00000000-0000-0000-0000-000000000000}"/>
          </ac:picMkLst>
        </pc:picChg>
      </pc:sldChg>
      <pc:sldChg chg="modSp">
        <pc:chgData name="Qi Qi" userId="f29008d1e1aa583c" providerId="LiveId" clId="{92C00BF1-BE85-44F9-8AF0-7431290C6433}" dt="2019-11-21T01:38:20.488" v="70" actId="1076"/>
        <pc:sldMkLst>
          <pc:docMk/>
          <pc:sldMk cId="0" sldId="448"/>
        </pc:sldMkLst>
        <pc:spChg chg="mod">
          <ac:chgData name="Qi Qi" userId="f29008d1e1aa583c" providerId="LiveId" clId="{92C00BF1-BE85-44F9-8AF0-7431290C6433}" dt="2019-11-21T01:38:20.488" v="70" actId="1076"/>
          <ac:spMkLst>
            <pc:docMk/>
            <pc:sldMk cId="0" sldId="448"/>
            <ac:spMk id="8195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48"/>
            <ac:spMk id="8196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48"/>
            <ac:spMk id="8197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48"/>
            <ac:spMk id="8198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48"/>
            <ac:spMk id="1282055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48"/>
            <ac:spMk id="1282056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48"/>
            <ac:spMk id="1282057" creationId="{00000000-0000-0000-0000-000000000000}"/>
          </ac:spMkLst>
        </pc:spChg>
      </pc:sldChg>
      <pc:sldChg chg="modSp">
        <pc:chgData name="Qi Qi" userId="f29008d1e1aa583c" providerId="LiveId" clId="{92C00BF1-BE85-44F9-8AF0-7431290C6433}" dt="2019-11-21T01:38:30.752" v="73" actId="1076"/>
        <pc:sldMkLst>
          <pc:docMk/>
          <pc:sldMk cId="0" sldId="449"/>
        </pc:sldMkLst>
        <pc:spChg chg="mod">
          <ac:chgData name="Qi Qi" userId="f29008d1e1aa583c" providerId="LiveId" clId="{92C00BF1-BE85-44F9-8AF0-7431290C6433}" dt="2019-11-21T01:38:30.752" v="73" actId="1076"/>
          <ac:spMkLst>
            <pc:docMk/>
            <pc:sldMk cId="0" sldId="449"/>
            <ac:spMk id="10243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49"/>
            <ac:spMk id="10249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49"/>
            <ac:spMk id="10250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49"/>
            <ac:spMk id="10251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49"/>
            <ac:spMk id="10252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49"/>
            <ac:spMk id="10253" creationId="{00000000-0000-0000-0000-000000000000}"/>
          </ac:spMkLst>
        </pc:spChg>
        <pc:grpChg chg="mod">
          <ac:chgData name="Qi Qi" userId="f29008d1e1aa583c" providerId="LiveId" clId="{92C00BF1-BE85-44F9-8AF0-7431290C6433}" dt="2019-11-21T01:30:44.011" v="0"/>
          <ac:grpSpMkLst>
            <pc:docMk/>
            <pc:sldMk cId="0" sldId="449"/>
            <ac:grpSpMk id="14" creationId="{EF210F4F-1441-4339-AE97-AD89E5A0FB94}"/>
          </ac:grpSpMkLst>
        </pc:grp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49"/>
            <ac:picMk id="10244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49"/>
            <ac:picMk id="10245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49"/>
            <ac:picMk id="10246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49"/>
            <ac:picMk id="10247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49"/>
            <ac:picMk id="10248" creationId="{00000000-0000-0000-0000-000000000000}"/>
          </ac:picMkLst>
        </pc:picChg>
      </pc:sldChg>
      <pc:sldChg chg="modSp">
        <pc:chgData name="Qi Qi" userId="f29008d1e1aa583c" providerId="LiveId" clId="{92C00BF1-BE85-44F9-8AF0-7431290C6433}" dt="2019-11-21T01:33:39.736" v="22" actId="1076"/>
        <pc:sldMkLst>
          <pc:docMk/>
          <pc:sldMk cId="0" sldId="450"/>
        </pc:sldMkLst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0"/>
            <ac:spMk id="17412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0"/>
            <ac:spMk id="17413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0"/>
            <ac:spMk id="17414" creationId="{00000000-0000-0000-0000-000000000000}"/>
          </ac:spMkLst>
        </pc:spChg>
        <pc:spChg chg="mod">
          <ac:chgData name="Qi Qi" userId="f29008d1e1aa583c" providerId="LiveId" clId="{92C00BF1-BE85-44F9-8AF0-7431290C6433}" dt="2019-11-21T01:33:39.736" v="22" actId="1076"/>
          <ac:spMkLst>
            <pc:docMk/>
            <pc:sldMk cId="0" sldId="450"/>
            <ac:spMk id="1283075" creationId="{00000000-0000-0000-0000-000000000000}"/>
          </ac:spMkLst>
        </pc:sp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50"/>
            <ac:picMk id="7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50"/>
            <ac:picMk id="8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50"/>
            <ac:picMk id="9" creationId="{00000000-0000-0000-0000-000000000000}"/>
          </ac:picMkLst>
        </pc:picChg>
      </pc:sldChg>
      <pc:sldChg chg="modSp">
        <pc:chgData name="Qi Qi" userId="f29008d1e1aa583c" providerId="LiveId" clId="{92C00BF1-BE85-44F9-8AF0-7431290C6433}" dt="2019-11-21T01:30:44.011" v="0"/>
        <pc:sldMkLst>
          <pc:docMk/>
          <pc:sldMk cId="0" sldId="451"/>
        </pc:sldMkLst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1"/>
            <ac:spMk id="1298513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1"/>
            <ac:spMk id="1298514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1"/>
            <ac:spMk id="1298515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1"/>
            <ac:spMk id="1298516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1"/>
            <ac:spMk id="1298517" creationId="{00000000-0000-0000-0000-000000000000}"/>
          </ac:spMkLst>
        </pc:spChg>
        <pc:graphicFrameChg chg="mod">
          <ac:chgData name="Qi Qi" userId="f29008d1e1aa583c" providerId="LiveId" clId="{92C00BF1-BE85-44F9-8AF0-7431290C6433}" dt="2019-11-21T01:30:44.011" v="0"/>
          <ac:graphicFrameMkLst>
            <pc:docMk/>
            <pc:sldMk cId="0" sldId="451"/>
            <ac:graphicFrameMk id="1298436" creationId="{00000000-0000-0000-0000-000000000000}"/>
          </ac:graphicFrameMkLst>
        </pc:graphicFrame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51"/>
            <ac:picMk id="3" creationId="{81C542BF-E07B-4525-A6EA-A8C76CC2BFE2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51"/>
            <ac:picMk id="5" creationId="{0B66D7D0-D9C6-4A3A-A988-59FB5781D262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51"/>
            <ac:picMk id="7" creationId="{D8F55746-C9AB-49D0-88C6-AA6C59AE5293}"/>
          </ac:picMkLst>
        </pc:picChg>
        <pc:cxnChg chg="mod">
          <ac:chgData name="Qi Qi" userId="f29008d1e1aa583c" providerId="LiveId" clId="{92C00BF1-BE85-44F9-8AF0-7431290C6433}" dt="2019-11-21T01:30:44.011" v="0"/>
          <ac:cxnSpMkLst>
            <pc:docMk/>
            <pc:sldMk cId="0" sldId="451"/>
            <ac:cxnSpMk id="9" creationId="{F48A55AD-91C5-407F-92FB-77950D9F7CBF}"/>
          </ac:cxnSpMkLst>
        </pc:cxnChg>
      </pc:sldChg>
      <pc:sldChg chg="modSp">
        <pc:chgData name="Qi Qi" userId="f29008d1e1aa583c" providerId="LiveId" clId="{92C00BF1-BE85-44F9-8AF0-7431290C6433}" dt="2019-11-21T01:30:44.011" v="0"/>
        <pc:sldMkLst>
          <pc:docMk/>
          <pc:sldMk cId="0" sldId="454"/>
        </pc:sldMkLst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30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31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32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33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34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35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36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37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38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39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40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41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42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43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44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45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46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47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48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49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50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51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52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53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54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55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56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57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58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59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60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61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62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63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64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65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66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67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68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69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70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71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72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73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74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75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76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77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78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79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80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81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82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83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84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85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86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87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88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89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90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91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92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93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94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95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96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97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98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599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600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601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602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603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604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605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606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607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608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609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610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611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612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613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614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615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616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4"/>
            <ac:spMk id="22618" creationId="{00000000-0000-0000-0000-000000000000}"/>
          </ac:spMkLst>
        </pc:sp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54"/>
            <ac:picMk id="20481" creationId="{00000000-0000-0000-0000-000000000000}"/>
          </ac:picMkLst>
        </pc:picChg>
      </pc:sldChg>
      <pc:sldChg chg="addSp delSp modSp modNotesTx">
        <pc:chgData name="Qi Qi" userId="f29008d1e1aa583c" providerId="LiveId" clId="{92C00BF1-BE85-44F9-8AF0-7431290C6433}" dt="2019-11-21T01:40:34.971" v="128" actId="403"/>
        <pc:sldMkLst>
          <pc:docMk/>
          <pc:sldMk cId="0" sldId="455"/>
        </pc:sldMkLst>
        <pc:spChg chg="add del mod">
          <ac:chgData name="Qi Qi" userId="f29008d1e1aa583c" providerId="LiveId" clId="{92C00BF1-BE85-44F9-8AF0-7431290C6433}" dt="2019-11-21T01:39:44.849" v="92" actId="478"/>
          <ac:spMkLst>
            <pc:docMk/>
            <pc:sldMk cId="0" sldId="455"/>
            <ac:spMk id="3" creationId="{6404A10B-1981-4484-88AB-444F01CB2EA1}"/>
          </ac:spMkLst>
        </pc:spChg>
        <pc:spChg chg="del mod">
          <ac:chgData name="Qi Qi" userId="f29008d1e1aa583c" providerId="LiveId" clId="{92C00BF1-BE85-44F9-8AF0-7431290C6433}" dt="2019-11-21T01:39:19.021" v="85" actId="478"/>
          <ac:spMkLst>
            <pc:docMk/>
            <pc:sldMk cId="0" sldId="455"/>
            <ac:spMk id="9" creationId="{00000000-0000-0000-0000-000000000000}"/>
          </ac:spMkLst>
        </pc:spChg>
        <pc:spChg chg="add del mod">
          <ac:chgData name="Qi Qi" userId="f29008d1e1aa583c" providerId="LiveId" clId="{92C00BF1-BE85-44F9-8AF0-7431290C6433}" dt="2019-11-21T01:40:34.971" v="128" actId="403"/>
          <ac:spMkLst>
            <pc:docMk/>
            <pc:sldMk cId="0" sldId="455"/>
            <ac:spMk id="5122" creationId="{00000000-0000-0000-0000-000000000000}"/>
          </ac:spMkLst>
        </pc:spChg>
        <pc:spChg chg="del mod">
          <ac:chgData name="Qi Qi" userId="f29008d1e1aa583c" providerId="LiveId" clId="{92C00BF1-BE85-44F9-8AF0-7431290C6433}" dt="2019-11-21T01:39:47.338" v="93" actId="478"/>
          <ac:spMkLst>
            <pc:docMk/>
            <pc:sldMk cId="0" sldId="455"/>
            <ac:spMk id="5123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5"/>
            <ac:spMk id="5124" creationId="{00000000-0000-0000-0000-000000000000}"/>
          </ac:spMkLst>
        </pc:spChg>
        <pc:picChg chg="del mod">
          <ac:chgData name="Qi Qi" userId="f29008d1e1aa583c" providerId="LiveId" clId="{92C00BF1-BE85-44F9-8AF0-7431290C6433}" dt="2019-11-21T01:39:27.656" v="87" actId="478"/>
          <ac:picMkLst>
            <pc:docMk/>
            <pc:sldMk cId="0" sldId="455"/>
            <ac:picMk id="8" creationId="{00000000-0000-0000-0000-000000000000}"/>
          </ac:picMkLst>
        </pc:picChg>
        <pc:picChg chg="mod">
          <ac:chgData name="Qi Qi" userId="f29008d1e1aa583c" providerId="LiveId" clId="{92C00BF1-BE85-44F9-8AF0-7431290C6433}" dt="2019-11-21T01:39:30.488" v="88" actId="1076"/>
          <ac:picMkLst>
            <pc:docMk/>
            <pc:sldMk cId="0" sldId="455"/>
            <ac:picMk id="53250" creationId="{00000000-0000-0000-0000-000000000000}"/>
          </ac:picMkLst>
        </pc:picChg>
      </pc:sldChg>
      <pc:sldChg chg="modSp">
        <pc:chgData name="Qi Qi" userId="f29008d1e1aa583c" providerId="LiveId" clId="{92C00BF1-BE85-44F9-8AF0-7431290C6433}" dt="2019-11-21T01:30:44.011" v="0"/>
        <pc:sldMkLst>
          <pc:docMk/>
          <pc:sldMk cId="0" sldId="456"/>
        </pc:sldMkLst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56"/>
            <ac:picMk id="5" creationId="{00000000-0000-0000-0000-000000000000}"/>
          </ac:picMkLst>
        </pc:picChg>
      </pc:sldChg>
      <pc:sldChg chg="modSp">
        <pc:chgData name="Qi Qi" userId="f29008d1e1aa583c" providerId="LiveId" clId="{92C00BF1-BE85-44F9-8AF0-7431290C6433}" dt="2019-11-21T01:38:11.213" v="67" actId="404"/>
        <pc:sldMkLst>
          <pc:docMk/>
          <pc:sldMk cId="0" sldId="457"/>
        </pc:sldMkLst>
        <pc:spChg chg="mod">
          <ac:chgData name="Qi Qi" userId="f29008d1e1aa583c" providerId="LiveId" clId="{92C00BF1-BE85-44F9-8AF0-7431290C6433}" dt="2019-11-21T01:38:11.213" v="67" actId="404"/>
          <ac:spMkLst>
            <pc:docMk/>
            <pc:sldMk cId="0" sldId="457"/>
            <ac:spMk id="26627" creationId="{00000000-0000-0000-0000-000000000000}"/>
          </ac:spMkLst>
        </pc:spChg>
      </pc:sldChg>
      <pc:sldChg chg="modSp">
        <pc:chgData name="Qi Qi" userId="f29008d1e1aa583c" providerId="LiveId" clId="{92C00BF1-BE85-44F9-8AF0-7431290C6433}" dt="2019-11-21T01:34:50.008" v="31" actId="14100"/>
        <pc:sldMkLst>
          <pc:docMk/>
          <pc:sldMk cId="0" sldId="458"/>
        </pc:sldMkLst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8"/>
            <ac:spMk id="10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8"/>
            <ac:spMk id="27659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8"/>
            <ac:spMk id="27660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8"/>
            <ac:spMk id="27661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8"/>
            <ac:spMk id="27662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8"/>
            <ac:spMk id="27663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8"/>
            <ac:spMk id="27664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8"/>
            <ac:spMk id="27665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8"/>
            <ac:spMk id="27666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8"/>
            <ac:spMk id="27667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8"/>
            <ac:spMk id="27668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8"/>
            <ac:spMk id="27669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8"/>
            <ac:spMk id="27670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8"/>
            <ac:spMk id="27671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8"/>
            <ac:spMk id="27672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8"/>
            <ac:spMk id="27673" creationId="{00000000-0000-0000-0000-000000000000}"/>
          </ac:spMkLst>
        </pc:spChg>
        <pc:spChg chg="mod">
          <ac:chgData name="Qi Qi" userId="f29008d1e1aa583c" providerId="LiveId" clId="{92C00BF1-BE85-44F9-8AF0-7431290C6433}" dt="2019-11-21T01:34:50.008" v="31" actId="14100"/>
          <ac:spMkLst>
            <pc:docMk/>
            <pc:sldMk cId="0" sldId="458"/>
            <ac:spMk id="1281027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8"/>
            <ac:spMk id="1281030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8"/>
            <ac:spMk id="1281031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58"/>
            <ac:spMk id="1281032" creationId="{00000000-0000-0000-0000-000000000000}"/>
          </ac:spMkLst>
        </pc:sp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58"/>
            <ac:picMk id="3" creationId="{57E70F26-FE01-462A-A390-3F7043AF92EF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58"/>
            <ac:picMk id="5" creationId="{E4FEEC1F-56E1-4174-8049-BC6E758A8E5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58"/>
            <ac:picMk id="9" creationId="{D0FD0E99-F42F-46E9-96E7-93EF52B872B3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58"/>
            <ac:picMk id="12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58"/>
            <ac:picMk id="13" creationId="{C2DC98FF-56BD-453F-B37B-A9FA2AF89DD3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58"/>
            <ac:picMk id="15" creationId="{B0A80F79-8E0D-402C-AF63-277FA25E3D0A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58"/>
            <ac:picMk id="26" creationId="{00000000-0000-0000-0000-000000000000}"/>
          </ac:picMkLst>
        </pc:picChg>
        <pc:picChg chg="mod">
          <ac:chgData name="Qi Qi" userId="f29008d1e1aa583c" providerId="LiveId" clId="{92C00BF1-BE85-44F9-8AF0-7431290C6433}" dt="2019-11-21T01:34:32.337" v="30" actId="1076"/>
          <ac:picMkLst>
            <pc:docMk/>
            <pc:sldMk cId="0" sldId="458"/>
            <ac:picMk id="27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58"/>
            <ac:picMk id="1281029" creationId="{00000000-0000-0000-0000-000000000000}"/>
          </ac:picMkLst>
        </pc:picChg>
      </pc:sldChg>
      <pc:sldChg chg="modSp">
        <pc:chgData name="Qi Qi" userId="f29008d1e1aa583c" providerId="LiveId" clId="{92C00BF1-BE85-44F9-8AF0-7431290C6433}" dt="2019-11-21T01:35:47.578" v="38" actId="404"/>
        <pc:sldMkLst>
          <pc:docMk/>
          <pc:sldMk cId="0" sldId="460"/>
        </pc:sldMkLst>
        <pc:spChg chg="mod">
          <ac:chgData name="Qi Qi" userId="f29008d1e1aa583c" providerId="LiveId" clId="{92C00BF1-BE85-44F9-8AF0-7431290C6433}" dt="2019-11-21T01:35:47.578" v="38" actId="404"/>
          <ac:spMkLst>
            <pc:docMk/>
            <pc:sldMk cId="0" sldId="460"/>
            <ac:spMk id="1290243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60"/>
            <ac:spMk id="1290248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60"/>
            <ac:spMk id="1290251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60"/>
            <ac:spMk id="1290252" creationId="{00000000-0000-0000-0000-000000000000}"/>
          </ac:spMkLst>
        </pc:sp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60"/>
            <ac:picMk id="15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60"/>
            <ac:picMk id="28677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60"/>
            <ac:picMk id="1290246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60"/>
            <ac:picMk id="1290247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60"/>
            <ac:picMk id="1290249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60"/>
            <ac:picMk id="1290250" creationId="{00000000-0000-0000-0000-000000000000}"/>
          </ac:picMkLst>
        </pc:picChg>
      </pc:sldChg>
      <pc:sldChg chg="modSp">
        <pc:chgData name="Qi Qi" userId="f29008d1e1aa583c" providerId="LiveId" clId="{92C00BF1-BE85-44F9-8AF0-7431290C6433}" dt="2019-11-21T01:30:44.011" v="0"/>
        <pc:sldMkLst>
          <pc:docMk/>
          <pc:sldMk cId="0" sldId="461"/>
        </pc:sldMkLst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61"/>
            <ac:picMk id="98307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61"/>
            <ac:picMk id="98308" creationId="{00000000-0000-0000-0000-000000000000}"/>
          </ac:picMkLst>
        </pc:picChg>
      </pc:sldChg>
      <pc:sldChg chg="modSp">
        <pc:chgData name="Qi Qi" userId="f29008d1e1aa583c" providerId="LiveId" clId="{92C00BF1-BE85-44F9-8AF0-7431290C6433}" dt="2019-11-21T01:30:44.011" v="0"/>
        <pc:sldMkLst>
          <pc:docMk/>
          <pc:sldMk cId="0" sldId="462"/>
        </pc:sldMkLst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62"/>
            <ac:spMk id="29699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62"/>
            <ac:spMk id="1291275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62"/>
            <ac:spMk id="1291276" creationId="{00000000-0000-0000-0000-000000000000}"/>
          </ac:spMkLst>
        </pc:spChg>
        <pc:grpChg chg="mod">
          <ac:chgData name="Qi Qi" userId="f29008d1e1aa583c" providerId="LiveId" clId="{92C00BF1-BE85-44F9-8AF0-7431290C6433}" dt="2019-11-21T01:30:44.011" v="0"/>
          <ac:grpSpMkLst>
            <pc:docMk/>
            <pc:sldMk cId="0" sldId="462"/>
            <ac:grpSpMk id="2" creationId="{00000000-0000-0000-0000-000000000000}"/>
          </ac:grpSpMkLst>
        </pc:grp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62"/>
            <ac:picMk id="29700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62"/>
            <ac:picMk id="29704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62"/>
            <ac:picMk id="29705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62"/>
            <ac:picMk id="29706" creationId="{00000000-0000-0000-0000-000000000000}"/>
          </ac:picMkLst>
        </pc:picChg>
      </pc:sldChg>
      <pc:sldChg chg="modSp">
        <pc:chgData name="Qi Qi" userId="f29008d1e1aa583c" providerId="LiveId" clId="{92C00BF1-BE85-44F9-8AF0-7431290C6433}" dt="2019-11-21T01:30:44.011" v="0"/>
        <pc:sldMkLst>
          <pc:docMk/>
          <pc:sldMk cId="0" sldId="463"/>
        </pc:sldMkLst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63"/>
            <ac:spMk id="1292291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63"/>
            <ac:spMk id="1292300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63"/>
            <ac:spMk id="1292301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0" sldId="463"/>
            <ac:spMk id="1292302" creationId="{00000000-0000-0000-0000-000000000000}"/>
          </ac:spMkLst>
        </pc:spChg>
        <pc:grpChg chg="mod">
          <ac:chgData name="Qi Qi" userId="f29008d1e1aa583c" providerId="LiveId" clId="{92C00BF1-BE85-44F9-8AF0-7431290C6433}" dt="2019-11-21T01:30:44.011" v="0"/>
          <ac:grpSpMkLst>
            <pc:docMk/>
            <pc:sldMk cId="0" sldId="463"/>
            <ac:grpSpMk id="2" creationId="{00000000-0000-0000-0000-000000000000}"/>
          </ac:grpSpMkLst>
        </pc:grp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63"/>
            <ac:picMk id="30727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63"/>
            <ac:picMk id="30728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63"/>
            <ac:picMk id="30729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63"/>
            <ac:picMk id="30731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63"/>
            <ac:picMk id="1292298" creationId="{00000000-0000-0000-0000-000000000000}"/>
          </ac:picMkLst>
        </pc:picChg>
      </pc:sldChg>
      <pc:sldChg chg="modSp">
        <pc:chgData name="Qi Qi" userId="f29008d1e1aa583c" providerId="LiveId" clId="{92C00BF1-BE85-44F9-8AF0-7431290C6433}" dt="2019-11-21T01:30:44.011" v="0"/>
        <pc:sldMkLst>
          <pc:docMk/>
          <pc:sldMk cId="0" sldId="464"/>
        </pc:sldMkLst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64"/>
            <ac:picMk id="6" creationId="{00000000-0000-0000-0000-000000000000}"/>
          </ac:picMkLst>
        </pc:picChg>
      </pc:sldChg>
      <pc:sldChg chg="modSp">
        <pc:chgData name="Qi Qi" userId="f29008d1e1aa583c" providerId="LiveId" clId="{92C00BF1-BE85-44F9-8AF0-7431290C6433}" dt="2019-11-21T01:30:44.011" v="0"/>
        <pc:sldMkLst>
          <pc:docMk/>
          <pc:sldMk cId="0" sldId="466"/>
        </pc:sldMkLst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66"/>
            <ac:picMk id="56322" creationId="{00000000-0000-0000-0000-000000000000}"/>
          </ac:picMkLst>
        </pc:picChg>
      </pc:sldChg>
      <pc:sldChg chg="modSp">
        <pc:chgData name="Qi Qi" userId="f29008d1e1aa583c" providerId="LiveId" clId="{92C00BF1-BE85-44F9-8AF0-7431290C6433}" dt="2019-11-21T01:30:44.011" v="0"/>
        <pc:sldMkLst>
          <pc:docMk/>
          <pc:sldMk cId="0" sldId="467"/>
        </pc:sldMkLst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67"/>
            <ac:picMk id="57346" creationId="{00000000-0000-0000-0000-000000000000}"/>
          </ac:picMkLst>
        </pc:picChg>
      </pc:sldChg>
      <pc:sldChg chg="modSp">
        <pc:chgData name="Qi Qi" userId="f29008d1e1aa583c" providerId="LiveId" clId="{92C00BF1-BE85-44F9-8AF0-7431290C6433}" dt="2019-11-21T01:30:44.011" v="0"/>
        <pc:sldMkLst>
          <pc:docMk/>
          <pc:sldMk cId="0" sldId="468"/>
        </pc:sldMkLst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68"/>
            <ac:picMk id="58370" creationId="{00000000-0000-0000-0000-000000000000}"/>
          </ac:picMkLst>
        </pc:picChg>
      </pc:sldChg>
      <pc:sldChg chg="modSp">
        <pc:chgData name="Qi Qi" userId="f29008d1e1aa583c" providerId="LiveId" clId="{92C00BF1-BE85-44F9-8AF0-7431290C6433}" dt="2019-11-21T01:30:44.011" v="0"/>
        <pc:sldMkLst>
          <pc:docMk/>
          <pc:sldMk cId="0" sldId="469"/>
        </pc:sldMkLst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69"/>
            <ac:picMk id="59394" creationId="{00000000-0000-0000-0000-000000000000}"/>
          </ac:picMkLst>
        </pc:picChg>
      </pc:sldChg>
      <pc:sldChg chg="modSp">
        <pc:chgData name="Qi Qi" userId="f29008d1e1aa583c" providerId="LiveId" clId="{92C00BF1-BE85-44F9-8AF0-7431290C6433}" dt="2019-11-21T01:30:44.011" v="0"/>
        <pc:sldMkLst>
          <pc:docMk/>
          <pc:sldMk cId="0" sldId="470"/>
        </pc:sldMkLst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70"/>
            <ac:picMk id="5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70"/>
            <ac:picMk id="6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70"/>
            <ac:picMk id="60418" creationId="{00000000-0000-0000-0000-000000000000}"/>
          </ac:picMkLst>
        </pc:picChg>
      </pc:sldChg>
      <pc:sldChg chg="modSp">
        <pc:chgData name="Qi Qi" userId="f29008d1e1aa583c" providerId="LiveId" clId="{92C00BF1-BE85-44F9-8AF0-7431290C6433}" dt="2019-11-21T01:39:03.392" v="83" actId="1076"/>
        <pc:sldMkLst>
          <pc:docMk/>
          <pc:sldMk cId="0" sldId="471"/>
        </pc:sldMkLst>
        <pc:spChg chg="mod">
          <ac:chgData name="Qi Qi" userId="f29008d1e1aa583c" providerId="LiveId" clId="{92C00BF1-BE85-44F9-8AF0-7431290C6433}" dt="2019-11-21T01:38:56.480" v="80" actId="1076"/>
          <ac:spMkLst>
            <pc:docMk/>
            <pc:sldMk cId="0" sldId="471"/>
            <ac:spMk id="3" creationId="{00000000-0000-0000-0000-000000000000}"/>
          </ac:spMkLst>
        </pc:spChg>
        <pc:picChg chg="mod">
          <ac:chgData name="Qi Qi" userId="f29008d1e1aa583c" providerId="LiveId" clId="{92C00BF1-BE85-44F9-8AF0-7431290C6433}" dt="2019-11-21T01:39:03.392" v="83" actId="1076"/>
          <ac:picMkLst>
            <pc:docMk/>
            <pc:sldMk cId="0" sldId="471"/>
            <ac:picMk id="4" creationId="{00000000-0000-0000-0000-000000000000}"/>
          </ac:picMkLst>
        </pc:picChg>
      </pc:sldChg>
      <pc:sldChg chg="modSp">
        <pc:chgData name="Qi Qi" userId="f29008d1e1aa583c" providerId="LiveId" clId="{92C00BF1-BE85-44F9-8AF0-7431290C6433}" dt="2019-11-21T01:30:44.011" v="0"/>
        <pc:sldMkLst>
          <pc:docMk/>
          <pc:sldMk cId="0" sldId="472"/>
        </pc:sldMkLst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72"/>
            <ac:picMk id="4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72"/>
            <ac:picMk id="5" creationId="{00000000-0000-0000-0000-000000000000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0" sldId="472"/>
            <ac:picMk id="55298" creationId="{00000000-0000-0000-0000-000000000000}"/>
          </ac:picMkLst>
        </pc:picChg>
      </pc:sldChg>
      <pc:sldChg chg="modSp">
        <pc:chgData name="Qi Qi" userId="f29008d1e1aa583c" providerId="LiveId" clId="{92C00BF1-BE85-44F9-8AF0-7431290C6433}" dt="2019-11-21T01:30:44.011" v="0"/>
        <pc:sldMkLst>
          <pc:docMk/>
          <pc:sldMk cId="860033257" sldId="474"/>
        </pc:sldMkLst>
        <pc:spChg chg="mod">
          <ac:chgData name="Qi Qi" userId="f29008d1e1aa583c" providerId="LiveId" clId="{92C00BF1-BE85-44F9-8AF0-7431290C6433}" dt="2019-11-21T01:30:44.011" v="0"/>
          <ac:spMkLst>
            <pc:docMk/>
            <pc:sldMk cId="860033257" sldId="474"/>
            <ac:spMk id="34" creationId="{BD3E869C-3C04-48C6-B803-F41377566080}"/>
          </ac:spMkLst>
        </pc:spChg>
        <pc:picChg chg="mod">
          <ac:chgData name="Qi Qi" userId="f29008d1e1aa583c" providerId="LiveId" clId="{92C00BF1-BE85-44F9-8AF0-7431290C6433}" dt="2019-11-21T01:30:44.011" v="0"/>
          <ac:picMkLst>
            <pc:docMk/>
            <pc:sldMk cId="860033257" sldId="474"/>
            <ac:picMk id="35" creationId="{40DB07F4-A58C-481D-AB85-0B3EAC13C41C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860033257" sldId="474"/>
            <ac:picMk id="36" creationId="{94BCBA1E-81FE-4C11-A499-3D123D6FBFD6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860033257" sldId="474"/>
            <ac:picMk id="37" creationId="{40422710-1578-4969-8557-A8D8A4816191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860033257" sldId="474"/>
            <ac:picMk id="38" creationId="{4682307A-41A9-4F96-B422-72752440237D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860033257" sldId="474"/>
            <ac:picMk id="39" creationId="{BC88BEC6-EDAB-496B-A8BE-073C378A97D0}"/>
          </ac:picMkLst>
        </pc:picChg>
      </pc:sldChg>
      <pc:sldChg chg="modSp">
        <pc:chgData name="Qi Qi" userId="f29008d1e1aa583c" providerId="LiveId" clId="{92C00BF1-BE85-44F9-8AF0-7431290C6433}" dt="2019-11-21T01:30:44.011" v="0"/>
        <pc:sldMkLst>
          <pc:docMk/>
          <pc:sldMk cId="161591741" sldId="475"/>
        </pc:sldMkLst>
        <pc:spChg chg="mod">
          <ac:chgData name="Qi Qi" userId="f29008d1e1aa583c" providerId="LiveId" clId="{92C00BF1-BE85-44F9-8AF0-7431290C6433}" dt="2019-11-21T01:30:44.011" v="0"/>
          <ac:spMkLst>
            <pc:docMk/>
            <pc:sldMk cId="161591741" sldId="475"/>
            <ac:spMk id="11" creationId="{7A2DE98E-7C16-4732-B673-7AADCC8D03A5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161591741" sldId="475"/>
            <ac:spMk id="17" creationId="{5397E9EB-8ADE-4D9C-B304-3714F5F18A6D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k cId="161591741" sldId="475"/>
            <ac:spMk id="19" creationId="{C7F668E9-6642-476C-BDCF-3B7F99EF2544}"/>
          </ac:spMkLst>
        </pc:spChg>
        <pc:picChg chg="mod">
          <ac:chgData name="Qi Qi" userId="f29008d1e1aa583c" providerId="LiveId" clId="{92C00BF1-BE85-44F9-8AF0-7431290C6433}" dt="2019-11-21T01:30:44.011" v="0"/>
          <ac:picMkLst>
            <pc:docMk/>
            <pc:sldMk cId="161591741" sldId="475"/>
            <ac:picMk id="12" creationId="{E1B3D6E4-4BA3-484D-84BB-753C8A11FE26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161591741" sldId="475"/>
            <ac:picMk id="13" creationId="{1D6E06B0-16B5-433A-B7F4-60A4526EEA84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161591741" sldId="475"/>
            <ac:picMk id="14" creationId="{BD9DFB0F-3EB7-4CB3-BB37-8DB8BF7C554D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161591741" sldId="475"/>
            <ac:picMk id="15" creationId="{6AF6BF17-ADB4-45B8-A167-9A76BCF49174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161591741" sldId="475"/>
            <ac:picMk id="16" creationId="{DE1EDD90-D6A0-4A5D-A7BA-F6A69B275E5B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161591741" sldId="475"/>
            <ac:picMk id="18" creationId="{B30CF0CE-B927-4F14-A007-2BD965E01506}"/>
          </ac:picMkLst>
        </pc:picChg>
      </pc:sldChg>
      <pc:sldChg chg="modSp">
        <pc:chgData name="Qi Qi" userId="f29008d1e1aa583c" providerId="LiveId" clId="{92C00BF1-BE85-44F9-8AF0-7431290C6433}" dt="2019-11-21T01:35:12.584" v="34" actId="1076"/>
        <pc:sldMkLst>
          <pc:docMk/>
          <pc:sldMk cId="3438436211" sldId="476"/>
        </pc:sldMkLst>
        <pc:spChg chg="mod">
          <ac:chgData name="Qi Qi" userId="f29008d1e1aa583c" providerId="LiveId" clId="{92C00BF1-BE85-44F9-8AF0-7431290C6433}" dt="2019-11-21T01:30:44.011" v="0"/>
          <ac:spMkLst>
            <pc:docMk/>
            <pc:sldMk cId="3438436211" sldId="476"/>
            <ac:spMk id="20" creationId="{255AC48E-7E28-44CF-BD39-20D3E9DB9058}"/>
          </ac:spMkLst>
        </pc:spChg>
        <pc:picChg chg="mod">
          <ac:chgData name="Qi Qi" userId="f29008d1e1aa583c" providerId="LiveId" clId="{92C00BF1-BE85-44F9-8AF0-7431290C6433}" dt="2019-11-21T01:35:09.177" v="33" actId="1076"/>
          <ac:picMkLst>
            <pc:docMk/>
            <pc:sldMk cId="3438436211" sldId="476"/>
            <ac:picMk id="21" creationId="{E8636A90-B8E5-45C4-A110-BB10A8009B82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3438436211" sldId="476"/>
            <ac:picMk id="22" creationId="{941E95F0-4451-4895-87D3-D111BD08B600}"/>
          </ac:picMkLst>
        </pc:picChg>
        <pc:picChg chg="mod">
          <ac:chgData name="Qi Qi" userId="f29008d1e1aa583c" providerId="LiveId" clId="{92C00BF1-BE85-44F9-8AF0-7431290C6433}" dt="2019-11-21T01:35:12.584" v="34" actId="1076"/>
          <ac:picMkLst>
            <pc:docMk/>
            <pc:sldMk cId="3438436211" sldId="476"/>
            <ac:picMk id="23" creationId="{E37BE4C0-1FF5-427A-A7E1-80D2071715C8}"/>
          </ac:picMkLst>
        </pc:picChg>
      </pc:sldChg>
      <pc:sldChg chg="modSp">
        <pc:chgData name="Qi Qi" userId="f29008d1e1aa583c" providerId="LiveId" clId="{92C00BF1-BE85-44F9-8AF0-7431290C6433}" dt="2019-11-21T01:30:44.011" v="0"/>
        <pc:sldMkLst>
          <pc:docMk/>
          <pc:sldMk cId="322358850" sldId="477"/>
        </pc:sldMkLst>
        <pc:spChg chg="mod">
          <ac:chgData name="Qi Qi" userId="f29008d1e1aa583c" providerId="LiveId" clId="{92C00BF1-BE85-44F9-8AF0-7431290C6433}" dt="2019-11-21T01:30:44.011" v="0"/>
          <ac:spMkLst>
            <pc:docMk/>
            <pc:sldMk cId="322358850" sldId="477"/>
            <ac:spMk id="19" creationId="{10E2096B-25EA-441B-B0D1-5C14AE08DD73}"/>
          </ac:spMkLst>
        </pc:spChg>
        <pc:grpChg chg="mod">
          <ac:chgData name="Qi Qi" userId="f29008d1e1aa583c" providerId="LiveId" clId="{92C00BF1-BE85-44F9-8AF0-7431290C6433}" dt="2019-11-21T01:30:44.011" v="0"/>
          <ac:grpSpMkLst>
            <pc:docMk/>
            <pc:sldMk cId="322358850" sldId="477"/>
            <ac:grpSpMk id="29" creationId="{8829E02E-CC16-483B-A7C2-AF9D1C699241}"/>
          </ac:grpSpMkLst>
        </pc:grpChg>
        <pc:picChg chg="mod">
          <ac:chgData name="Qi Qi" userId="f29008d1e1aa583c" providerId="LiveId" clId="{92C00BF1-BE85-44F9-8AF0-7431290C6433}" dt="2019-11-21T01:30:44.011" v="0"/>
          <ac:picMkLst>
            <pc:docMk/>
            <pc:sldMk cId="322358850" sldId="477"/>
            <ac:picMk id="24" creationId="{4DBFCFC1-5777-4CFE-9038-5B3A6BD3023E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322358850" sldId="477"/>
            <ac:picMk id="25" creationId="{183763DA-1C11-49A1-969E-ADBA6CF557F2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322358850" sldId="477"/>
            <ac:picMk id="26" creationId="{11CA8378-A828-43D4-812F-7BC53ECF088F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322358850" sldId="477"/>
            <ac:picMk id="27" creationId="{666755AB-9D18-464A-8871-FCEC759D0161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322358850" sldId="477"/>
            <ac:picMk id="28" creationId="{4B82DCDB-2919-445A-8E5A-EFA5E9F84FDC}"/>
          </ac:picMkLst>
        </pc:picChg>
        <pc:picChg chg="mod">
          <ac:chgData name="Qi Qi" userId="f29008d1e1aa583c" providerId="LiveId" clId="{92C00BF1-BE85-44F9-8AF0-7431290C6433}" dt="2019-11-21T01:30:44.011" v="0"/>
          <ac:picMkLst>
            <pc:docMk/>
            <pc:sldMk cId="322358850" sldId="477"/>
            <ac:picMk id="32" creationId="{73306511-3DD2-4DAD-806B-062032D0AF14}"/>
          </ac:picMkLst>
        </pc:picChg>
      </pc:sldChg>
      <pc:sldMasterChg chg="modSp modSldLayout">
        <pc:chgData name="Qi Qi" userId="f29008d1e1aa583c" providerId="LiveId" clId="{92C00BF1-BE85-44F9-8AF0-7431290C6433}" dt="2019-11-21T01:30:44.011" v="0"/>
        <pc:sldMasterMkLst>
          <pc:docMk/>
          <pc:sldMasterMk cId="0" sldId="2147483757"/>
        </pc:sldMasterMkLst>
        <pc:spChg chg="mod">
          <ac:chgData name="Qi Qi" userId="f29008d1e1aa583c" providerId="LiveId" clId="{92C00BF1-BE85-44F9-8AF0-7431290C6433}" dt="2019-11-21T01:30:44.011" v="0"/>
          <ac:spMkLst>
            <pc:docMk/>
            <pc:sldMasterMk cId="0" sldId="2147483757"/>
            <ac:spMk id="3074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asterMk cId="0" sldId="2147483757"/>
            <ac:spMk id="3075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asterMk cId="0" sldId="2147483757"/>
            <ac:spMk id="4100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asterMk cId="0" sldId="2147483757"/>
            <ac:spMk id="4101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asterMk cId="0" sldId="2147483757"/>
            <ac:spMk id="4102" creationId="{00000000-0000-0000-0000-000000000000}"/>
          </ac:spMkLst>
        </pc:spChg>
        <pc:spChg chg="mod">
          <ac:chgData name="Qi Qi" userId="f29008d1e1aa583c" providerId="LiveId" clId="{92C00BF1-BE85-44F9-8AF0-7431290C6433}" dt="2019-11-21T01:30:44.011" v="0"/>
          <ac:spMkLst>
            <pc:docMk/>
            <pc:sldMasterMk cId="0" sldId="2147483757"/>
            <ac:spMk id="4103" creationId="{00000000-0000-0000-0000-000000000000}"/>
          </ac:spMkLst>
        </pc:spChg>
        <pc:sldLayoutChg chg="modSp">
          <pc:chgData name="Qi Qi" userId="f29008d1e1aa583c" providerId="LiveId" clId="{92C00BF1-BE85-44F9-8AF0-7431290C6433}" dt="2019-11-21T01:30:44.011" v="0"/>
          <pc:sldLayoutMkLst>
            <pc:docMk/>
            <pc:sldMasterMk cId="0" sldId="2147483757"/>
            <pc:sldLayoutMk cId="0" sldId="2147483758"/>
          </pc:sldLayoutMkLst>
          <pc:spChg chg="mod">
            <ac:chgData name="Qi Qi" userId="f29008d1e1aa583c" providerId="LiveId" clId="{92C00BF1-BE85-44F9-8AF0-7431290C6433}" dt="2019-11-21T01:30:44.011" v="0"/>
            <ac:spMkLst>
              <pc:docMk/>
              <pc:sldMasterMk cId="0" sldId="2147483757"/>
              <pc:sldLayoutMk cId="0" sldId="2147483758"/>
              <ac:spMk id="5122" creationId="{00000000-0000-0000-0000-000000000000}"/>
            </ac:spMkLst>
          </pc:spChg>
          <pc:spChg chg="mod">
            <ac:chgData name="Qi Qi" userId="f29008d1e1aa583c" providerId="LiveId" clId="{92C00BF1-BE85-44F9-8AF0-7431290C6433}" dt="2019-11-21T01:30:44.011" v="0"/>
            <ac:spMkLst>
              <pc:docMk/>
              <pc:sldMasterMk cId="0" sldId="2147483757"/>
              <pc:sldLayoutMk cId="0" sldId="2147483758"/>
              <ac:spMk id="5123" creationId="{00000000-0000-0000-0000-000000000000}"/>
            </ac:spMkLst>
          </pc:spChg>
        </pc:sldLayoutChg>
        <pc:sldLayoutChg chg="modSp">
          <pc:chgData name="Qi Qi" userId="f29008d1e1aa583c" providerId="LiveId" clId="{92C00BF1-BE85-44F9-8AF0-7431290C6433}" dt="2019-11-21T01:30:44.011" v="0"/>
          <pc:sldLayoutMkLst>
            <pc:docMk/>
            <pc:sldMasterMk cId="0" sldId="2147483757"/>
            <pc:sldLayoutMk cId="0" sldId="2147483760"/>
          </pc:sldLayoutMkLst>
          <pc:spChg chg="mod">
            <ac:chgData name="Qi Qi" userId="f29008d1e1aa583c" providerId="LiveId" clId="{92C00BF1-BE85-44F9-8AF0-7431290C6433}" dt="2019-11-21T01:30:44.011" v="0"/>
            <ac:spMkLst>
              <pc:docMk/>
              <pc:sldMasterMk cId="0" sldId="2147483757"/>
              <pc:sldLayoutMk cId="0" sldId="2147483760"/>
              <ac:spMk id="2" creationId="{00000000-0000-0000-0000-000000000000}"/>
            </ac:spMkLst>
          </pc:spChg>
          <pc:spChg chg="mod">
            <ac:chgData name="Qi Qi" userId="f29008d1e1aa583c" providerId="LiveId" clId="{92C00BF1-BE85-44F9-8AF0-7431290C6433}" dt="2019-11-21T01:30:44.011" v="0"/>
            <ac:spMkLst>
              <pc:docMk/>
              <pc:sldMasterMk cId="0" sldId="2147483757"/>
              <pc:sldLayoutMk cId="0" sldId="2147483760"/>
              <ac:spMk id="3" creationId="{00000000-0000-0000-0000-000000000000}"/>
            </ac:spMkLst>
          </pc:spChg>
        </pc:sldLayoutChg>
        <pc:sldLayoutChg chg="modSp">
          <pc:chgData name="Qi Qi" userId="f29008d1e1aa583c" providerId="LiveId" clId="{92C00BF1-BE85-44F9-8AF0-7431290C6433}" dt="2019-11-21T01:30:44.011" v="0"/>
          <pc:sldLayoutMkLst>
            <pc:docMk/>
            <pc:sldMasterMk cId="0" sldId="2147483757"/>
            <pc:sldLayoutMk cId="0" sldId="2147483761"/>
          </pc:sldLayoutMkLst>
          <pc:spChg chg="mod">
            <ac:chgData name="Qi Qi" userId="f29008d1e1aa583c" providerId="LiveId" clId="{92C00BF1-BE85-44F9-8AF0-7431290C6433}" dt="2019-11-21T01:30:44.011" v="0"/>
            <ac:spMkLst>
              <pc:docMk/>
              <pc:sldMasterMk cId="0" sldId="2147483757"/>
              <pc:sldLayoutMk cId="0" sldId="2147483761"/>
              <ac:spMk id="3" creationId="{00000000-0000-0000-0000-000000000000}"/>
            </ac:spMkLst>
          </pc:spChg>
          <pc:spChg chg="mod">
            <ac:chgData name="Qi Qi" userId="f29008d1e1aa583c" providerId="LiveId" clId="{92C00BF1-BE85-44F9-8AF0-7431290C6433}" dt="2019-11-21T01:30:44.011" v="0"/>
            <ac:spMkLst>
              <pc:docMk/>
              <pc:sldMasterMk cId="0" sldId="2147483757"/>
              <pc:sldLayoutMk cId="0" sldId="2147483761"/>
              <ac:spMk id="4" creationId="{00000000-0000-0000-0000-000000000000}"/>
            </ac:spMkLst>
          </pc:spChg>
        </pc:sldLayoutChg>
        <pc:sldLayoutChg chg="modSp">
          <pc:chgData name="Qi Qi" userId="f29008d1e1aa583c" providerId="LiveId" clId="{92C00BF1-BE85-44F9-8AF0-7431290C6433}" dt="2019-11-21T01:30:44.011" v="0"/>
          <pc:sldLayoutMkLst>
            <pc:docMk/>
            <pc:sldMasterMk cId="0" sldId="2147483757"/>
            <pc:sldLayoutMk cId="0" sldId="2147483762"/>
          </pc:sldLayoutMkLst>
          <pc:spChg chg="mod">
            <ac:chgData name="Qi Qi" userId="f29008d1e1aa583c" providerId="LiveId" clId="{92C00BF1-BE85-44F9-8AF0-7431290C6433}" dt="2019-11-21T01:30:44.011" v="0"/>
            <ac:spMkLst>
              <pc:docMk/>
              <pc:sldMasterMk cId="0" sldId="2147483757"/>
              <pc:sldLayoutMk cId="0" sldId="2147483762"/>
              <ac:spMk id="3" creationId="{00000000-0000-0000-0000-000000000000}"/>
            </ac:spMkLst>
          </pc:spChg>
          <pc:spChg chg="mod">
            <ac:chgData name="Qi Qi" userId="f29008d1e1aa583c" providerId="LiveId" clId="{92C00BF1-BE85-44F9-8AF0-7431290C6433}" dt="2019-11-21T01:30:44.011" v="0"/>
            <ac:spMkLst>
              <pc:docMk/>
              <pc:sldMasterMk cId="0" sldId="2147483757"/>
              <pc:sldLayoutMk cId="0" sldId="2147483762"/>
              <ac:spMk id="4" creationId="{00000000-0000-0000-0000-000000000000}"/>
            </ac:spMkLst>
          </pc:spChg>
          <pc:spChg chg="mod">
            <ac:chgData name="Qi Qi" userId="f29008d1e1aa583c" providerId="LiveId" clId="{92C00BF1-BE85-44F9-8AF0-7431290C6433}" dt="2019-11-21T01:30:44.011" v="0"/>
            <ac:spMkLst>
              <pc:docMk/>
              <pc:sldMasterMk cId="0" sldId="2147483757"/>
              <pc:sldLayoutMk cId="0" sldId="2147483762"/>
              <ac:spMk id="5" creationId="{00000000-0000-0000-0000-000000000000}"/>
            </ac:spMkLst>
          </pc:spChg>
          <pc:spChg chg="mod">
            <ac:chgData name="Qi Qi" userId="f29008d1e1aa583c" providerId="LiveId" clId="{92C00BF1-BE85-44F9-8AF0-7431290C6433}" dt="2019-11-21T01:30:44.011" v="0"/>
            <ac:spMkLst>
              <pc:docMk/>
              <pc:sldMasterMk cId="0" sldId="2147483757"/>
              <pc:sldLayoutMk cId="0" sldId="2147483762"/>
              <ac:spMk id="6" creationId="{00000000-0000-0000-0000-000000000000}"/>
            </ac:spMkLst>
          </pc:spChg>
        </pc:sldLayoutChg>
        <pc:sldLayoutChg chg="modSp">
          <pc:chgData name="Qi Qi" userId="f29008d1e1aa583c" providerId="LiveId" clId="{92C00BF1-BE85-44F9-8AF0-7431290C6433}" dt="2019-11-21T01:30:44.011" v="0"/>
          <pc:sldLayoutMkLst>
            <pc:docMk/>
            <pc:sldMasterMk cId="0" sldId="2147483757"/>
            <pc:sldLayoutMk cId="0" sldId="2147483765"/>
          </pc:sldLayoutMkLst>
          <pc:spChg chg="mod">
            <ac:chgData name="Qi Qi" userId="f29008d1e1aa583c" providerId="LiveId" clId="{92C00BF1-BE85-44F9-8AF0-7431290C6433}" dt="2019-11-21T01:30:44.011" v="0"/>
            <ac:spMkLst>
              <pc:docMk/>
              <pc:sldMasterMk cId="0" sldId="2147483757"/>
              <pc:sldLayoutMk cId="0" sldId="2147483765"/>
              <ac:spMk id="2" creationId="{00000000-0000-0000-0000-000000000000}"/>
            </ac:spMkLst>
          </pc:spChg>
          <pc:spChg chg="mod">
            <ac:chgData name="Qi Qi" userId="f29008d1e1aa583c" providerId="LiveId" clId="{92C00BF1-BE85-44F9-8AF0-7431290C6433}" dt="2019-11-21T01:30:44.011" v="0"/>
            <ac:spMkLst>
              <pc:docMk/>
              <pc:sldMasterMk cId="0" sldId="2147483757"/>
              <pc:sldLayoutMk cId="0" sldId="2147483765"/>
              <ac:spMk id="3" creationId="{00000000-0000-0000-0000-000000000000}"/>
            </ac:spMkLst>
          </pc:spChg>
          <pc:spChg chg="mod">
            <ac:chgData name="Qi Qi" userId="f29008d1e1aa583c" providerId="LiveId" clId="{92C00BF1-BE85-44F9-8AF0-7431290C6433}" dt="2019-11-21T01:30:44.011" v="0"/>
            <ac:spMkLst>
              <pc:docMk/>
              <pc:sldMasterMk cId="0" sldId="2147483757"/>
              <pc:sldLayoutMk cId="0" sldId="2147483765"/>
              <ac:spMk id="4" creationId="{00000000-0000-0000-0000-000000000000}"/>
            </ac:spMkLst>
          </pc:spChg>
        </pc:sldLayoutChg>
        <pc:sldLayoutChg chg="modSp">
          <pc:chgData name="Qi Qi" userId="f29008d1e1aa583c" providerId="LiveId" clId="{92C00BF1-BE85-44F9-8AF0-7431290C6433}" dt="2019-11-21T01:30:44.011" v="0"/>
          <pc:sldLayoutMkLst>
            <pc:docMk/>
            <pc:sldMasterMk cId="0" sldId="2147483757"/>
            <pc:sldLayoutMk cId="0" sldId="2147483766"/>
          </pc:sldLayoutMkLst>
          <pc:spChg chg="mod">
            <ac:chgData name="Qi Qi" userId="f29008d1e1aa583c" providerId="LiveId" clId="{92C00BF1-BE85-44F9-8AF0-7431290C6433}" dt="2019-11-21T01:30:44.011" v="0"/>
            <ac:spMkLst>
              <pc:docMk/>
              <pc:sldMasterMk cId="0" sldId="2147483757"/>
              <pc:sldLayoutMk cId="0" sldId="2147483766"/>
              <ac:spMk id="2" creationId="{00000000-0000-0000-0000-000000000000}"/>
            </ac:spMkLst>
          </pc:spChg>
          <pc:spChg chg="mod">
            <ac:chgData name="Qi Qi" userId="f29008d1e1aa583c" providerId="LiveId" clId="{92C00BF1-BE85-44F9-8AF0-7431290C6433}" dt="2019-11-21T01:30:44.011" v="0"/>
            <ac:spMkLst>
              <pc:docMk/>
              <pc:sldMasterMk cId="0" sldId="2147483757"/>
              <pc:sldLayoutMk cId="0" sldId="2147483766"/>
              <ac:spMk id="3" creationId="{00000000-0000-0000-0000-000000000000}"/>
            </ac:spMkLst>
          </pc:spChg>
          <pc:spChg chg="mod">
            <ac:chgData name="Qi Qi" userId="f29008d1e1aa583c" providerId="LiveId" clId="{92C00BF1-BE85-44F9-8AF0-7431290C6433}" dt="2019-11-21T01:30:44.011" v="0"/>
            <ac:spMkLst>
              <pc:docMk/>
              <pc:sldMasterMk cId="0" sldId="2147483757"/>
              <pc:sldLayoutMk cId="0" sldId="2147483766"/>
              <ac:spMk id="4" creationId="{00000000-0000-0000-0000-000000000000}"/>
            </ac:spMkLst>
          </pc:spChg>
        </pc:sldLayoutChg>
        <pc:sldLayoutChg chg="modSp">
          <pc:chgData name="Qi Qi" userId="f29008d1e1aa583c" providerId="LiveId" clId="{92C00BF1-BE85-44F9-8AF0-7431290C6433}" dt="2019-11-21T01:30:44.011" v="0"/>
          <pc:sldLayoutMkLst>
            <pc:docMk/>
            <pc:sldMasterMk cId="0" sldId="2147483757"/>
            <pc:sldLayoutMk cId="0" sldId="2147483768"/>
          </pc:sldLayoutMkLst>
          <pc:spChg chg="mod">
            <ac:chgData name="Qi Qi" userId="f29008d1e1aa583c" providerId="LiveId" clId="{92C00BF1-BE85-44F9-8AF0-7431290C6433}" dt="2019-11-21T01:30:44.011" v="0"/>
            <ac:spMkLst>
              <pc:docMk/>
              <pc:sldMasterMk cId="0" sldId="2147483757"/>
              <pc:sldLayoutMk cId="0" sldId="2147483768"/>
              <ac:spMk id="2" creationId="{00000000-0000-0000-0000-000000000000}"/>
            </ac:spMkLst>
          </pc:spChg>
          <pc:spChg chg="mod">
            <ac:chgData name="Qi Qi" userId="f29008d1e1aa583c" providerId="LiveId" clId="{92C00BF1-BE85-44F9-8AF0-7431290C6433}" dt="2019-11-21T01:30:44.011" v="0"/>
            <ac:spMkLst>
              <pc:docMk/>
              <pc:sldMasterMk cId="0" sldId="2147483757"/>
              <pc:sldLayoutMk cId="0" sldId="2147483768"/>
              <ac:spMk id="3" creationId="{00000000-0000-0000-0000-000000000000}"/>
            </ac:spMkLst>
          </pc:spChg>
        </pc:sldLayoutChg>
      </pc:sldMasterChg>
    </pc:docChg>
  </pc:docChgLst>
  <pc:docChgLst>
    <pc:chgData name="Qi Qi" userId="f29008d1e1aa583c" providerId="LiveId" clId="{87D6CA07-0B33-41A7-A22D-BAC5A03CCD03}"/>
    <pc:docChg chg="custSel modSld">
      <pc:chgData name="Qi Qi" userId="f29008d1e1aa583c" providerId="LiveId" clId="{87D6CA07-0B33-41A7-A22D-BAC5A03CCD03}" dt="2019-11-20T12:55:33.389" v="1553" actId="20577"/>
      <pc:docMkLst>
        <pc:docMk/>
      </pc:docMkLst>
      <pc:sldChg chg="modNotesTx">
        <pc:chgData name="Qi Qi" userId="f29008d1e1aa583c" providerId="LiveId" clId="{87D6CA07-0B33-41A7-A22D-BAC5A03CCD03}" dt="2019-11-20T11:55:10.817" v="810" actId="20577"/>
        <pc:sldMkLst>
          <pc:docMk/>
          <pc:sldMk cId="0" sldId="416"/>
        </pc:sldMkLst>
      </pc:sldChg>
      <pc:sldChg chg="modNotesTx">
        <pc:chgData name="Qi Qi" userId="f29008d1e1aa583c" providerId="LiveId" clId="{87D6CA07-0B33-41A7-A22D-BAC5A03CCD03}" dt="2019-11-20T12:44:45.420" v="1081" actId="20577"/>
        <pc:sldMkLst>
          <pc:docMk/>
          <pc:sldMk cId="0" sldId="422"/>
        </pc:sldMkLst>
      </pc:sldChg>
      <pc:sldChg chg="modNotesTx">
        <pc:chgData name="Qi Qi" userId="f29008d1e1aa583c" providerId="LiveId" clId="{87D6CA07-0B33-41A7-A22D-BAC5A03CCD03}" dt="2019-11-20T12:46:33.636" v="1212" actId="20577"/>
        <pc:sldMkLst>
          <pc:docMk/>
          <pc:sldMk cId="0" sldId="423"/>
        </pc:sldMkLst>
      </pc:sldChg>
      <pc:sldChg chg="modNotesTx">
        <pc:chgData name="Qi Qi" userId="f29008d1e1aa583c" providerId="LiveId" clId="{87D6CA07-0B33-41A7-A22D-BAC5A03CCD03}" dt="2019-11-20T12:54:09.659" v="1487" actId="20577"/>
        <pc:sldMkLst>
          <pc:docMk/>
          <pc:sldMk cId="0" sldId="431"/>
        </pc:sldMkLst>
      </pc:sldChg>
      <pc:sldChg chg="modNotesTx">
        <pc:chgData name="Qi Qi" userId="f29008d1e1aa583c" providerId="LiveId" clId="{87D6CA07-0B33-41A7-A22D-BAC5A03CCD03}" dt="2019-11-20T12:55:33.389" v="1553" actId="20577"/>
        <pc:sldMkLst>
          <pc:docMk/>
          <pc:sldMk cId="0" sldId="432"/>
        </pc:sldMkLst>
      </pc:sldChg>
      <pc:sldChg chg="modSp">
        <pc:chgData name="Qi Qi" userId="f29008d1e1aa583c" providerId="LiveId" clId="{87D6CA07-0B33-41A7-A22D-BAC5A03CCD03}" dt="2019-11-20T10:47:34.568" v="1" actId="1076"/>
        <pc:sldMkLst>
          <pc:docMk/>
          <pc:sldMk cId="0" sldId="439"/>
        </pc:sldMkLst>
        <pc:spChg chg="mod">
          <ac:chgData name="Qi Qi" userId="f29008d1e1aa583c" providerId="LiveId" clId="{87D6CA07-0B33-41A7-A22D-BAC5A03CCD03}" dt="2019-11-20T10:47:34.568" v="1" actId="1076"/>
          <ac:spMkLst>
            <pc:docMk/>
            <pc:sldMk cId="0" sldId="439"/>
            <ac:spMk id="9" creationId="{D726879A-75FD-4FD6-A1D1-46895A9D3CCF}"/>
          </ac:spMkLst>
        </pc:spChg>
        <pc:spChg chg="mod">
          <ac:chgData name="Qi Qi" userId="f29008d1e1aa583c" providerId="LiveId" clId="{87D6CA07-0B33-41A7-A22D-BAC5A03CCD03}" dt="2019-11-20T10:45:06.882" v="0" actId="1076"/>
          <ac:spMkLst>
            <pc:docMk/>
            <pc:sldMk cId="0" sldId="439"/>
            <ac:spMk id="10" creationId="{5656C9A3-4929-423F-8A40-A6291D9FDA27}"/>
          </ac:spMkLst>
        </pc:spChg>
      </pc:sldChg>
      <pc:sldChg chg="modNotesTx">
        <pc:chgData name="Qi Qi" userId="f29008d1e1aa583c" providerId="LiveId" clId="{87D6CA07-0B33-41A7-A22D-BAC5A03CCD03}" dt="2019-11-20T11:45:51.503" v="456" actId="20577"/>
        <pc:sldMkLst>
          <pc:docMk/>
          <pc:sldMk cId="0" sldId="446"/>
        </pc:sldMkLst>
      </pc:sldChg>
      <pc:sldChg chg="modNotesTx">
        <pc:chgData name="Qi Qi" userId="f29008d1e1aa583c" providerId="LiveId" clId="{87D6CA07-0B33-41A7-A22D-BAC5A03CCD03}" dt="2019-11-20T11:04:52.678" v="263" actId="20577"/>
        <pc:sldMkLst>
          <pc:docMk/>
          <pc:sldMk cId="0" sldId="451"/>
        </pc:sldMkLst>
      </pc:sldChg>
      <pc:sldChg chg="modNotesTx">
        <pc:chgData name="Qi Qi" userId="f29008d1e1aa583c" providerId="LiveId" clId="{87D6CA07-0B33-41A7-A22D-BAC5A03CCD03}" dt="2019-11-20T12:00:34.968" v="855" actId="20577"/>
        <pc:sldMkLst>
          <pc:docMk/>
          <pc:sldMk cId="0" sldId="458"/>
        </pc:sldMkLst>
      </pc:sldChg>
      <pc:sldChg chg="modNotesTx">
        <pc:chgData name="Qi Qi" userId="f29008d1e1aa583c" providerId="LiveId" clId="{87D6CA07-0B33-41A7-A22D-BAC5A03CCD03}" dt="2019-11-20T12:11:34.861" v="957" actId="20577"/>
        <pc:sldMkLst>
          <pc:docMk/>
          <pc:sldMk cId="0" sldId="460"/>
        </pc:sldMkLst>
      </pc:sldChg>
      <pc:sldChg chg="modNotesTx">
        <pc:chgData name="Qi Qi" userId="f29008d1e1aa583c" providerId="LiveId" clId="{87D6CA07-0B33-41A7-A22D-BAC5A03CCD03}" dt="2019-11-20T12:15:27.220" v="1036" actId="20577"/>
        <pc:sldMkLst>
          <pc:docMk/>
          <pc:sldMk cId="0" sldId="462"/>
        </pc:sldMkLst>
      </pc:sldChg>
      <pc:sldChg chg="modNotesTx">
        <pc:chgData name="Qi Qi" userId="f29008d1e1aa583c" providerId="LiveId" clId="{87D6CA07-0B33-41A7-A22D-BAC5A03CCD03}" dt="2019-11-20T12:45:24.716" v="1131" actId="20577"/>
        <pc:sldMkLst>
          <pc:docMk/>
          <pc:sldMk cId="0" sldId="463"/>
        </pc:sldMkLst>
      </pc:sldChg>
      <pc:sldChg chg="modNotesTx">
        <pc:chgData name="Qi Qi" userId="f29008d1e1aa583c" providerId="LiveId" clId="{87D6CA07-0B33-41A7-A22D-BAC5A03CCD03}" dt="2019-11-20T12:50:51.040" v="1278" actId="20577"/>
        <pc:sldMkLst>
          <pc:docMk/>
          <pc:sldMk cId="0" sldId="46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0FF84380-B695-4AAA-BD6D-02A02864A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4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7BDF81BA-2724-47AE-8C5A-18C6541FA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1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8350"/>
            <a:ext cx="5118100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97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0600" y="768350"/>
            <a:ext cx="5118100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X is the feature set, and Y is the label set.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96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0600" y="768350"/>
            <a:ext cx="5118100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numbers are the ratios. There are no infs. So smoothing works.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63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0600" y="768350"/>
            <a:ext cx="5118100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Assuming we are given features. How do you get new features?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55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0600" y="768350"/>
            <a:ext cx="5118100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 features can be used to justify a good email or a spam. </a:t>
            </a:r>
          </a:p>
          <a:p>
            <a:r>
              <a:rPr lang="en-US" altLang="zh-CN" dirty="0"/>
              <a:t>Looking for new features, e.g. sender email addresses. </a:t>
            </a:r>
          </a:p>
          <a:p>
            <a:r>
              <a:rPr lang="en-US" altLang="zh-CN" dirty="0"/>
              <a:t>Can use the held-out dataset to test what subset of features are better.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92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0600" y="768350"/>
            <a:ext cx="5118100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Talk about other possible features about the spam emails.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37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8350"/>
            <a:ext cx="5118100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30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0600" y="768350"/>
            <a:ext cx="5118100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Take Log[] for each probability, and sum up them. At the last line, you may tell this email is spam or not, based on which number is larger(more probable).</a:t>
            </a:r>
          </a:p>
          <a:p>
            <a:r>
              <a:rPr lang="en-US" altLang="zh-CN" dirty="0"/>
              <a:t>All probs are less than 1, that’s why they are negative numbers.</a:t>
            </a:r>
          </a:p>
          <a:p>
            <a:r>
              <a:rPr lang="en-US" altLang="zh-CN" dirty="0"/>
              <a:t>P(</a:t>
            </a:r>
            <a:r>
              <a:rPr lang="en-US" altLang="zh-CN" dirty="0" err="1"/>
              <a:t>spam|w</a:t>
            </a:r>
            <a:r>
              <a:rPr lang="en-US" altLang="zh-CN" dirty="0"/>
              <a:t>) =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Exp[-76.0]/(Exp[-76.0]+Exp[-80.5])=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0.989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65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0600" y="768350"/>
            <a:ext cx="5118100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joint prob equals to multiply of all probs in each column, respectively. Then the right side would be 0 because of the last one. So naïve </a:t>
            </a:r>
            <a:r>
              <a:rPr lang="en-US" altLang="zh-CN" dirty="0" err="1"/>
              <a:t>bayes</a:t>
            </a:r>
            <a:r>
              <a:rPr lang="en-US" altLang="zh-CN" dirty="0"/>
              <a:t> will give class=2.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87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0600" y="768350"/>
            <a:ext cx="5118100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Posterior of label probs determined by the ratio of likelihoods. Inf caused by divided by zero, because it could never see a feature (word) which cause the whole denominator be zero.</a:t>
            </a:r>
          </a:p>
          <a:p>
            <a:r>
              <a:rPr lang="en-US" altLang="zh-CN" dirty="0"/>
              <a:t>The probs usually just calculated by counting among training examples.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73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0600" y="768350"/>
            <a:ext cx="5118100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ML is maximized likelihood.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95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0600" y="768350"/>
            <a:ext cx="5118100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P(X) is a positive constant, doesn’t change the max ordering, so can be thrown out.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47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0600" y="768350"/>
            <a:ext cx="5118100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purpose of smoothing is to never assign 0 probs to some unseen events.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34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0600" y="768350"/>
            <a:ext cx="5118100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X is the feature set, and Y is the label set.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2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9"/>
            <a:ext cx="9144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9144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72DA2-3CE2-4D8F-8D36-0B42681375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16CB4-232B-44FE-B9B7-35A4219F0F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74641"/>
            <a:ext cx="15430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74641"/>
            <a:ext cx="45148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E9712-67AD-4F8B-8E43-C0603CB0E6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2"/>
            <a:ext cx="58293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84" indent="0">
              <a:buNone/>
              <a:defRPr sz="1425"/>
            </a:lvl2pPr>
            <a:lvl3pPr marL="685766" indent="0">
              <a:buNone/>
              <a:defRPr sz="1200"/>
            </a:lvl3pPr>
            <a:lvl4pPr marL="1028649" indent="0">
              <a:buNone/>
              <a:defRPr sz="1125"/>
            </a:lvl4pPr>
            <a:lvl5pPr marL="1371532" indent="0">
              <a:buNone/>
              <a:defRPr sz="1125"/>
            </a:lvl5pPr>
            <a:lvl6pPr marL="1714415" indent="0">
              <a:buNone/>
              <a:defRPr sz="1125"/>
            </a:lvl6pPr>
            <a:lvl7pPr marL="2057297" indent="0">
              <a:buNone/>
              <a:defRPr sz="1125"/>
            </a:lvl7pPr>
            <a:lvl8pPr marL="2400180" indent="0">
              <a:buNone/>
              <a:defRPr sz="1125"/>
            </a:lvl8pPr>
            <a:lvl9pPr marL="2743064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B8590-D25A-427F-820A-B82C7A4232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600202"/>
            <a:ext cx="302895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25"/>
            </a:lvl4pPr>
            <a:lvl5pPr>
              <a:defRPr sz="1425"/>
            </a:lvl5pPr>
            <a:lvl6pPr>
              <a:defRPr sz="1425"/>
            </a:lvl6pPr>
            <a:lvl7pPr>
              <a:defRPr sz="1425"/>
            </a:lvl7pPr>
            <a:lvl8pPr>
              <a:defRPr sz="1425"/>
            </a:lvl8pPr>
            <a:lvl9pPr>
              <a:defRPr sz="14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600202"/>
            <a:ext cx="302895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25"/>
            </a:lvl4pPr>
            <a:lvl5pPr>
              <a:defRPr sz="1425"/>
            </a:lvl5pPr>
            <a:lvl6pPr>
              <a:defRPr sz="1425"/>
            </a:lvl6pPr>
            <a:lvl7pPr>
              <a:defRPr sz="1425"/>
            </a:lvl7pPr>
            <a:lvl8pPr>
              <a:defRPr sz="1425"/>
            </a:lvl8pPr>
            <a:lvl9pPr>
              <a:defRPr sz="14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C5193-1026-4794-8663-01E65A01DB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1535114"/>
            <a:ext cx="3030141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425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2174875"/>
            <a:ext cx="3030141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25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1535114"/>
            <a:ext cx="3031331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425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2174875"/>
            <a:ext cx="3031331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25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C84FA-3003-4F13-B610-A564542E36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268BA-431C-4D9E-849E-30926F9976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9A438-0B24-4EB8-B981-2260CC8E5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273050"/>
            <a:ext cx="2256235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273054"/>
            <a:ext cx="3833813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435103"/>
            <a:ext cx="2256235" cy="4691063"/>
          </a:xfrm>
        </p:spPr>
        <p:txBody>
          <a:bodyPr/>
          <a:lstStyle>
            <a:lvl1pPr marL="0" indent="0">
              <a:buNone/>
              <a:defRPr sz="1125"/>
            </a:lvl1pPr>
            <a:lvl2pPr marL="342884" indent="0">
              <a:buNone/>
              <a:defRPr sz="900"/>
            </a:lvl2pPr>
            <a:lvl3pPr marL="685766" indent="0">
              <a:buNone/>
              <a:defRPr sz="825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99CB0-FC20-4D9A-A29C-89F5F9414B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2"/>
            <a:ext cx="41148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40"/>
            <a:ext cx="4114800" cy="804863"/>
          </a:xfrm>
        </p:spPr>
        <p:txBody>
          <a:bodyPr/>
          <a:lstStyle>
            <a:lvl1pPr marL="0" indent="0">
              <a:buNone/>
              <a:defRPr sz="1125"/>
            </a:lvl1pPr>
            <a:lvl2pPr marL="342884" indent="0">
              <a:buNone/>
              <a:defRPr sz="900"/>
            </a:lvl2pPr>
            <a:lvl3pPr marL="685766" indent="0">
              <a:buNone/>
              <a:defRPr sz="825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93E6A-B6F6-4BDF-AD15-C93DDC5582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97001"/>
            <a:ext cx="85344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6245226"/>
            <a:ext cx="16002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125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6245226"/>
            <a:ext cx="21717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125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6245226"/>
            <a:ext cx="16002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125"/>
            </a:lvl1pPr>
          </a:lstStyle>
          <a:p>
            <a:pPr>
              <a:defRPr/>
            </a:pPr>
            <a:fld id="{DBD443E1-4B43-4BA2-A59F-0DCD9251A8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3"/>
            <a:ext cx="9144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7" tIns="34289" rIns="68577" bIns="34289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884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766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649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532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62" indent="-25716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557185" indent="-21430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100">
          <a:solidFill>
            <a:schemeClr val="tx1"/>
          </a:solidFill>
          <a:latin typeface="Calibri" pitchFamily="34" charset="0"/>
        </a:defRPr>
      </a:lvl2pPr>
      <a:lvl3pPr marL="857207" indent="-17144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800">
          <a:solidFill>
            <a:schemeClr val="tx1"/>
          </a:solidFill>
          <a:latin typeface="Calibri" pitchFamily="34" charset="0"/>
        </a:defRPr>
      </a:lvl3pPr>
      <a:lvl4pPr marL="1200090" indent="-171442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4pPr>
      <a:lvl5pPr marL="1542974" indent="-17144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5pPr>
      <a:lvl6pPr marL="1885856" indent="-17144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2228739" indent="-17144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571622" indent="-17144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914505" indent="-17144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5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0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19.png"/><Relationship Id="rId5" Type="http://schemas.openxmlformats.org/officeDocument/2006/relationships/tags" Target="../tags/tag12.xml"/><Relationship Id="rId10" Type="http://schemas.openxmlformats.org/officeDocument/2006/relationships/image" Target="../media/image18.png"/><Relationship Id="rId4" Type="http://schemas.openxmlformats.org/officeDocument/2006/relationships/tags" Target="../tags/tag11.xml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23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20.xml"/><Relationship Id="rId7" Type="http://schemas.openxmlformats.org/officeDocument/2006/relationships/image" Target="../media/image25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24.xml"/><Relationship Id="rId7" Type="http://schemas.openxmlformats.org/officeDocument/2006/relationships/image" Target="../media/image29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8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tags" Target="../tags/tag27.xml"/><Relationship Id="rId21" Type="http://schemas.openxmlformats.org/officeDocument/2006/relationships/image" Target="../media/image46.png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tags" Target="../tags/tag26.xml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image" Target="../media/image49.png"/><Relationship Id="rId5" Type="http://schemas.openxmlformats.org/officeDocument/2006/relationships/tags" Target="../tags/tag29.xml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tags" Target="../tags/tag34.xml"/><Relationship Id="rId19" Type="http://schemas.openxmlformats.org/officeDocument/2006/relationships/image" Target="../media/image44.png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notesSlide" Target="../notesSlides/notesSlide4.xml"/><Relationship Id="rId22" Type="http://schemas.openxmlformats.org/officeDocument/2006/relationships/image" Target="../media/image47.png"/><Relationship Id="rId27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7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tags" Target="../tags/tag40.xml"/><Relationship Id="rId16" Type="http://schemas.openxmlformats.org/officeDocument/2006/relationships/image" Target="../media/image60.png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55.png"/><Relationship Id="rId5" Type="http://schemas.openxmlformats.org/officeDocument/2006/relationships/tags" Target="../tags/tag43.xml"/><Relationship Id="rId15" Type="http://schemas.openxmlformats.org/officeDocument/2006/relationships/image" Target="../media/image59.png"/><Relationship Id="rId10" Type="http://schemas.openxmlformats.org/officeDocument/2006/relationships/notesSlide" Target="../notesSlides/notesSlide6.xml"/><Relationship Id="rId19" Type="http://schemas.openxmlformats.org/officeDocument/2006/relationships/image" Target="../media/image63.png"/><Relationship Id="rId4" Type="http://schemas.openxmlformats.org/officeDocument/2006/relationships/tags" Target="../tags/tag4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Relationship Id="rId6" Type="http://schemas.openxmlformats.org/officeDocument/2006/relationships/image" Target="../media/image67.png"/><Relationship Id="rId5" Type="http://schemas.openxmlformats.org/officeDocument/2006/relationships/image" Target="../media/image66.jpeg"/><Relationship Id="rId4" Type="http://schemas.openxmlformats.org/officeDocument/2006/relationships/image" Target="../media/image6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67.png"/><Relationship Id="rId5" Type="http://schemas.openxmlformats.org/officeDocument/2006/relationships/image" Target="../media/image68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2.emf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71.emf"/><Relationship Id="rId11" Type="http://schemas.openxmlformats.org/officeDocument/2006/relationships/image" Target="../media/image76.png"/><Relationship Id="rId5" Type="http://schemas.openxmlformats.org/officeDocument/2006/relationships/image" Target="../media/image70.emf"/><Relationship Id="rId10" Type="http://schemas.openxmlformats.org/officeDocument/2006/relationships/image" Target="../media/image75.emf"/><Relationship Id="rId4" Type="http://schemas.openxmlformats.org/officeDocument/2006/relationships/image" Target="../media/image69.png"/><Relationship Id="rId9" Type="http://schemas.openxmlformats.org/officeDocument/2006/relationships/image" Target="../media/image74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13" Type="http://schemas.openxmlformats.org/officeDocument/2006/relationships/image" Target="../media/image81.png"/><Relationship Id="rId3" Type="http://schemas.openxmlformats.org/officeDocument/2006/relationships/tags" Target="../tags/tag5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80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image" Target="../media/image79.png"/><Relationship Id="rId5" Type="http://schemas.openxmlformats.org/officeDocument/2006/relationships/tags" Target="../tags/tag57.xml"/><Relationship Id="rId10" Type="http://schemas.openxmlformats.org/officeDocument/2006/relationships/image" Target="../media/image78.png"/><Relationship Id="rId4" Type="http://schemas.openxmlformats.org/officeDocument/2006/relationships/tags" Target="../tags/tag56.xml"/><Relationship Id="rId9" Type="http://schemas.openxmlformats.org/officeDocument/2006/relationships/image" Target="../media/image55.png"/><Relationship Id="rId14" Type="http://schemas.openxmlformats.org/officeDocument/2006/relationships/image" Target="../media/image8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tags" Target="../tags/tag61.xml"/><Relationship Id="rId7" Type="http://schemas.openxmlformats.org/officeDocument/2006/relationships/image" Target="../media/image85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8.png"/><Relationship Id="rId4" Type="http://schemas.openxmlformats.org/officeDocument/2006/relationships/tags" Target="../tags/tag62.xml"/><Relationship Id="rId9" Type="http://schemas.openxmlformats.org/officeDocument/2006/relationships/image" Target="../media/image8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tags" Target="../tags/tag65.xml"/><Relationship Id="rId7" Type="http://schemas.openxmlformats.org/officeDocument/2006/relationships/notesSlide" Target="../notesSlides/notesSlide9.xml"/><Relationship Id="rId12" Type="http://schemas.openxmlformats.org/officeDocument/2006/relationships/image" Target="../media/image93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2.png"/><Relationship Id="rId5" Type="http://schemas.openxmlformats.org/officeDocument/2006/relationships/tags" Target="../tags/tag67.xml"/><Relationship Id="rId10" Type="http://schemas.openxmlformats.org/officeDocument/2006/relationships/image" Target="../media/image91.png"/><Relationship Id="rId4" Type="http://schemas.openxmlformats.org/officeDocument/2006/relationships/tags" Target="../tags/tag66.xml"/><Relationship Id="rId9" Type="http://schemas.openxmlformats.org/officeDocument/2006/relationships/image" Target="../media/image9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Relationship Id="rId4" Type="http://schemas.openxmlformats.org/officeDocument/2006/relationships/image" Target="../media/image9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8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notesSlide" Target="../notesSlides/notesSlide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tags" Target="../tags/tag73.xml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0.png"/><Relationship Id="rId5" Type="http://schemas.openxmlformats.org/officeDocument/2006/relationships/tags" Target="../tags/tag75.xml"/><Relationship Id="rId10" Type="http://schemas.openxmlformats.org/officeDocument/2006/relationships/image" Target="../media/image99.png"/><Relationship Id="rId4" Type="http://schemas.openxmlformats.org/officeDocument/2006/relationships/tags" Target="../tags/tag74.xml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image" Target="../media/image97.png"/><Relationship Id="rId5" Type="http://schemas.openxmlformats.org/officeDocument/2006/relationships/tags" Target="../tags/tag80.xml"/><Relationship Id="rId10" Type="http://schemas.openxmlformats.org/officeDocument/2006/relationships/image" Target="../media/image107.png"/><Relationship Id="rId4" Type="http://schemas.openxmlformats.org/officeDocument/2006/relationships/tags" Target="../tags/tag79.xml"/><Relationship Id="rId9" Type="http://schemas.openxmlformats.org/officeDocument/2006/relationships/image" Target="../media/image10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4.xml"/><Relationship Id="rId7" Type="http://schemas.openxmlformats.org/officeDocument/2006/relationships/image" Target="../media/image1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-26233" y="1524000"/>
            <a:ext cx="9144000" cy="1102519"/>
          </a:xfrm>
        </p:spPr>
        <p:txBody>
          <a:bodyPr/>
          <a:lstStyle/>
          <a:p>
            <a:r>
              <a:rPr lang="en-US" altLang="zh-CN" sz="4400" dirty="0"/>
              <a:t>Naïve Bayes</a:t>
            </a:r>
            <a:br>
              <a:rPr lang="en-US" altLang="zh-CN" sz="4400" dirty="0"/>
            </a:br>
            <a:r>
              <a:rPr lang="zh-CN" altLang="en-US" sz="4400" dirty="0"/>
              <a:t>（朴素贝叶斯模型）</a:t>
            </a:r>
            <a:br>
              <a:rPr lang="en-US" sz="4000" dirty="0"/>
            </a:br>
            <a:endParaRPr lang="en-US" sz="3200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5543552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8800" y="2971800"/>
            <a:ext cx="5486400" cy="30932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General Naïve Bayes</a:t>
            </a:r>
          </a:p>
        </p:txBody>
      </p:sp>
      <p:sp>
        <p:nvSpPr>
          <p:cNvPr id="1277955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2057400"/>
            <a:ext cx="7258050" cy="37719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A general </a:t>
            </a:r>
            <a:r>
              <a:rPr lang="en-US" sz="1800" dirty="0">
                <a:solidFill>
                  <a:schemeClr val="accent6"/>
                </a:solidFill>
                <a:latin typeface="Calibri"/>
                <a:cs typeface="Calibri"/>
              </a:rPr>
              <a:t>Naive </a:t>
            </a:r>
            <a:r>
              <a:rPr lang="en-US" sz="1800" dirty="0" err="1">
                <a:solidFill>
                  <a:schemeClr val="accent6"/>
                </a:solidFill>
                <a:latin typeface="Calibri"/>
                <a:cs typeface="Calibri"/>
              </a:rPr>
              <a:t>Bayes</a:t>
            </a:r>
            <a:r>
              <a:rPr lang="en-US" sz="1800" dirty="0">
                <a:solidFill>
                  <a:schemeClr val="accent6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model:</a:t>
            </a:r>
          </a:p>
          <a:p>
            <a:pPr eaLnBrk="1" hangingPunct="1">
              <a:lnSpc>
                <a:spcPct val="80000"/>
              </a:lnSpc>
            </a:pPr>
            <a:endParaRPr lang="en-US" sz="18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18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18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18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18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18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18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18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18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We only have to specify how each feature depends on the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Total number of parameters is </a:t>
            </a:r>
            <a:r>
              <a:rPr lang="en-US" sz="1800" i="1" dirty="0">
                <a:solidFill>
                  <a:srgbClr val="CC0000"/>
                </a:solidFill>
                <a:latin typeface="Calibri"/>
                <a:cs typeface="Calibri"/>
              </a:rPr>
              <a:t>linear</a:t>
            </a:r>
            <a:r>
              <a:rPr lang="en-US" sz="1800" dirty="0">
                <a:latin typeface="Calibri"/>
                <a:cs typeface="Calibri"/>
              </a:rPr>
              <a:t> in n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Model is very simplistic, but often works anyway</a:t>
            </a:r>
          </a:p>
          <a:p>
            <a:pPr eaLnBrk="1" hangingPunct="1">
              <a:lnSpc>
                <a:spcPct val="80000"/>
              </a:lnSpc>
            </a:pP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6943725" y="2171700"/>
            <a:ext cx="400050" cy="400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Y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6257925" y="3257550"/>
            <a:ext cx="400050" cy="400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1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7629525" y="3257550"/>
            <a:ext cx="400050" cy="400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n</a:t>
            </a:r>
            <a:endParaRPr lang="en-US">
              <a:latin typeface="Calibri"/>
              <a:cs typeface="Calibri"/>
            </a:endParaRPr>
          </a:p>
        </p:txBody>
      </p:sp>
      <p:cxnSp>
        <p:nvCxnSpPr>
          <p:cNvPr id="13319" name="AutoShape 7"/>
          <p:cNvCxnSpPr>
            <a:cxnSpLocks noChangeShapeType="1"/>
            <a:stCxn id="13316" idx="4"/>
            <a:endCxn id="13318" idx="0"/>
          </p:cNvCxnSpPr>
          <p:nvPr/>
        </p:nvCxnSpPr>
        <p:spPr bwMode="auto">
          <a:xfrm>
            <a:off x="7143750" y="257175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20" name="AutoShape 8"/>
          <p:cNvCxnSpPr>
            <a:cxnSpLocks noChangeShapeType="1"/>
            <a:stCxn id="13316" idx="4"/>
            <a:endCxn id="13317" idx="0"/>
          </p:cNvCxnSpPr>
          <p:nvPr/>
        </p:nvCxnSpPr>
        <p:spPr bwMode="auto">
          <a:xfrm flipH="1">
            <a:off x="6457950" y="257175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6772275" y="3257550"/>
            <a:ext cx="400050" cy="400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2</a:t>
            </a:r>
            <a:endParaRPr lang="en-US">
              <a:latin typeface="Calibri"/>
              <a:cs typeface="Calibri"/>
            </a:endParaRPr>
          </a:p>
        </p:txBody>
      </p:sp>
      <p:cxnSp>
        <p:nvCxnSpPr>
          <p:cNvPr id="13322" name="AutoShape 10"/>
          <p:cNvCxnSpPr>
            <a:cxnSpLocks noChangeShapeType="1"/>
            <a:stCxn id="13316" idx="4"/>
            <a:endCxn id="13321" idx="0"/>
          </p:cNvCxnSpPr>
          <p:nvPr/>
        </p:nvCxnSpPr>
        <p:spPr bwMode="auto">
          <a:xfrm flipH="1">
            <a:off x="6972300" y="2571750"/>
            <a:ext cx="17145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13323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86626" y="3429001"/>
            <a:ext cx="230981" cy="41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4" name="Picture 2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7250" y="3276600"/>
            <a:ext cx="1759744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5" name="Picture 2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14650" y="3257551"/>
            <a:ext cx="1645444" cy="429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7966" name="Text Box 14"/>
          <p:cNvSpPr txBox="1">
            <a:spLocks noChangeArrowheads="1"/>
          </p:cNvSpPr>
          <p:nvPr/>
        </p:nvSpPr>
        <p:spPr bwMode="auto">
          <a:xfrm>
            <a:off x="2571750" y="2686050"/>
            <a:ext cx="16454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|Y| parameters</a:t>
            </a:r>
          </a:p>
        </p:txBody>
      </p:sp>
      <p:sp>
        <p:nvSpPr>
          <p:cNvPr id="1277967" name="Text Box 15"/>
          <p:cNvSpPr txBox="1">
            <a:spLocks noChangeArrowheads="1"/>
          </p:cNvSpPr>
          <p:nvPr/>
        </p:nvSpPr>
        <p:spPr bwMode="auto">
          <a:xfrm>
            <a:off x="3714750" y="3862387"/>
            <a:ext cx="17716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n x |F| x |Y| parameters</a:t>
            </a:r>
          </a:p>
        </p:txBody>
      </p:sp>
      <p:sp>
        <p:nvSpPr>
          <p:cNvPr id="1277968" name="Text Box 16"/>
          <p:cNvSpPr txBox="1">
            <a:spLocks noChangeArrowheads="1"/>
          </p:cNvSpPr>
          <p:nvPr/>
        </p:nvSpPr>
        <p:spPr bwMode="auto">
          <a:xfrm>
            <a:off x="1028700" y="3805238"/>
            <a:ext cx="15430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|Y| x |</a:t>
            </a:r>
            <a:r>
              <a:rPr lang="en-US" dirty="0" err="1">
                <a:latin typeface="Calibri"/>
                <a:cs typeface="Calibri"/>
              </a:rPr>
              <a:t>F|</a:t>
            </a:r>
            <a:r>
              <a:rPr lang="en-US" baseline="30000" dirty="0" err="1">
                <a:latin typeface="Calibri"/>
                <a:cs typeface="Calibri"/>
              </a:rPr>
              <a:t>n</a:t>
            </a:r>
            <a:r>
              <a:rPr lang="en-US" dirty="0">
                <a:latin typeface="Calibri"/>
                <a:cs typeface="Calibri"/>
              </a:rPr>
              <a:t>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7966" grpId="0"/>
      <p:bldP spid="1277967" grpId="0"/>
      <p:bldP spid="12779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Inference for Naïve Bayes</a:t>
            </a:r>
          </a:p>
        </p:txBody>
      </p:sp>
      <p:sp>
        <p:nvSpPr>
          <p:cNvPr id="1278979" name="Rectangle 3"/>
          <p:cNvSpPr>
            <a:spLocks noGrp="1" noChangeArrowheads="1"/>
          </p:cNvSpPr>
          <p:nvPr>
            <p:ph idx="1"/>
          </p:nvPr>
        </p:nvSpPr>
        <p:spPr>
          <a:xfrm>
            <a:off x="342899" y="2000250"/>
            <a:ext cx="7839075" cy="4552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>
                <a:latin typeface="Calibri"/>
                <a:cs typeface="Calibri"/>
              </a:rPr>
              <a:t>Goal: compute posterior distribution over label variable 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Step 1: get joint probability of label and evidence for each label</a:t>
            </a:r>
          </a:p>
          <a:p>
            <a:pPr eaLnBrk="1" hangingPunct="1">
              <a:lnSpc>
                <a:spcPct val="80000"/>
              </a:lnSpc>
            </a:pPr>
            <a:endParaRPr lang="en-US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Step 2: sum to get probability of evidence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Step 3: normalize by dividing Step 1 by Step 2</a:t>
            </a:r>
          </a:p>
          <a:p>
            <a:pPr eaLnBrk="1" hangingPunct="1">
              <a:lnSpc>
                <a:spcPct val="80000"/>
              </a:lnSpc>
            </a:pPr>
            <a:endParaRPr lang="en-US" dirty="0">
              <a:latin typeface="Calibri"/>
              <a:cs typeface="Calibri"/>
            </a:endParaRPr>
          </a:p>
        </p:txBody>
      </p:sp>
      <p:pic>
        <p:nvPicPr>
          <p:cNvPr id="14340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85850" y="3213497"/>
            <a:ext cx="1635919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18235" y="2870597"/>
            <a:ext cx="1760934" cy="984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635228" y="2857500"/>
            <a:ext cx="2033588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8983" name="AutoShape 7"/>
          <p:cNvSpPr>
            <a:spLocks noChangeArrowheads="1"/>
          </p:cNvSpPr>
          <p:nvPr/>
        </p:nvSpPr>
        <p:spPr bwMode="auto">
          <a:xfrm>
            <a:off x="5029200" y="3156347"/>
            <a:ext cx="400050" cy="40005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78984" name="Line 8"/>
          <p:cNvSpPr>
            <a:spLocks noChangeShapeType="1"/>
          </p:cNvSpPr>
          <p:nvPr/>
        </p:nvSpPr>
        <p:spPr bwMode="auto">
          <a:xfrm>
            <a:off x="5543550" y="407074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00750" y="4185047"/>
            <a:ext cx="1121569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8986" name="Freeform 10"/>
          <p:cNvSpPr>
            <a:spLocks/>
          </p:cNvSpPr>
          <p:nvPr/>
        </p:nvSpPr>
        <p:spPr bwMode="auto">
          <a:xfrm flipH="1">
            <a:off x="7829550" y="3327797"/>
            <a:ext cx="352425" cy="971550"/>
          </a:xfrm>
          <a:custGeom>
            <a:avLst/>
            <a:gdLst>
              <a:gd name="T0" fmla="*/ 2147483647 w 952"/>
              <a:gd name="T1" fmla="*/ 0 h 960"/>
              <a:gd name="T2" fmla="*/ 2147483647 w 952"/>
              <a:gd name="T3" fmla="*/ 2147483647 h 960"/>
              <a:gd name="T4" fmla="*/ 2147483647 w 952"/>
              <a:gd name="T5" fmla="*/ 2147483647 h 960"/>
              <a:gd name="T6" fmla="*/ 2147483647 w 952"/>
              <a:gd name="T7" fmla="*/ 2147483647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952"/>
              <a:gd name="T13" fmla="*/ 0 h 960"/>
              <a:gd name="T14" fmla="*/ 952 w 952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2" h="960">
                <a:moveTo>
                  <a:pt x="712" y="0"/>
                </a:moveTo>
                <a:cubicBezTo>
                  <a:pt x="472" y="148"/>
                  <a:pt x="232" y="296"/>
                  <a:pt x="136" y="432"/>
                </a:cubicBezTo>
                <a:cubicBezTo>
                  <a:pt x="40" y="568"/>
                  <a:pt x="0" y="728"/>
                  <a:pt x="136" y="816"/>
                </a:cubicBezTo>
                <a:cubicBezTo>
                  <a:pt x="272" y="904"/>
                  <a:pt x="612" y="932"/>
                  <a:pt x="952" y="960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78987" name="Text Box 11"/>
          <p:cNvSpPr txBox="1">
            <a:spLocks noChangeArrowheads="1"/>
          </p:cNvSpPr>
          <p:nvPr/>
        </p:nvSpPr>
        <p:spPr bwMode="auto">
          <a:xfrm>
            <a:off x="8058150" y="4127896"/>
            <a:ext cx="3429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>
                <a:latin typeface="Calibri"/>
                <a:cs typeface="Calibri"/>
              </a:rPr>
              <a:t>+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959079" y="5151834"/>
            <a:ext cx="1360884" cy="22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8989" name="AutoShape 13"/>
          <p:cNvSpPr>
            <a:spLocks noChangeArrowheads="1"/>
          </p:cNvSpPr>
          <p:nvPr/>
        </p:nvSpPr>
        <p:spPr bwMode="auto">
          <a:xfrm rot="5400000">
            <a:off x="6429375" y="4556522"/>
            <a:ext cx="342900" cy="40005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5" name="Picture 1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9" cstate="print"/>
          <a:srcRect l="23202" r="62943"/>
          <a:stretch/>
        </p:blipFill>
        <p:spPr bwMode="auto">
          <a:xfrm>
            <a:off x="6057900" y="2844403"/>
            <a:ext cx="243987" cy="984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8983" grpId="0" animBg="1"/>
      <p:bldP spid="1278984" grpId="0" animBg="1"/>
      <p:bldP spid="1278986" grpId="0" animBg="1"/>
      <p:bldP spid="1278987" grpId="0"/>
      <p:bldP spid="127898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Naïve Bayes</a:t>
            </a:r>
          </a:p>
        </p:txBody>
      </p:sp>
      <p:sp>
        <p:nvSpPr>
          <p:cNvPr id="12800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3058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What do we need in order to use Naïve </a:t>
            </a:r>
            <a:r>
              <a:rPr lang="en-US" sz="2800" dirty="0" err="1"/>
              <a:t>Bayes</a:t>
            </a:r>
            <a:r>
              <a:rPr lang="en-US" sz="2800" dirty="0"/>
              <a:t>?</a:t>
            </a:r>
          </a:p>
          <a:p>
            <a:pPr lvl="3">
              <a:lnSpc>
                <a:spcPct val="80000"/>
              </a:lnSpc>
            </a:pPr>
            <a:endParaRPr 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Inference method (we just saw this part)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/>
              <a:t>Start with a bunch of probabilities: P(Y) and the P(</a:t>
            </a:r>
            <a:r>
              <a:rPr lang="en-US" dirty="0" err="1"/>
              <a:t>F</a:t>
            </a:r>
            <a:r>
              <a:rPr lang="en-US" baseline="-25000" dirty="0" err="1"/>
              <a:t>i</a:t>
            </a:r>
            <a:r>
              <a:rPr lang="en-US" dirty="0" err="1"/>
              <a:t>|Y</a:t>
            </a:r>
            <a:r>
              <a:rPr lang="en-US" dirty="0"/>
              <a:t>) tables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/>
              <a:t>Use standard inference to compute P(Y|F</a:t>
            </a:r>
            <a:r>
              <a:rPr lang="en-US" baseline="-25000" dirty="0"/>
              <a:t>1</a:t>
            </a:r>
            <a:r>
              <a:rPr lang="en-US" dirty="0"/>
              <a:t>…F</a:t>
            </a:r>
            <a:r>
              <a:rPr lang="en-US" baseline="-25000" dirty="0"/>
              <a:t>n</a:t>
            </a:r>
            <a:r>
              <a:rPr lang="en-US" dirty="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/>
              <a:t>Nothing new here</a:t>
            </a:r>
          </a:p>
          <a:p>
            <a:pPr lvl="2" eaLnBrk="1" hangingPunct="1">
              <a:lnSpc>
                <a:spcPct val="80000"/>
              </a:lnSpc>
            </a:pPr>
            <a:endParaRPr lang="en-US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Estimates of local conditional probability tables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/>
              <a:t>P(Y), the prior over labels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/>
              <a:t>P(</a:t>
            </a:r>
            <a:r>
              <a:rPr lang="en-US" dirty="0" err="1"/>
              <a:t>F</a:t>
            </a:r>
            <a:r>
              <a:rPr lang="en-US" baseline="-25000" dirty="0" err="1"/>
              <a:t>i</a:t>
            </a:r>
            <a:r>
              <a:rPr lang="en-US" dirty="0" err="1"/>
              <a:t>|Y</a:t>
            </a:r>
            <a:r>
              <a:rPr lang="en-US" dirty="0"/>
              <a:t>) for each feature (evidence variable)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/>
              <a:t>These probabilities are collectively called the </a:t>
            </a:r>
            <a:r>
              <a:rPr lang="en-US" i="1" dirty="0">
                <a:solidFill>
                  <a:srgbClr val="CC0000"/>
                </a:solidFill>
              </a:rPr>
              <a:t>parameters</a:t>
            </a:r>
            <a:r>
              <a:rPr lang="en-US" i="1" dirty="0"/>
              <a:t> </a:t>
            </a:r>
            <a:r>
              <a:rPr lang="en-US" dirty="0"/>
              <a:t>of the model and denoted by </a:t>
            </a:r>
            <a:r>
              <a:rPr lang="en-US" sz="2400" b="1" i="1" dirty="0">
                <a:solidFill>
                  <a:srgbClr val="CC0000"/>
                </a:solidFill>
                <a:sym typeface="Symbol" pitchFamily="18" charset="2"/>
              </a:rPr>
              <a:t>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/>
              <a:t>Up until now, we assumed these appeared by magic, but…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/>
              <a:t>…they typically come from training data counts: we’ll look at this soon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Conditional Probabilities</a:t>
            </a:r>
          </a:p>
        </p:txBody>
      </p:sp>
      <p:grpSp>
        <p:nvGrpSpPr>
          <p:cNvPr id="16388" name="Group 115"/>
          <p:cNvGrpSpPr>
            <a:grpSpLocks/>
          </p:cNvGrpSpPr>
          <p:nvPr/>
        </p:nvGrpSpPr>
        <p:grpSpPr bwMode="auto">
          <a:xfrm>
            <a:off x="2914650" y="2743200"/>
            <a:ext cx="1828800" cy="1828800"/>
            <a:chOff x="3168" y="1584"/>
            <a:chExt cx="1536" cy="1536"/>
          </a:xfrm>
        </p:grpSpPr>
        <p:sp>
          <p:nvSpPr>
            <p:cNvPr id="16501" name="Rectangle 4"/>
            <p:cNvSpPr>
              <a:spLocks noChangeArrowheads="1"/>
            </p:cNvSpPr>
            <p:nvPr/>
          </p:nvSpPr>
          <p:spPr bwMode="auto">
            <a:xfrm>
              <a:off x="316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02" name="Rectangle 5"/>
            <p:cNvSpPr>
              <a:spLocks noChangeArrowheads="1"/>
            </p:cNvSpPr>
            <p:nvPr/>
          </p:nvSpPr>
          <p:spPr bwMode="auto">
            <a:xfrm>
              <a:off x="336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03" name="Rectangle 6"/>
            <p:cNvSpPr>
              <a:spLocks noChangeArrowheads="1"/>
            </p:cNvSpPr>
            <p:nvPr/>
          </p:nvSpPr>
          <p:spPr bwMode="auto">
            <a:xfrm>
              <a:off x="3168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04" name="Rectangle 7"/>
            <p:cNvSpPr>
              <a:spLocks noChangeArrowheads="1"/>
            </p:cNvSpPr>
            <p:nvPr/>
          </p:nvSpPr>
          <p:spPr bwMode="auto">
            <a:xfrm>
              <a:off x="3360" y="177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05" name="Rectangle 8"/>
            <p:cNvSpPr>
              <a:spLocks noChangeArrowheads="1"/>
            </p:cNvSpPr>
            <p:nvPr/>
          </p:nvSpPr>
          <p:spPr bwMode="auto">
            <a:xfrm>
              <a:off x="3552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06" name="Rectangle 9"/>
            <p:cNvSpPr>
              <a:spLocks noChangeArrowheads="1"/>
            </p:cNvSpPr>
            <p:nvPr/>
          </p:nvSpPr>
          <p:spPr bwMode="auto">
            <a:xfrm>
              <a:off x="3744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07" name="Rectangle 10"/>
            <p:cNvSpPr>
              <a:spLocks noChangeArrowheads="1"/>
            </p:cNvSpPr>
            <p:nvPr/>
          </p:nvSpPr>
          <p:spPr bwMode="auto">
            <a:xfrm>
              <a:off x="355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08" name="Rectangle 11"/>
            <p:cNvSpPr>
              <a:spLocks noChangeArrowheads="1"/>
            </p:cNvSpPr>
            <p:nvPr/>
          </p:nvSpPr>
          <p:spPr bwMode="auto">
            <a:xfrm>
              <a:off x="3744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09" name="Rectangle 12"/>
            <p:cNvSpPr>
              <a:spLocks noChangeArrowheads="1"/>
            </p:cNvSpPr>
            <p:nvPr/>
          </p:nvSpPr>
          <p:spPr bwMode="auto">
            <a:xfrm>
              <a:off x="316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10" name="Rectangle 13"/>
            <p:cNvSpPr>
              <a:spLocks noChangeArrowheads="1"/>
            </p:cNvSpPr>
            <p:nvPr/>
          </p:nvSpPr>
          <p:spPr bwMode="auto">
            <a:xfrm>
              <a:off x="336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11" name="Rectangle 14"/>
            <p:cNvSpPr>
              <a:spLocks noChangeArrowheads="1"/>
            </p:cNvSpPr>
            <p:nvPr/>
          </p:nvSpPr>
          <p:spPr bwMode="auto">
            <a:xfrm>
              <a:off x="316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12" name="Rectangle 15"/>
            <p:cNvSpPr>
              <a:spLocks noChangeArrowheads="1"/>
            </p:cNvSpPr>
            <p:nvPr/>
          </p:nvSpPr>
          <p:spPr bwMode="auto">
            <a:xfrm>
              <a:off x="336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13" name="Rectangle 16"/>
            <p:cNvSpPr>
              <a:spLocks noChangeArrowheads="1"/>
            </p:cNvSpPr>
            <p:nvPr/>
          </p:nvSpPr>
          <p:spPr bwMode="auto">
            <a:xfrm>
              <a:off x="355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14" name="Rectangle 17"/>
            <p:cNvSpPr>
              <a:spLocks noChangeArrowheads="1"/>
            </p:cNvSpPr>
            <p:nvPr/>
          </p:nvSpPr>
          <p:spPr bwMode="auto">
            <a:xfrm>
              <a:off x="3744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15" name="Rectangle 18"/>
            <p:cNvSpPr>
              <a:spLocks noChangeArrowheads="1"/>
            </p:cNvSpPr>
            <p:nvPr/>
          </p:nvSpPr>
          <p:spPr bwMode="auto">
            <a:xfrm>
              <a:off x="355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16" name="Rectangle 19"/>
            <p:cNvSpPr>
              <a:spLocks noChangeArrowheads="1"/>
            </p:cNvSpPr>
            <p:nvPr/>
          </p:nvSpPr>
          <p:spPr bwMode="auto">
            <a:xfrm>
              <a:off x="3744" y="2160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17" name="Rectangle 20"/>
            <p:cNvSpPr>
              <a:spLocks noChangeArrowheads="1"/>
            </p:cNvSpPr>
            <p:nvPr/>
          </p:nvSpPr>
          <p:spPr bwMode="auto">
            <a:xfrm>
              <a:off x="3936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18" name="Rectangle 21"/>
            <p:cNvSpPr>
              <a:spLocks noChangeArrowheads="1"/>
            </p:cNvSpPr>
            <p:nvPr/>
          </p:nvSpPr>
          <p:spPr bwMode="auto">
            <a:xfrm>
              <a:off x="412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19" name="Rectangle 22"/>
            <p:cNvSpPr>
              <a:spLocks noChangeArrowheads="1"/>
            </p:cNvSpPr>
            <p:nvPr/>
          </p:nvSpPr>
          <p:spPr bwMode="auto">
            <a:xfrm>
              <a:off x="3936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20" name="Rectangle 23"/>
            <p:cNvSpPr>
              <a:spLocks noChangeArrowheads="1"/>
            </p:cNvSpPr>
            <p:nvPr/>
          </p:nvSpPr>
          <p:spPr bwMode="auto">
            <a:xfrm>
              <a:off x="4128" y="177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21" name="Rectangle 24"/>
            <p:cNvSpPr>
              <a:spLocks noChangeArrowheads="1"/>
            </p:cNvSpPr>
            <p:nvPr/>
          </p:nvSpPr>
          <p:spPr bwMode="auto">
            <a:xfrm>
              <a:off x="432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22" name="Rectangle 25"/>
            <p:cNvSpPr>
              <a:spLocks noChangeArrowheads="1"/>
            </p:cNvSpPr>
            <p:nvPr/>
          </p:nvSpPr>
          <p:spPr bwMode="auto">
            <a:xfrm>
              <a:off x="4512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23" name="Rectangle 26"/>
            <p:cNvSpPr>
              <a:spLocks noChangeArrowheads="1"/>
            </p:cNvSpPr>
            <p:nvPr/>
          </p:nvSpPr>
          <p:spPr bwMode="auto">
            <a:xfrm>
              <a:off x="4320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24" name="Rectangle 27"/>
            <p:cNvSpPr>
              <a:spLocks noChangeArrowheads="1"/>
            </p:cNvSpPr>
            <p:nvPr/>
          </p:nvSpPr>
          <p:spPr bwMode="auto">
            <a:xfrm>
              <a:off x="45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25" name="Rectangle 28"/>
            <p:cNvSpPr>
              <a:spLocks noChangeArrowheads="1"/>
            </p:cNvSpPr>
            <p:nvPr/>
          </p:nvSpPr>
          <p:spPr bwMode="auto">
            <a:xfrm>
              <a:off x="3936" y="196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26" name="Rectangle 29"/>
            <p:cNvSpPr>
              <a:spLocks noChangeArrowheads="1"/>
            </p:cNvSpPr>
            <p:nvPr/>
          </p:nvSpPr>
          <p:spPr bwMode="auto">
            <a:xfrm>
              <a:off x="412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27" name="Rectangle 30"/>
            <p:cNvSpPr>
              <a:spLocks noChangeArrowheads="1"/>
            </p:cNvSpPr>
            <p:nvPr/>
          </p:nvSpPr>
          <p:spPr bwMode="auto">
            <a:xfrm>
              <a:off x="3936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28" name="Rectangle 31"/>
            <p:cNvSpPr>
              <a:spLocks noChangeArrowheads="1"/>
            </p:cNvSpPr>
            <p:nvPr/>
          </p:nvSpPr>
          <p:spPr bwMode="auto">
            <a:xfrm>
              <a:off x="412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29" name="Rectangle 32"/>
            <p:cNvSpPr>
              <a:spLocks noChangeArrowheads="1"/>
            </p:cNvSpPr>
            <p:nvPr/>
          </p:nvSpPr>
          <p:spPr bwMode="auto">
            <a:xfrm>
              <a:off x="432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30" name="Rectangle 33"/>
            <p:cNvSpPr>
              <a:spLocks noChangeArrowheads="1"/>
            </p:cNvSpPr>
            <p:nvPr/>
          </p:nvSpPr>
          <p:spPr bwMode="auto">
            <a:xfrm>
              <a:off x="451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31" name="Rectangle 34"/>
            <p:cNvSpPr>
              <a:spLocks noChangeArrowheads="1"/>
            </p:cNvSpPr>
            <p:nvPr/>
          </p:nvSpPr>
          <p:spPr bwMode="auto">
            <a:xfrm>
              <a:off x="432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32" name="Rectangle 35"/>
            <p:cNvSpPr>
              <a:spLocks noChangeArrowheads="1"/>
            </p:cNvSpPr>
            <p:nvPr/>
          </p:nvSpPr>
          <p:spPr bwMode="auto">
            <a:xfrm>
              <a:off x="451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33" name="Rectangle 36"/>
            <p:cNvSpPr>
              <a:spLocks noChangeArrowheads="1"/>
            </p:cNvSpPr>
            <p:nvPr/>
          </p:nvSpPr>
          <p:spPr bwMode="auto">
            <a:xfrm>
              <a:off x="316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34" name="Rectangle 37"/>
            <p:cNvSpPr>
              <a:spLocks noChangeArrowheads="1"/>
            </p:cNvSpPr>
            <p:nvPr/>
          </p:nvSpPr>
          <p:spPr bwMode="auto">
            <a:xfrm>
              <a:off x="336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35" name="Rectangle 38"/>
            <p:cNvSpPr>
              <a:spLocks noChangeArrowheads="1"/>
            </p:cNvSpPr>
            <p:nvPr/>
          </p:nvSpPr>
          <p:spPr bwMode="auto">
            <a:xfrm>
              <a:off x="3168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36" name="Rectangle 39"/>
            <p:cNvSpPr>
              <a:spLocks noChangeArrowheads="1"/>
            </p:cNvSpPr>
            <p:nvPr/>
          </p:nvSpPr>
          <p:spPr bwMode="auto">
            <a:xfrm>
              <a:off x="336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37" name="Rectangle 40"/>
            <p:cNvSpPr>
              <a:spLocks noChangeArrowheads="1"/>
            </p:cNvSpPr>
            <p:nvPr/>
          </p:nvSpPr>
          <p:spPr bwMode="auto">
            <a:xfrm>
              <a:off x="355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38" name="Rectangle 41"/>
            <p:cNvSpPr>
              <a:spLocks noChangeArrowheads="1"/>
            </p:cNvSpPr>
            <p:nvPr/>
          </p:nvSpPr>
          <p:spPr bwMode="auto">
            <a:xfrm>
              <a:off x="3744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39" name="Rectangle 42"/>
            <p:cNvSpPr>
              <a:spLocks noChangeArrowheads="1"/>
            </p:cNvSpPr>
            <p:nvPr/>
          </p:nvSpPr>
          <p:spPr bwMode="auto">
            <a:xfrm>
              <a:off x="355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40" name="Rectangle 43"/>
            <p:cNvSpPr>
              <a:spLocks noChangeArrowheads="1"/>
            </p:cNvSpPr>
            <p:nvPr/>
          </p:nvSpPr>
          <p:spPr bwMode="auto">
            <a:xfrm>
              <a:off x="3744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41" name="Rectangle 44"/>
            <p:cNvSpPr>
              <a:spLocks noChangeArrowheads="1"/>
            </p:cNvSpPr>
            <p:nvPr/>
          </p:nvSpPr>
          <p:spPr bwMode="auto">
            <a:xfrm>
              <a:off x="3168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42" name="Rectangle 45"/>
            <p:cNvSpPr>
              <a:spLocks noChangeArrowheads="1"/>
            </p:cNvSpPr>
            <p:nvPr/>
          </p:nvSpPr>
          <p:spPr bwMode="auto">
            <a:xfrm>
              <a:off x="3360" y="273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43" name="Rectangle 46"/>
            <p:cNvSpPr>
              <a:spLocks noChangeArrowheads="1"/>
            </p:cNvSpPr>
            <p:nvPr/>
          </p:nvSpPr>
          <p:spPr bwMode="auto">
            <a:xfrm>
              <a:off x="316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44" name="Rectangle 47"/>
            <p:cNvSpPr>
              <a:spLocks noChangeArrowheads="1"/>
            </p:cNvSpPr>
            <p:nvPr/>
          </p:nvSpPr>
          <p:spPr bwMode="auto">
            <a:xfrm>
              <a:off x="336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45" name="Rectangle 48"/>
            <p:cNvSpPr>
              <a:spLocks noChangeArrowheads="1"/>
            </p:cNvSpPr>
            <p:nvPr/>
          </p:nvSpPr>
          <p:spPr bwMode="auto">
            <a:xfrm>
              <a:off x="355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46" name="Rectangle 49"/>
            <p:cNvSpPr>
              <a:spLocks noChangeArrowheads="1"/>
            </p:cNvSpPr>
            <p:nvPr/>
          </p:nvSpPr>
          <p:spPr bwMode="auto">
            <a:xfrm>
              <a:off x="3744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47" name="Rectangle 50"/>
            <p:cNvSpPr>
              <a:spLocks noChangeArrowheads="1"/>
            </p:cNvSpPr>
            <p:nvPr/>
          </p:nvSpPr>
          <p:spPr bwMode="auto">
            <a:xfrm>
              <a:off x="3552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48" name="Rectangle 51"/>
            <p:cNvSpPr>
              <a:spLocks noChangeArrowheads="1"/>
            </p:cNvSpPr>
            <p:nvPr/>
          </p:nvSpPr>
          <p:spPr bwMode="auto">
            <a:xfrm>
              <a:off x="3744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49" name="Rectangle 52"/>
            <p:cNvSpPr>
              <a:spLocks noChangeArrowheads="1"/>
            </p:cNvSpPr>
            <p:nvPr/>
          </p:nvSpPr>
          <p:spPr bwMode="auto">
            <a:xfrm>
              <a:off x="3936" y="2352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50" name="Rectangle 53"/>
            <p:cNvSpPr>
              <a:spLocks noChangeArrowheads="1"/>
            </p:cNvSpPr>
            <p:nvPr/>
          </p:nvSpPr>
          <p:spPr bwMode="auto">
            <a:xfrm>
              <a:off x="412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51" name="Rectangle 54"/>
            <p:cNvSpPr>
              <a:spLocks noChangeArrowheads="1"/>
            </p:cNvSpPr>
            <p:nvPr/>
          </p:nvSpPr>
          <p:spPr bwMode="auto">
            <a:xfrm>
              <a:off x="3936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52" name="Rectangle 55"/>
            <p:cNvSpPr>
              <a:spLocks noChangeArrowheads="1"/>
            </p:cNvSpPr>
            <p:nvPr/>
          </p:nvSpPr>
          <p:spPr bwMode="auto">
            <a:xfrm>
              <a:off x="4128" y="254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53" name="Rectangle 56"/>
            <p:cNvSpPr>
              <a:spLocks noChangeArrowheads="1"/>
            </p:cNvSpPr>
            <p:nvPr/>
          </p:nvSpPr>
          <p:spPr bwMode="auto">
            <a:xfrm>
              <a:off x="432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54" name="Rectangle 57"/>
            <p:cNvSpPr>
              <a:spLocks noChangeArrowheads="1"/>
            </p:cNvSpPr>
            <p:nvPr/>
          </p:nvSpPr>
          <p:spPr bwMode="auto">
            <a:xfrm>
              <a:off x="451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55" name="Rectangle 58"/>
            <p:cNvSpPr>
              <a:spLocks noChangeArrowheads="1"/>
            </p:cNvSpPr>
            <p:nvPr/>
          </p:nvSpPr>
          <p:spPr bwMode="auto">
            <a:xfrm>
              <a:off x="432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56" name="Rectangle 59"/>
            <p:cNvSpPr>
              <a:spLocks noChangeArrowheads="1"/>
            </p:cNvSpPr>
            <p:nvPr/>
          </p:nvSpPr>
          <p:spPr bwMode="auto">
            <a:xfrm>
              <a:off x="451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57" name="Rectangle 60"/>
            <p:cNvSpPr>
              <a:spLocks noChangeArrowheads="1"/>
            </p:cNvSpPr>
            <p:nvPr/>
          </p:nvSpPr>
          <p:spPr bwMode="auto">
            <a:xfrm>
              <a:off x="3936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58" name="Rectangle 61"/>
            <p:cNvSpPr>
              <a:spLocks noChangeArrowheads="1"/>
            </p:cNvSpPr>
            <p:nvPr/>
          </p:nvSpPr>
          <p:spPr bwMode="auto">
            <a:xfrm>
              <a:off x="4128" y="273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59" name="Rectangle 62"/>
            <p:cNvSpPr>
              <a:spLocks noChangeArrowheads="1"/>
            </p:cNvSpPr>
            <p:nvPr/>
          </p:nvSpPr>
          <p:spPr bwMode="auto">
            <a:xfrm>
              <a:off x="3936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60" name="Rectangle 63"/>
            <p:cNvSpPr>
              <a:spLocks noChangeArrowheads="1"/>
            </p:cNvSpPr>
            <p:nvPr/>
          </p:nvSpPr>
          <p:spPr bwMode="auto">
            <a:xfrm>
              <a:off x="412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61" name="Rectangle 64"/>
            <p:cNvSpPr>
              <a:spLocks noChangeArrowheads="1"/>
            </p:cNvSpPr>
            <p:nvPr/>
          </p:nvSpPr>
          <p:spPr bwMode="auto">
            <a:xfrm>
              <a:off x="4320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62" name="Rectangle 65"/>
            <p:cNvSpPr>
              <a:spLocks noChangeArrowheads="1"/>
            </p:cNvSpPr>
            <p:nvPr/>
          </p:nvSpPr>
          <p:spPr bwMode="auto">
            <a:xfrm>
              <a:off x="451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63" name="Rectangle 66"/>
            <p:cNvSpPr>
              <a:spLocks noChangeArrowheads="1"/>
            </p:cNvSpPr>
            <p:nvPr/>
          </p:nvSpPr>
          <p:spPr bwMode="auto">
            <a:xfrm>
              <a:off x="432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6564" name="Rectangle 67"/>
            <p:cNvSpPr>
              <a:spLocks noChangeArrowheads="1"/>
            </p:cNvSpPr>
            <p:nvPr/>
          </p:nvSpPr>
          <p:spPr bwMode="auto">
            <a:xfrm>
              <a:off x="4512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</p:grpSp>
      <p:pic>
        <p:nvPicPr>
          <p:cNvPr id="183" name="Picture 18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0935" y="2114550"/>
            <a:ext cx="53459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12882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117308"/>
              </p:ext>
            </p:extLst>
          </p:nvPr>
        </p:nvGraphicFramePr>
        <p:xfrm>
          <a:off x="1657350" y="2466975"/>
          <a:ext cx="800100" cy="2514600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12884" name="Line 116"/>
          <p:cNvSpPr>
            <a:spLocks noChangeShapeType="1"/>
          </p:cNvSpPr>
          <p:nvPr/>
        </p:nvSpPr>
        <p:spPr bwMode="auto">
          <a:xfrm flipV="1">
            <a:off x="4171950" y="2400300"/>
            <a:ext cx="234315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312890" name="Line 122"/>
          <p:cNvSpPr>
            <a:spLocks noChangeShapeType="1"/>
          </p:cNvSpPr>
          <p:nvPr/>
        </p:nvSpPr>
        <p:spPr bwMode="auto">
          <a:xfrm flipV="1">
            <a:off x="3314700" y="2286000"/>
            <a:ext cx="1657350" cy="1200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312891" name="Rectangle 123"/>
          <p:cNvSpPr>
            <a:spLocks noChangeArrowheads="1"/>
          </p:cNvSpPr>
          <p:nvPr/>
        </p:nvSpPr>
        <p:spPr bwMode="auto">
          <a:xfrm>
            <a:off x="3143250" y="3429000"/>
            <a:ext cx="228600" cy="228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312892" name="Rectangle 124"/>
          <p:cNvSpPr>
            <a:spLocks noChangeArrowheads="1"/>
          </p:cNvSpPr>
          <p:nvPr/>
        </p:nvSpPr>
        <p:spPr bwMode="auto">
          <a:xfrm>
            <a:off x="4057650" y="3886200"/>
            <a:ext cx="228600" cy="228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Calibri"/>
              <a:cs typeface="Calibri"/>
            </a:endParaRPr>
          </a:p>
        </p:txBody>
      </p:sp>
      <p:graphicFrame>
        <p:nvGraphicFramePr>
          <p:cNvPr id="1312933" name="Group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300129"/>
              </p:ext>
            </p:extLst>
          </p:nvPr>
        </p:nvGraphicFramePr>
        <p:xfrm>
          <a:off x="5314950" y="2514600"/>
          <a:ext cx="800100" cy="251460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0.30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0.80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0.90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0.60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0.50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0.80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84" name="Picture 18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86350" y="2228850"/>
            <a:ext cx="1219200" cy="18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18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57950" y="2228850"/>
            <a:ext cx="1216819" cy="18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12934" name="Group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28817"/>
              </p:ext>
            </p:extLst>
          </p:nvPr>
        </p:nvGraphicFramePr>
        <p:xfrm>
          <a:off x="6629400" y="2514600"/>
          <a:ext cx="800100" cy="251460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0.90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0.80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0.90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0.90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0.85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0.60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0.80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2884" grpId="0" animBg="1"/>
      <p:bldP spid="1312890" grpId="0" animBg="1"/>
      <p:bldP spid="1312891" grpId="0" animBg="1"/>
      <p:bldP spid="131289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Spam Filter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149078"/>
            <a:ext cx="2914650" cy="339447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/>
              <a:t>Naïve Bayes spam filter</a:t>
            </a:r>
          </a:p>
          <a:p>
            <a:pPr eaLnBrk="1" hangingPunct="1">
              <a:lnSpc>
                <a:spcPct val="80000"/>
              </a:lnSpc>
            </a:pPr>
            <a:endParaRPr lang="en-US" sz="1800"/>
          </a:p>
          <a:p>
            <a:pPr eaLnBrk="1" hangingPunct="1">
              <a:lnSpc>
                <a:spcPct val="80000"/>
              </a:lnSpc>
            </a:pPr>
            <a:r>
              <a:rPr lang="en-US" sz="1800"/>
              <a:t>Data: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500"/>
              <a:t>Collection of emails, labeled spam or ham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500"/>
              <a:t>Note: someone has to hand label all this data!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500"/>
              <a:t>Split into training, held-out, test sets</a:t>
            </a:r>
          </a:p>
          <a:p>
            <a:pPr lvl="1" eaLnBrk="1" hangingPunct="1">
              <a:lnSpc>
                <a:spcPct val="80000"/>
              </a:lnSpc>
            </a:pPr>
            <a:endParaRPr lang="en-US" sz="1500"/>
          </a:p>
          <a:p>
            <a:pPr eaLnBrk="1" hangingPunct="1">
              <a:lnSpc>
                <a:spcPct val="80000"/>
              </a:lnSpc>
            </a:pPr>
            <a:r>
              <a:rPr lang="en-US" sz="1800"/>
              <a:t>Classifiers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500"/>
              <a:t>Learn on the 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500"/>
              <a:t>(Tune it on a held-out set)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500"/>
              <a:t>Test it on new emails</a:t>
            </a:r>
          </a:p>
          <a:p>
            <a:pPr eaLnBrk="1" hangingPunct="1">
              <a:lnSpc>
                <a:spcPct val="80000"/>
              </a:lnSpc>
            </a:pPr>
            <a:endParaRPr lang="en-US" sz="180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943350" y="2057400"/>
            <a:ext cx="2686050" cy="10618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50"/>
              <a:t>Dear Sir.</a:t>
            </a:r>
          </a:p>
          <a:p>
            <a:endParaRPr lang="en-US" sz="1050"/>
          </a:p>
          <a:p>
            <a:r>
              <a:rPr lang="en-US" sz="1050"/>
              <a:t>First, I must solicit your confidence in this transaction, this is by virture of its nature as being utterly confidencial and top secret. …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943350" y="3257550"/>
            <a:ext cx="2628900" cy="1223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50"/>
              <a:t>TO BE REMOVED FROM FUTURE MAILINGS, SIMPLY REPLY TO THIS MESSAGE AND PUT "REMOVE" IN THE SUBJECT.</a:t>
            </a:r>
          </a:p>
          <a:p>
            <a:endParaRPr lang="en-US" sz="1050"/>
          </a:p>
          <a:p>
            <a:r>
              <a:rPr lang="en-US" sz="1050"/>
              <a:t>99  MILLION EMAIL ADDRESSES</a:t>
            </a:r>
          </a:p>
          <a:p>
            <a:r>
              <a:rPr lang="en-US" sz="1050"/>
              <a:t>  FOR ONLY $99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943350" y="4629150"/>
            <a:ext cx="2628900" cy="1223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50"/>
              <a:t>Ok, Iknow this is blatantly OT but I'm beginning to go insane. Had an old Dell Dimension XPS sitting in the corner and decided to put it to use, I know it was working pre being stuck in the corner, but when I plugged it in, hit the power nothing happened.</a:t>
            </a:r>
          </a:p>
        </p:txBody>
      </p:sp>
      <p:sp>
        <p:nvSpPr>
          <p:cNvPr id="18439" name="Freeform 7"/>
          <p:cNvSpPr>
            <a:spLocks/>
          </p:cNvSpPr>
          <p:nvPr/>
        </p:nvSpPr>
        <p:spPr bwMode="auto">
          <a:xfrm>
            <a:off x="3238500" y="4972050"/>
            <a:ext cx="476250" cy="342900"/>
          </a:xfrm>
          <a:custGeom>
            <a:avLst/>
            <a:gdLst>
              <a:gd name="T0" fmla="*/ 2147483647 w 248"/>
              <a:gd name="T1" fmla="*/ 2147483647 h 144"/>
              <a:gd name="T2" fmla="*/ 2147483647 w 248"/>
              <a:gd name="T3" fmla="*/ 0 h 144"/>
              <a:gd name="T4" fmla="*/ 2147483647 w 248"/>
              <a:gd name="T5" fmla="*/ 2147483647 h 144"/>
              <a:gd name="T6" fmla="*/ 0 w 248"/>
              <a:gd name="T7" fmla="*/ 2147483647 h 144"/>
              <a:gd name="T8" fmla="*/ 2147483647 w 24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44"/>
              <a:gd name="T17" fmla="*/ 248 w 24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44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Freeform 8"/>
          <p:cNvSpPr>
            <a:spLocks/>
          </p:cNvSpPr>
          <p:nvPr/>
        </p:nvSpPr>
        <p:spPr bwMode="auto">
          <a:xfrm>
            <a:off x="3317082" y="2400300"/>
            <a:ext cx="340519" cy="3429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Freeform 9"/>
          <p:cNvSpPr>
            <a:spLocks/>
          </p:cNvSpPr>
          <p:nvPr/>
        </p:nvSpPr>
        <p:spPr bwMode="auto">
          <a:xfrm>
            <a:off x="3314700" y="3600450"/>
            <a:ext cx="340519" cy="3429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Naïve Bayes for Text</a:t>
            </a:r>
          </a:p>
        </p:txBody>
      </p:sp>
      <p:sp>
        <p:nvSpPr>
          <p:cNvPr id="131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0486"/>
            <a:ext cx="8801100" cy="38481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Bag-of-words Naïve </a:t>
            </a:r>
            <a:r>
              <a:rPr lang="en-US" sz="1800" dirty="0" err="1">
                <a:latin typeface="Calibri"/>
                <a:cs typeface="Calibri"/>
              </a:rPr>
              <a:t>Bayes</a:t>
            </a:r>
            <a:r>
              <a:rPr lang="en-US" sz="1800" dirty="0">
                <a:latin typeface="Calibri"/>
                <a:cs typeface="Calibri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500" dirty="0">
                <a:latin typeface="Calibri"/>
                <a:cs typeface="Calibri"/>
              </a:rPr>
              <a:t>Features: </a:t>
            </a:r>
            <a:r>
              <a:rPr lang="en-US" sz="1500" dirty="0" err="1">
                <a:latin typeface="Calibri"/>
                <a:cs typeface="Calibri"/>
              </a:rPr>
              <a:t>W</a:t>
            </a:r>
            <a:r>
              <a:rPr lang="en-US" sz="1500" baseline="-25000" dirty="0" err="1">
                <a:latin typeface="Calibri"/>
                <a:cs typeface="Calibri"/>
              </a:rPr>
              <a:t>i</a:t>
            </a:r>
            <a:r>
              <a:rPr lang="en-US" sz="1500" dirty="0">
                <a:latin typeface="Calibri"/>
                <a:cs typeface="Calibri"/>
              </a:rPr>
              <a:t> is the word at </a:t>
            </a:r>
            <a:r>
              <a:rPr lang="en-US" sz="1500" dirty="0" err="1">
                <a:latin typeface="Calibri"/>
                <a:cs typeface="Calibri"/>
              </a:rPr>
              <a:t>positon</a:t>
            </a:r>
            <a:r>
              <a:rPr lang="en-US" sz="1500" dirty="0">
                <a:latin typeface="Calibri"/>
                <a:cs typeface="Calibri"/>
              </a:rPr>
              <a:t> </a:t>
            </a:r>
            <a:r>
              <a:rPr lang="en-US" sz="1500" dirty="0" err="1">
                <a:latin typeface="Calibri"/>
                <a:cs typeface="Calibri"/>
              </a:rPr>
              <a:t>i</a:t>
            </a:r>
            <a:endParaRPr lang="en-US" sz="15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500" dirty="0">
                <a:latin typeface="Calibri"/>
                <a:cs typeface="Calibri"/>
              </a:rPr>
              <a:t>As before: predict label conditioned on feature variables (spam vs. ham)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500" dirty="0">
                <a:latin typeface="Calibri"/>
                <a:cs typeface="Calibri"/>
              </a:rPr>
              <a:t>As before: assume features are conditionally independent given label</a:t>
            </a:r>
          </a:p>
          <a:p>
            <a:pPr lvl="1">
              <a:lnSpc>
                <a:spcPct val="80000"/>
              </a:lnSpc>
            </a:pPr>
            <a:r>
              <a:rPr lang="en-US" sz="1500" dirty="0">
                <a:latin typeface="Calibri"/>
                <a:cs typeface="Calibri"/>
              </a:rPr>
              <a:t>New: each </a:t>
            </a:r>
            <a:r>
              <a:rPr lang="en-US" sz="1500" dirty="0" err="1">
                <a:latin typeface="Calibri"/>
                <a:cs typeface="Calibri"/>
              </a:rPr>
              <a:t>W</a:t>
            </a:r>
            <a:r>
              <a:rPr lang="en-US" sz="1500" baseline="-25000" dirty="0" err="1">
                <a:latin typeface="Calibri"/>
                <a:cs typeface="Calibri"/>
              </a:rPr>
              <a:t>i</a:t>
            </a:r>
            <a:r>
              <a:rPr lang="en-US" sz="1500" dirty="0">
                <a:latin typeface="Calibri"/>
                <a:cs typeface="Calibri"/>
              </a:rPr>
              <a:t> is identically distributed</a:t>
            </a:r>
          </a:p>
          <a:p>
            <a:pPr lvl="1" eaLnBrk="1" hangingPunct="1">
              <a:lnSpc>
                <a:spcPct val="80000"/>
              </a:lnSpc>
            </a:pPr>
            <a:endParaRPr lang="en-US" sz="15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Generative model:</a:t>
            </a:r>
          </a:p>
          <a:p>
            <a:pPr eaLnBrk="1" hangingPunct="1">
              <a:lnSpc>
                <a:spcPct val="80000"/>
              </a:lnSpc>
            </a:pPr>
            <a:endParaRPr lang="en-US" sz="18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“Tied” distributions and bag-of-words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500" dirty="0">
                <a:latin typeface="Calibri"/>
                <a:cs typeface="Calibri"/>
              </a:rPr>
              <a:t>Usually, each variable gets its own conditional probability distribution P(F|Y)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500" dirty="0">
                <a:latin typeface="Calibri"/>
                <a:cs typeface="Calibri"/>
              </a:rPr>
              <a:t>In a bag-of-words model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350" dirty="0">
                <a:latin typeface="Calibri"/>
                <a:cs typeface="Calibri"/>
              </a:rPr>
              <a:t>Each position is identically distributed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350" dirty="0">
                <a:latin typeface="Calibri"/>
                <a:cs typeface="Calibri"/>
              </a:rPr>
              <a:t>All positions share the same conditional </a:t>
            </a:r>
            <a:r>
              <a:rPr lang="en-US" sz="1350" dirty="0" err="1">
                <a:latin typeface="Calibri"/>
                <a:cs typeface="Calibri"/>
              </a:rPr>
              <a:t>probs</a:t>
            </a:r>
            <a:r>
              <a:rPr lang="en-US" sz="1350" dirty="0">
                <a:latin typeface="Calibri"/>
                <a:cs typeface="Calibri"/>
              </a:rPr>
              <a:t> P(W|Y)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350" dirty="0">
                <a:latin typeface="Calibri"/>
                <a:cs typeface="Calibri"/>
              </a:rPr>
              <a:t>Why make this assumption?</a:t>
            </a:r>
          </a:p>
          <a:p>
            <a:pPr lvl="1">
              <a:lnSpc>
                <a:spcPct val="80000"/>
              </a:lnSpc>
            </a:pPr>
            <a:r>
              <a:rPr lang="en-US" sz="1500" dirty="0">
                <a:latin typeface="Calibri"/>
                <a:cs typeface="Calibri"/>
              </a:rPr>
              <a:t>Called “bag-of-words” because model is insensitive to word order or reordering</a:t>
            </a: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2457450" y="3378993"/>
            <a:ext cx="3633585" cy="429144"/>
          </a:xfrm>
          <a:prstGeom prst="rect">
            <a:avLst/>
          </a:prstGeom>
          <a:noFill/>
          <a:ln/>
          <a:effectLst/>
        </p:spPr>
      </p:pic>
      <p:sp>
        <p:nvSpPr>
          <p:cNvPr id="1310727" name="Text Box 7"/>
          <p:cNvSpPr txBox="1">
            <a:spLocks noChangeArrowheads="1"/>
          </p:cNvSpPr>
          <p:nvPr/>
        </p:nvSpPr>
        <p:spPr bwMode="auto">
          <a:xfrm>
            <a:off x="6549527" y="2903935"/>
            <a:ext cx="1257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>
                <a:latin typeface="Calibri"/>
                <a:cs typeface="Calibri"/>
              </a:rPr>
              <a:t>Word at position i, not i</a:t>
            </a:r>
            <a:r>
              <a:rPr lang="en-US" sz="1200" i="1" baseline="30000">
                <a:latin typeface="Calibri"/>
                <a:cs typeface="Calibri"/>
              </a:rPr>
              <a:t>th</a:t>
            </a:r>
            <a:r>
              <a:rPr lang="en-US" sz="1200" i="1">
                <a:latin typeface="Calibri"/>
                <a:cs typeface="Calibri"/>
              </a:rPr>
              <a:t> word in the dictionary!</a:t>
            </a:r>
          </a:p>
        </p:txBody>
      </p:sp>
      <p:sp>
        <p:nvSpPr>
          <p:cNvPr id="1310728" name="Freeform 8"/>
          <p:cNvSpPr>
            <a:spLocks/>
          </p:cNvSpPr>
          <p:nvPr/>
        </p:nvSpPr>
        <p:spPr bwMode="auto">
          <a:xfrm>
            <a:off x="5570833" y="3637359"/>
            <a:ext cx="1807369" cy="191691"/>
          </a:xfrm>
          <a:custGeom>
            <a:avLst/>
            <a:gdLst>
              <a:gd name="T0" fmla="*/ 2147483647 w 1518"/>
              <a:gd name="T1" fmla="*/ 2147483647 h 161"/>
              <a:gd name="T2" fmla="*/ 2147483647 w 1518"/>
              <a:gd name="T3" fmla="*/ 2147483647 h 161"/>
              <a:gd name="T4" fmla="*/ 2147483647 w 1518"/>
              <a:gd name="T5" fmla="*/ 2147483647 h 161"/>
              <a:gd name="T6" fmla="*/ 2147483647 w 1518"/>
              <a:gd name="T7" fmla="*/ 0 h 161"/>
              <a:gd name="T8" fmla="*/ 0 60000 65536"/>
              <a:gd name="T9" fmla="*/ 0 60000 65536"/>
              <a:gd name="T10" fmla="*/ 0 60000 65536"/>
              <a:gd name="T11" fmla="*/ 0 60000 65536"/>
              <a:gd name="T12" fmla="*/ 0 w 1518"/>
              <a:gd name="T13" fmla="*/ 0 h 161"/>
              <a:gd name="T14" fmla="*/ 1518 w 1518"/>
              <a:gd name="T15" fmla="*/ 161 h 1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18" h="161">
                <a:moveTo>
                  <a:pt x="73" y="60"/>
                </a:moveTo>
                <a:cubicBezTo>
                  <a:pt x="94" y="67"/>
                  <a:pt x="0" y="89"/>
                  <a:pt x="197" y="103"/>
                </a:cubicBezTo>
                <a:cubicBezTo>
                  <a:pt x="394" y="117"/>
                  <a:pt x="1038" y="161"/>
                  <a:pt x="1254" y="144"/>
                </a:cubicBezTo>
                <a:cubicBezTo>
                  <a:pt x="1470" y="127"/>
                  <a:pt x="1518" y="60"/>
                  <a:pt x="1494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D726879A-75FD-4FD6-A1D1-46895A9D3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535" y="5582067"/>
            <a:ext cx="4874028" cy="55399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500" b="1" dirty="0">
                <a:solidFill>
                  <a:srgbClr val="009900"/>
                </a:solidFill>
              </a:rPr>
              <a:t>When the lecture is over, remember to wake up the </a:t>
            </a:r>
          </a:p>
          <a:p>
            <a:pPr algn="ctr"/>
            <a:r>
              <a:rPr lang="en-US" sz="1500" b="1" dirty="0">
                <a:solidFill>
                  <a:srgbClr val="009900"/>
                </a:solidFill>
              </a:rPr>
              <a:t>person sitting next to you in the lecture room.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5656C9A3-4929-423F-8A40-A6291D9FD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149201"/>
            <a:ext cx="5112298" cy="55399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500" b="1" dirty="0">
                <a:solidFill>
                  <a:srgbClr val="009900"/>
                </a:solidFill>
              </a:rPr>
              <a:t>in is lecture lecture next over person remember room </a:t>
            </a:r>
          </a:p>
          <a:p>
            <a:pPr algn="ctr"/>
            <a:r>
              <a:rPr lang="en-US" sz="1500" b="1" dirty="0">
                <a:solidFill>
                  <a:srgbClr val="009900"/>
                </a:solidFill>
              </a:rPr>
              <a:t>sitting the the the to to up wake when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F1665-340A-4DDF-983D-72185C5C0EDA}"/>
              </a:ext>
            </a:extLst>
          </p:cNvPr>
          <p:cNvSpPr txBox="1"/>
          <p:nvPr/>
        </p:nvSpPr>
        <p:spPr>
          <a:xfrm>
            <a:off x="4343400" y="2064787"/>
            <a:ext cx="20313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how many variables are there?</a:t>
            </a:r>
          </a:p>
          <a:p>
            <a:r>
              <a:rPr lang="en-US" sz="1050" dirty="0"/>
              <a:t>how many values?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27" grpId="0"/>
      <p:bldP spid="1310728" grpId="0" animBg="1"/>
      <p:bldP spid="9" grpId="0" animBg="1"/>
      <p:bldP spid="10" grpId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Spam Filtering</a:t>
            </a:r>
          </a:p>
        </p:txBody>
      </p:sp>
      <p:sp>
        <p:nvSpPr>
          <p:cNvPr id="1286147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943100"/>
            <a:ext cx="7962900" cy="4686300"/>
          </a:xfrm>
        </p:spPr>
        <p:txBody>
          <a:bodyPr/>
          <a:lstStyle/>
          <a:p>
            <a:pPr eaLnBrk="1" hangingPunct="1"/>
            <a:r>
              <a:rPr lang="en-US" sz="2000" dirty="0"/>
              <a:t>Model:</a:t>
            </a:r>
          </a:p>
          <a:p>
            <a:pPr eaLnBrk="1" hangingPunct="1"/>
            <a:endParaRPr lang="en-US" sz="800" dirty="0"/>
          </a:p>
          <a:p>
            <a:pPr eaLnBrk="1" hangingPunct="1"/>
            <a:r>
              <a:rPr lang="en-US" sz="2000" dirty="0"/>
              <a:t>What are the parameters?</a:t>
            </a:r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Where do these tables come from?</a:t>
            </a:r>
          </a:p>
          <a:p>
            <a:pPr eaLnBrk="1" hangingPunct="1"/>
            <a:endParaRPr lang="en-US" sz="2000" dirty="0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886052" y="2000251"/>
            <a:ext cx="3635966" cy="429425"/>
          </a:xfrm>
          <a:prstGeom prst="rect">
            <a:avLst/>
          </a:prstGeom>
          <a:noFill/>
          <a:ln/>
          <a:effectLst/>
        </p:spPr>
      </p:pic>
      <p:sp>
        <p:nvSpPr>
          <p:cNvPr id="1286149" name="Text Box 5"/>
          <p:cNvSpPr txBox="1">
            <a:spLocks noChangeArrowheads="1"/>
          </p:cNvSpPr>
          <p:nvPr/>
        </p:nvSpPr>
        <p:spPr bwMode="auto">
          <a:xfrm>
            <a:off x="3486150" y="3213498"/>
            <a:ext cx="2035868" cy="2585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latin typeface="Courier New" pitchFamily="49" charset="0"/>
              </a:rPr>
              <a:t>the :  0.0156</a:t>
            </a:r>
          </a:p>
          <a:p>
            <a:r>
              <a:rPr lang="en-US">
                <a:latin typeface="Courier New" pitchFamily="49" charset="0"/>
              </a:rPr>
              <a:t>to  :  0.0153</a:t>
            </a:r>
          </a:p>
          <a:p>
            <a:r>
              <a:rPr lang="en-US">
                <a:latin typeface="Courier New" pitchFamily="49" charset="0"/>
              </a:rPr>
              <a:t>and :  0.0115</a:t>
            </a:r>
          </a:p>
          <a:p>
            <a:r>
              <a:rPr lang="en-US">
                <a:latin typeface="Courier New" pitchFamily="49" charset="0"/>
              </a:rPr>
              <a:t>of  :  0.0095</a:t>
            </a:r>
          </a:p>
          <a:p>
            <a:r>
              <a:rPr lang="en-US">
                <a:latin typeface="Courier New" pitchFamily="49" charset="0"/>
              </a:rPr>
              <a:t>you :  0.0093</a:t>
            </a:r>
          </a:p>
          <a:p>
            <a:r>
              <a:rPr lang="en-US">
                <a:latin typeface="Courier New" pitchFamily="49" charset="0"/>
              </a:rPr>
              <a:t>a   :  0.0086</a:t>
            </a:r>
          </a:p>
          <a:p>
            <a:r>
              <a:rPr lang="en-US">
                <a:latin typeface="Courier New" pitchFamily="49" charset="0"/>
              </a:rPr>
              <a:t>with:  0.0080</a:t>
            </a:r>
          </a:p>
          <a:p>
            <a:r>
              <a:rPr lang="en-US">
                <a:latin typeface="Courier New" pitchFamily="49" charset="0"/>
              </a:rPr>
              <a:t>from:  0.0075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20486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57600" y="2914650"/>
            <a:ext cx="1204913" cy="22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29350" y="2914650"/>
            <a:ext cx="1100138" cy="22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6152" name="Text Box 8"/>
          <p:cNvSpPr txBox="1">
            <a:spLocks noChangeArrowheads="1"/>
          </p:cNvSpPr>
          <p:nvPr/>
        </p:nvSpPr>
        <p:spPr bwMode="auto">
          <a:xfrm>
            <a:off x="6000750" y="3213498"/>
            <a:ext cx="2035868" cy="2585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latin typeface="Courier New" pitchFamily="49" charset="0"/>
              </a:rPr>
              <a:t>the :  0.0210</a:t>
            </a:r>
          </a:p>
          <a:p>
            <a:r>
              <a:rPr lang="en-US">
                <a:latin typeface="Courier New" pitchFamily="49" charset="0"/>
              </a:rPr>
              <a:t>to  :  0.0133</a:t>
            </a:r>
          </a:p>
          <a:p>
            <a:r>
              <a:rPr lang="en-US">
                <a:latin typeface="Courier New" pitchFamily="49" charset="0"/>
              </a:rPr>
              <a:t>of  :  0.0119</a:t>
            </a:r>
          </a:p>
          <a:p>
            <a:r>
              <a:rPr lang="en-US">
                <a:latin typeface="Courier New" pitchFamily="49" charset="0"/>
              </a:rPr>
              <a:t>2002:  0.0110</a:t>
            </a:r>
          </a:p>
          <a:p>
            <a:r>
              <a:rPr lang="en-US">
                <a:latin typeface="Courier New" pitchFamily="49" charset="0"/>
              </a:rPr>
              <a:t>with:  0.0108</a:t>
            </a:r>
          </a:p>
          <a:p>
            <a:r>
              <a:rPr lang="en-US">
                <a:latin typeface="Courier New" pitchFamily="49" charset="0"/>
              </a:rPr>
              <a:t>from:  0.0107</a:t>
            </a:r>
          </a:p>
          <a:p>
            <a:r>
              <a:rPr lang="en-US">
                <a:latin typeface="Courier New" pitchFamily="49" charset="0"/>
              </a:rPr>
              <a:t>and :  0.0105</a:t>
            </a:r>
          </a:p>
          <a:p>
            <a:r>
              <a:rPr lang="en-US">
                <a:latin typeface="Courier New" pitchFamily="49" charset="0"/>
              </a:rPr>
              <a:t>a   :  0.0100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819518" y="2914650"/>
            <a:ext cx="534105" cy="209244"/>
          </a:xfrm>
          <a:prstGeom prst="rect">
            <a:avLst/>
          </a:prstGeom>
          <a:noFill/>
          <a:ln/>
          <a:effectLst/>
        </p:spPr>
      </p:pic>
      <p:sp>
        <p:nvSpPr>
          <p:cNvPr id="1286154" name="Text Box 10"/>
          <p:cNvSpPr txBox="1">
            <a:spLocks noChangeArrowheads="1"/>
          </p:cNvSpPr>
          <p:nvPr/>
        </p:nvSpPr>
        <p:spPr bwMode="auto">
          <a:xfrm>
            <a:off x="1485900" y="3200401"/>
            <a:ext cx="1200150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ham : 0.66</a:t>
            </a:r>
          </a:p>
          <a:p>
            <a:r>
              <a:rPr lang="en-US">
                <a:latin typeface="Courier New" pitchFamily="49" charset="0"/>
              </a:rPr>
              <a:t>spam: 0.33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6149" grpId="0" animBg="1"/>
      <p:bldP spid="1286152" grpId="0" animBg="1"/>
      <p:bldP spid="12861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Spam Example</a:t>
            </a:r>
          </a:p>
        </p:txBody>
      </p:sp>
      <p:graphicFrame>
        <p:nvGraphicFramePr>
          <p:cNvPr id="1298436" name="Group 4"/>
          <p:cNvGraphicFramePr>
            <a:graphicFrameLocks noGrp="1"/>
          </p:cNvGraphicFramePr>
          <p:nvPr/>
        </p:nvGraphicFramePr>
        <p:xfrm>
          <a:off x="1943100" y="2057400"/>
          <a:ext cx="5143500" cy="3017520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Word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P(w|spam)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P(w|ham)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Tot Spam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Tot Ham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(prior)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0.33333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0.66666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-1.1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-0.4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Gary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0.00002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0.00021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-11.8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-8.9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would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0.00069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0.00084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-19.1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-16.0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you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0.00881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0.00304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-23.8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-21.8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like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0.00086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0.00083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-30.9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-28.9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0.01517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0.01339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-35.1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-33.2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lose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0.00008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0.00002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-44.5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-44.0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weight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0.00016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0.00002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-53.3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-55.0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while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0.00027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0.00027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-61.5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-63.2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you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0.00881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0.00304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-66.2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-69.0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sleep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0.00006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0.00001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-76.0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-80.5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98513" name="Line 81"/>
          <p:cNvSpPr>
            <a:spLocks noChangeShapeType="1"/>
          </p:cNvSpPr>
          <p:nvPr/>
        </p:nvSpPr>
        <p:spPr bwMode="auto">
          <a:xfrm>
            <a:off x="5486400" y="5200650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8514" name="Rectangle 82"/>
          <p:cNvSpPr>
            <a:spLocks noChangeArrowheads="1"/>
          </p:cNvSpPr>
          <p:nvPr/>
        </p:nvSpPr>
        <p:spPr bwMode="auto">
          <a:xfrm>
            <a:off x="1943100" y="3371850"/>
            <a:ext cx="51435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8515" name="Rectangle 83"/>
          <p:cNvSpPr>
            <a:spLocks noChangeArrowheads="1"/>
          </p:cNvSpPr>
          <p:nvPr/>
        </p:nvSpPr>
        <p:spPr bwMode="auto">
          <a:xfrm>
            <a:off x="1943100" y="3086100"/>
            <a:ext cx="5143500" cy="20002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8516" name="Rectangle 84"/>
          <p:cNvSpPr>
            <a:spLocks noChangeArrowheads="1"/>
          </p:cNvSpPr>
          <p:nvPr/>
        </p:nvSpPr>
        <p:spPr bwMode="auto">
          <a:xfrm>
            <a:off x="1943100" y="2857500"/>
            <a:ext cx="5143500" cy="22288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8517" name="Rectangle 85"/>
          <p:cNvSpPr>
            <a:spLocks noChangeArrowheads="1"/>
          </p:cNvSpPr>
          <p:nvPr/>
        </p:nvSpPr>
        <p:spPr bwMode="auto">
          <a:xfrm>
            <a:off x="1943100" y="2571750"/>
            <a:ext cx="5143500" cy="25717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C542BF-E07B-4525-A6EA-A8C76CC2BF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1" y="2316454"/>
            <a:ext cx="421826" cy="1897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66D7D0-D9C6-4A3A-A988-59FB5781D26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52" y="2571751"/>
            <a:ext cx="739625" cy="1897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F55746-C9AB-49D0-88C6-AA6C59AE529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52" y="2855215"/>
            <a:ext cx="739625" cy="18976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8A55AD-91C5-407F-92FB-77950D9F7CBF}"/>
              </a:ext>
            </a:extLst>
          </p:cNvPr>
          <p:cNvCxnSpPr>
            <a:cxnSpLocks/>
          </p:cNvCxnSpPr>
          <p:nvPr/>
        </p:nvCxnSpPr>
        <p:spPr>
          <a:xfrm>
            <a:off x="1314450" y="3145536"/>
            <a:ext cx="0" cy="1940814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8513" grpId="0" animBg="1"/>
      <p:bldP spid="1298514" grpId="0" animBg="1"/>
      <p:bldP spid="1298515" grpId="0" animBg="1"/>
      <p:bldP spid="1298516" grpId="0" animBg="1"/>
      <p:bldP spid="12985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459" y="2533650"/>
            <a:ext cx="2684633" cy="2209800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7386" y="2612781"/>
            <a:ext cx="2882056" cy="1616319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8068" y="2514600"/>
            <a:ext cx="2853564" cy="220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Important Concepts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idx="1"/>
          </p:nvPr>
        </p:nvSpPr>
        <p:spPr>
          <a:xfrm>
            <a:off x="285200" y="1314450"/>
            <a:ext cx="4743450" cy="37147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Data: labeled instances, e.g. emails marked spam/ham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Held out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Test set</a:t>
            </a:r>
          </a:p>
          <a:p>
            <a:pPr lvl="1" eaLnBrk="1" hangingPunct="1">
              <a:lnSpc>
                <a:spcPct val="80000"/>
              </a:lnSpc>
            </a:pPr>
            <a:endParaRPr lang="en-US" sz="8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Features: attribute-value pairs which characterize each 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Experimentation cycle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Learn parameters (e.g. model probabilities) on 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(Tune </a:t>
            </a:r>
            <a:r>
              <a:rPr lang="en-US" sz="1600" dirty="0" err="1">
                <a:latin typeface="Calibri"/>
                <a:cs typeface="Calibri"/>
              </a:rPr>
              <a:t>hyperparameters</a:t>
            </a:r>
            <a:r>
              <a:rPr lang="en-US" sz="1600" dirty="0">
                <a:latin typeface="Calibri"/>
                <a:cs typeface="Calibri"/>
              </a:rPr>
              <a:t> on held-out set)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Compute accuracy of test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Very important: never “peek” at the test set!</a:t>
            </a:r>
          </a:p>
          <a:p>
            <a:pPr lvl="1"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Evaluation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Accuracy: fraction of instances predicted correctly</a:t>
            </a:r>
          </a:p>
          <a:p>
            <a:pPr lvl="1" eaLnBrk="1" hangingPunct="1">
              <a:lnSpc>
                <a:spcPct val="80000"/>
              </a:lnSpc>
            </a:pPr>
            <a:endParaRPr lang="en-US" sz="9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 err="1">
                <a:latin typeface="Calibri"/>
                <a:cs typeface="Calibri"/>
              </a:rPr>
              <a:t>Overfitting</a:t>
            </a:r>
            <a:r>
              <a:rPr lang="en-US" sz="1600" dirty="0">
                <a:latin typeface="Calibri"/>
                <a:cs typeface="Calibri"/>
              </a:rPr>
              <a:t> and generalization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Want a classifier which does well on </a:t>
            </a:r>
            <a:r>
              <a:rPr lang="en-US" sz="1600" i="1" dirty="0">
                <a:latin typeface="Calibri"/>
                <a:cs typeface="Calibri"/>
              </a:rPr>
              <a:t>test</a:t>
            </a:r>
            <a:r>
              <a:rPr lang="en-US" sz="1600" dirty="0">
                <a:latin typeface="Calibri"/>
                <a:cs typeface="Calibri"/>
              </a:rPr>
              <a:t>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Overfitting: fitting the training data very closely, but not generalizing well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Underfitting: fits the training set poorly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200650" y="2057400"/>
            <a:ext cx="1257300" cy="1943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5200650" y="4057650"/>
            <a:ext cx="1257300" cy="74295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Held-Out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200650" y="4857750"/>
            <a:ext cx="1257300" cy="685800"/>
          </a:xfrm>
          <a:prstGeom prst="rect">
            <a:avLst/>
          </a:prstGeom>
          <a:solidFill>
            <a:srgbClr val="BDE6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Test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9950" y="2057400"/>
            <a:ext cx="2082905" cy="1714500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9120" y="3771900"/>
            <a:ext cx="1623579" cy="12573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9789" y="4898782"/>
            <a:ext cx="1659206" cy="93051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Machine Learning </a:t>
            </a:r>
            <a:r>
              <a:rPr lang="zh-CN" altLang="en-US" dirty="0"/>
              <a:t>机器学习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3827"/>
            <a:ext cx="7772400" cy="3546873"/>
          </a:xfrm>
        </p:spPr>
        <p:txBody>
          <a:bodyPr/>
          <a:lstStyle/>
          <a:p>
            <a:pPr eaLnBrk="1" hangingPunct="1"/>
            <a:r>
              <a:rPr lang="en-US" dirty="0"/>
              <a:t>Up until now: how use a model to make optimal decisions</a:t>
            </a:r>
          </a:p>
          <a:p>
            <a:pPr lvl="1" eaLnBrk="1" hangingPunct="1"/>
            <a:endParaRPr lang="en-US" sz="2000" dirty="0"/>
          </a:p>
          <a:p>
            <a:pPr eaLnBrk="1" hangingPunct="1"/>
            <a:r>
              <a:rPr lang="en-US" dirty="0"/>
              <a:t>Machine learning: how to acquire a model from data / experience</a:t>
            </a:r>
          </a:p>
          <a:p>
            <a:pPr lvl="1" eaLnBrk="1" hangingPunct="1"/>
            <a:r>
              <a:rPr lang="en-US" sz="2000" dirty="0"/>
              <a:t>Learning parameters (e.g. probabilities)</a:t>
            </a:r>
          </a:p>
          <a:p>
            <a:pPr lvl="1" eaLnBrk="1" hangingPunct="1"/>
            <a:r>
              <a:rPr lang="en-US" sz="2000" dirty="0"/>
              <a:t>Learning structure (e.g. BN graphs)</a:t>
            </a:r>
          </a:p>
          <a:p>
            <a:pPr lvl="1" eaLnBrk="1" hangingPunct="1"/>
            <a:r>
              <a:rPr lang="en-US" sz="2000" dirty="0"/>
              <a:t>Learning hidden concepts (e.g. clustering)</a:t>
            </a:r>
          </a:p>
          <a:p>
            <a:pPr lvl="1" eaLnBrk="1" hangingPunct="1"/>
            <a:endParaRPr lang="en-US" sz="2000" dirty="0"/>
          </a:p>
          <a:p>
            <a:r>
              <a:rPr lang="en-US" dirty="0"/>
              <a:t>Today: model-based classification with Naive </a:t>
            </a:r>
            <a:r>
              <a:rPr lang="en-US" dirty="0" err="1"/>
              <a:t>Bayes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 and Overfitting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305" y="1828800"/>
            <a:ext cx="2341231" cy="3500438"/>
          </a:xfrm>
          <a:prstGeom prst="rect">
            <a:avLst/>
          </a:prstGeom>
          <a:noFill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8950" y="1828839"/>
            <a:ext cx="2514600" cy="3500360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2737" y="1828800"/>
            <a:ext cx="3199226" cy="3500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731044" y="1828800"/>
            <a:ext cx="5653088" cy="3845719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1" name="Line 4"/>
          <p:cNvSpPr>
            <a:spLocks noChangeShapeType="1"/>
          </p:cNvSpPr>
          <p:nvPr/>
        </p:nvSpPr>
        <p:spPr bwMode="auto">
          <a:xfrm>
            <a:off x="731044" y="5674519"/>
            <a:ext cx="5653088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Line 5"/>
          <p:cNvSpPr>
            <a:spLocks noChangeShapeType="1"/>
          </p:cNvSpPr>
          <p:nvPr/>
        </p:nvSpPr>
        <p:spPr bwMode="auto">
          <a:xfrm flipV="1">
            <a:off x="731044" y="1828800"/>
            <a:ext cx="1191" cy="3845719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Line 6"/>
          <p:cNvSpPr>
            <a:spLocks noChangeShapeType="1"/>
          </p:cNvSpPr>
          <p:nvPr/>
        </p:nvSpPr>
        <p:spPr bwMode="auto">
          <a:xfrm flipV="1">
            <a:off x="731044" y="5617369"/>
            <a:ext cx="1191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729597" y="5695950"/>
            <a:ext cx="52900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75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0</a:t>
            </a:r>
            <a:endParaRPr lang="en-US">
              <a:cs typeface="Arial" pitchFamily="34" charset="0"/>
            </a:endParaRPr>
          </a:p>
        </p:txBody>
      </p:sp>
      <p:sp>
        <p:nvSpPr>
          <p:cNvPr id="22535" name="Line 8"/>
          <p:cNvSpPr>
            <a:spLocks noChangeShapeType="1"/>
          </p:cNvSpPr>
          <p:nvPr/>
        </p:nvSpPr>
        <p:spPr bwMode="auto">
          <a:xfrm flipV="1">
            <a:off x="1294210" y="5617369"/>
            <a:ext cx="1190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Rectangle 9"/>
          <p:cNvSpPr>
            <a:spLocks noChangeArrowheads="1"/>
          </p:cNvSpPr>
          <p:nvPr/>
        </p:nvSpPr>
        <p:spPr bwMode="auto">
          <a:xfrm>
            <a:off x="1292763" y="5695950"/>
            <a:ext cx="52900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75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2</a:t>
            </a:r>
            <a:endParaRPr lang="en-US">
              <a:cs typeface="Arial" pitchFamily="34" charset="0"/>
            </a:endParaRPr>
          </a:p>
        </p:txBody>
      </p:sp>
      <p:sp>
        <p:nvSpPr>
          <p:cNvPr id="22537" name="Line 10"/>
          <p:cNvSpPr>
            <a:spLocks noChangeShapeType="1"/>
          </p:cNvSpPr>
          <p:nvPr/>
        </p:nvSpPr>
        <p:spPr bwMode="auto">
          <a:xfrm flipV="1">
            <a:off x="1856185" y="5617369"/>
            <a:ext cx="1190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Rectangle 11"/>
          <p:cNvSpPr>
            <a:spLocks noChangeArrowheads="1"/>
          </p:cNvSpPr>
          <p:nvPr/>
        </p:nvSpPr>
        <p:spPr bwMode="auto">
          <a:xfrm>
            <a:off x="1854738" y="5695950"/>
            <a:ext cx="52900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75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4</a:t>
            </a:r>
            <a:endParaRPr lang="en-US">
              <a:cs typeface="Arial" pitchFamily="34" charset="0"/>
            </a:endParaRPr>
          </a:p>
        </p:txBody>
      </p:sp>
      <p:sp>
        <p:nvSpPr>
          <p:cNvPr id="22539" name="Line 12"/>
          <p:cNvSpPr>
            <a:spLocks noChangeShapeType="1"/>
          </p:cNvSpPr>
          <p:nvPr/>
        </p:nvSpPr>
        <p:spPr bwMode="auto">
          <a:xfrm flipV="1">
            <a:off x="2425304" y="5617369"/>
            <a:ext cx="1190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0" name="Rectangle 13"/>
          <p:cNvSpPr>
            <a:spLocks noChangeArrowheads="1"/>
          </p:cNvSpPr>
          <p:nvPr/>
        </p:nvSpPr>
        <p:spPr bwMode="auto">
          <a:xfrm>
            <a:off x="2423856" y="5695950"/>
            <a:ext cx="52900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75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6</a:t>
            </a:r>
            <a:endParaRPr lang="en-US">
              <a:cs typeface="Arial" pitchFamily="34" charset="0"/>
            </a:endParaRPr>
          </a:p>
        </p:txBody>
      </p:sp>
      <p:sp>
        <p:nvSpPr>
          <p:cNvPr id="22541" name="Line 14"/>
          <p:cNvSpPr>
            <a:spLocks noChangeShapeType="1"/>
          </p:cNvSpPr>
          <p:nvPr/>
        </p:nvSpPr>
        <p:spPr bwMode="auto">
          <a:xfrm flipV="1">
            <a:off x="2988469" y="5617369"/>
            <a:ext cx="1191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2" name="Rectangle 15"/>
          <p:cNvSpPr>
            <a:spLocks noChangeArrowheads="1"/>
          </p:cNvSpPr>
          <p:nvPr/>
        </p:nvSpPr>
        <p:spPr bwMode="auto">
          <a:xfrm>
            <a:off x="2987022" y="5695950"/>
            <a:ext cx="52900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75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8</a:t>
            </a:r>
            <a:endParaRPr lang="en-US">
              <a:cs typeface="Arial" pitchFamily="34" charset="0"/>
            </a:endParaRPr>
          </a:p>
        </p:txBody>
      </p:sp>
      <p:sp>
        <p:nvSpPr>
          <p:cNvPr id="22543" name="Line 16"/>
          <p:cNvSpPr>
            <a:spLocks noChangeShapeType="1"/>
          </p:cNvSpPr>
          <p:nvPr/>
        </p:nvSpPr>
        <p:spPr bwMode="auto">
          <a:xfrm flipV="1">
            <a:off x="3557588" y="5617369"/>
            <a:ext cx="1191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4" name="Rectangle 17"/>
          <p:cNvSpPr>
            <a:spLocks noChangeArrowheads="1"/>
          </p:cNvSpPr>
          <p:nvPr/>
        </p:nvSpPr>
        <p:spPr bwMode="auto">
          <a:xfrm>
            <a:off x="3526120" y="5695950"/>
            <a:ext cx="105798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75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10</a:t>
            </a:r>
            <a:endParaRPr lang="en-US">
              <a:cs typeface="Arial" pitchFamily="34" charset="0"/>
            </a:endParaRPr>
          </a:p>
        </p:txBody>
      </p:sp>
      <p:sp>
        <p:nvSpPr>
          <p:cNvPr id="22545" name="Line 18"/>
          <p:cNvSpPr>
            <a:spLocks noChangeShapeType="1"/>
          </p:cNvSpPr>
          <p:nvPr/>
        </p:nvSpPr>
        <p:spPr bwMode="auto">
          <a:xfrm flipV="1">
            <a:off x="4120754" y="5617369"/>
            <a:ext cx="1190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6" name="Rectangle 19"/>
          <p:cNvSpPr>
            <a:spLocks noChangeArrowheads="1"/>
          </p:cNvSpPr>
          <p:nvPr/>
        </p:nvSpPr>
        <p:spPr bwMode="auto">
          <a:xfrm>
            <a:off x="4089286" y="5695950"/>
            <a:ext cx="105798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75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12</a:t>
            </a:r>
            <a:endParaRPr lang="en-US">
              <a:cs typeface="Arial" pitchFamily="34" charset="0"/>
            </a:endParaRPr>
          </a:p>
        </p:txBody>
      </p:sp>
      <p:sp>
        <p:nvSpPr>
          <p:cNvPr id="22547" name="Line 20"/>
          <p:cNvSpPr>
            <a:spLocks noChangeShapeType="1"/>
          </p:cNvSpPr>
          <p:nvPr/>
        </p:nvSpPr>
        <p:spPr bwMode="auto">
          <a:xfrm flipV="1">
            <a:off x="4682729" y="5617369"/>
            <a:ext cx="1190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Rectangle 21"/>
          <p:cNvSpPr>
            <a:spLocks noChangeArrowheads="1"/>
          </p:cNvSpPr>
          <p:nvPr/>
        </p:nvSpPr>
        <p:spPr bwMode="auto">
          <a:xfrm>
            <a:off x="4651261" y="5695950"/>
            <a:ext cx="105798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75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14</a:t>
            </a:r>
            <a:endParaRPr lang="en-US">
              <a:cs typeface="Arial" pitchFamily="34" charset="0"/>
            </a:endParaRPr>
          </a:p>
        </p:txBody>
      </p:sp>
      <p:sp>
        <p:nvSpPr>
          <p:cNvPr id="22549" name="Line 22"/>
          <p:cNvSpPr>
            <a:spLocks noChangeShapeType="1"/>
          </p:cNvSpPr>
          <p:nvPr/>
        </p:nvSpPr>
        <p:spPr bwMode="auto">
          <a:xfrm flipV="1">
            <a:off x="5251848" y="5617369"/>
            <a:ext cx="1190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0" name="Rectangle 23"/>
          <p:cNvSpPr>
            <a:spLocks noChangeArrowheads="1"/>
          </p:cNvSpPr>
          <p:nvPr/>
        </p:nvSpPr>
        <p:spPr bwMode="auto">
          <a:xfrm>
            <a:off x="5220380" y="5695950"/>
            <a:ext cx="105798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75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16</a:t>
            </a:r>
            <a:endParaRPr lang="en-US">
              <a:cs typeface="Arial" pitchFamily="34" charset="0"/>
            </a:endParaRPr>
          </a:p>
        </p:txBody>
      </p:sp>
      <p:sp>
        <p:nvSpPr>
          <p:cNvPr id="22551" name="Line 24"/>
          <p:cNvSpPr>
            <a:spLocks noChangeShapeType="1"/>
          </p:cNvSpPr>
          <p:nvPr/>
        </p:nvSpPr>
        <p:spPr bwMode="auto">
          <a:xfrm flipV="1">
            <a:off x="5815013" y="5617369"/>
            <a:ext cx="1191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2" name="Rectangle 25"/>
          <p:cNvSpPr>
            <a:spLocks noChangeArrowheads="1"/>
          </p:cNvSpPr>
          <p:nvPr/>
        </p:nvSpPr>
        <p:spPr bwMode="auto">
          <a:xfrm>
            <a:off x="5783545" y="5695950"/>
            <a:ext cx="105798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75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18</a:t>
            </a:r>
            <a:endParaRPr lang="en-US">
              <a:cs typeface="Arial" pitchFamily="34" charset="0"/>
            </a:endParaRPr>
          </a:p>
        </p:txBody>
      </p:sp>
      <p:sp>
        <p:nvSpPr>
          <p:cNvPr id="22553" name="Line 26"/>
          <p:cNvSpPr>
            <a:spLocks noChangeShapeType="1"/>
          </p:cNvSpPr>
          <p:nvPr/>
        </p:nvSpPr>
        <p:spPr bwMode="auto">
          <a:xfrm flipV="1">
            <a:off x="6384131" y="5617369"/>
            <a:ext cx="1191" cy="57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4" name="Rectangle 27"/>
          <p:cNvSpPr>
            <a:spLocks noChangeArrowheads="1"/>
          </p:cNvSpPr>
          <p:nvPr/>
        </p:nvSpPr>
        <p:spPr bwMode="auto">
          <a:xfrm>
            <a:off x="6352664" y="5695950"/>
            <a:ext cx="105798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75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20</a:t>
            </a:r>
            <a:endParaRPr lang="en-US">
              <a:cs typeface="Arial" pitchFamily="34" charset="0"/>
            </a:endParaRPr>
          </a:p>
        </p:txBody>
      </p:sp>
      <p:sp>
        <p:nvSpPr>
          <p:cNvPr id="22555" name="Line 28"/>
          <p:cNvSpPr>
            <a:spLocks noChangeShapeType="1"/>
          </p:cNvSpPr>
          <p:nvPr/>
        </p:nvSpPr>
        <p:spPr bwMode="auto">
          <a:xfrm>
            <a:off x="731044" y="5674519"/>
            <a:ext cx="50006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6" name="Rectangle 29"/>
          <p:cNvSpPr>
            <a:spLocks noChangeArrowheads="1"/>
          </p:cNvSpPr>
          <p:nvPr/>
        </p:nvSpPr>
        <p:spPr bwMode="auto">
          <a:xfrm>
            <a:off x="591273" y="5617369"/>
            <a:ext cx="137858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75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-15</a:t>
            </a:r>
            <a:endParaRPr lang="en-US">
              <a:cs typeface="Arial" pitchFamily="34" charset="0"/>
            </a:endParaRPr>
          </a:p>
        </p:txBody>
      </p:sp>
      <p:sp>
        <p:nvSpPr>
          <p:cNvPr id="22557" name="Line 30"/>
          <p:cNvSpPr>
            <a:spLocks noChangeShapeType="1"/>
          </p:cNvSpPr>
          <p:nvPr/>
        </p:nvSpPr>
        <p:spPr bwMode="auto">
          <a:xfrm>
            <a:off x="731044" y="5247085"/>
            <a:ext cx="50006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8" name="Rectangle 31"/>
          <p:cNvSpPr>
            <a:spLocks noChangeArrowheads="1"/>
          </p:cNvSpPr>
          <p:nvPr/>
        </p:nvSpPr>
        <p:spPr bwMode="auto">
          <a:xfrm>
            <a:off x="591273" y="5189935"/>
            <a:ext cx="137858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75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-10</a:t>
            </a:r>
            <a:endParaRPr lang="en-US">
              <a:cs typeface="Arial" pitchFamily="34" charset="0"/>
            </a:endParaRPr>
          </a:p>
        </p:txBody>
      </p:sp>
      <p:sp>
        <p:nvSpPr>
          <p:cNvPr id="22559" name="Line 32"/>
          <p:cNvSpPr>
            <a:spLocks noChangeShapeType="1"/>
          </p:cNvSpPr>
          <p:nvPr/>
        </p:nvSpPr>
        <p:spPr bwMode="auto">
          <a:xfrm>
            <a:off x="731044" y="4818460"/>
            <a:ext cx="50006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0" name="Rectangle 33"/>
          <p:cNvSpPr>
            <a:spLocks noChangeArrowheads="1"/>
          </p:cNvSpPr>
          <p:nvPr/>
        </p:nvSpPr>
        <p:spPr bwMode="auto">
          <a:xfrm>
            <a:off x="642726" y="4761310"/>
            <a:ext cx="84960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75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-5</a:t>
            </a:r>
            <a:endParaRPr lang="en-US">
              <a:cs typeface="Arial" pitchFamily="34" charset="0"/>
            </a:endParaRPr>
          </a:p>
        </p:txBody>
      </p:sp>
      <p:sp>
        <p:nvSpPr>
          <p:cNvPr id="22561" name="Line 34"/>
          <p:cNvSpPr>
            <a:spLocks noChangeShapeType="1"/>
          </p:cNvSpPr>
          <p:nvPr/>
        </p:nvSpPr>
        <p:spPr bwMode="auto">
          <a:xfrm>
            <a:off x="731044" y="4391025"/>
            <a:ext cx="50006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2" name="Rectangle 35"/>
          <p:cNvSpPr>
            <a:spLocks noChangeArrowheads="1"/>
          </p:cNvSpPr>
          <p:nvPr/>
        </p:nvSpPr>
        <p:spPr bwMode="auto">
          <a:xfrm>
            <a:off x="672447" y="4333875"/>
            <a:ext cx="52900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75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0</a:t>
            </a:r>
            <a:endParaRPr lang="en-US">
              <a:cs typeface="Arial" pitchFamily="34" charset="0"/>
            </a:endParaRPr>
          </a:p>
        </p:txBody>
      </p:sp>
      <p:sp>
        <p:nvSpPr>
          <p:cNvPr id="22563" name="Line 36"/>
          <p:cNvSpPr>
            <a:spLocks noChangeShapeType="1"/>
          </p:cNvSpPr>
          <p:nvPr/>
        </p:nvSpPr>
        <p:spPr bwMode="auto">
          <a:xfrm>
            <a:off x="731044" y="3962400"/>
            <a:ext cx="50006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4" name="Rectangle 37"/>
          <p:cNvSpPr>
            <a:spLocks noChangeArrowheads="1"/>
          </p:cNvSpPr>
          <p:nvPr/>
        </p:nvSpPr>
        <p:spPr bwMode="auto">
          <a:xfrm>
            <a:off x="672447" y="3905250"/>
            <a:ext cx="52900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75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5</a:t>
            </a:r>
            <a:endParaRPr lang="en-US">
              <a:cs typeface="Arial" pitchFamily="34" charset="0"/>
            </a:endParaRPr>
          </a:p>
        </p:txBody>
      </p:sp>
      <p:sp>
        <p:nvSpPr>
          <p:cNvPr id="22565" name="Line 38"/>
          <p:cNvSpPr>
            <a:spLocks noChangeShapeType="1"/>
          </p:cNvSpPr>
          <p:nvPr/>
        </p:nvSpPr>
        <p:spPr bwMode="auto">
          <a:xfrm>
            <a:off x="731044" y="3533775"/>
            <a:ext cx="50006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6" name="Rectangle 39"/>
          <p:cNvSpPr>
            <a:spLocks noChangeArrowheads="1"/>
          </p:cNvSpPr>
          <p:nvPr/>
        </p:nvSpPr>
        <p:spPr bwMode="auto">
          <a:xfrm>
            <a:off x="622186" y="3476625"/>
            <a:ext cx="105798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75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10</a:t>
            </a:r>
            <a:endParaRPr lang="en-US">
              <a:cs typeface="Arial" pitchFamily="34" charset="0"/>
            </a:endParaRPr>
          </a:p>
        </p:txBody>
      </p:sp>
      <p:sp>
        <p:nvSpPr>
          <p:cNvPr id="22567" name="Line 40"/>
          <p:cNvSpPr>
            <a:spLocks noChangeShapeType="1"/>
          </p:cNvSpPr>
          <p:nvPr/>
        </p:nvSpPr>
        <p:spPr bwMode="auto">
          <a:xfrm>
            <a:off x="731044" y="3106342"/>
            <a:ext cx="50006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8" name="Rectangle 41"/>
          <p:cNvSpPr>
            <a:spLocks noChangeArrowheads="1"/>
          </p:cNvSpPr>
          <p:nvPr/>
        </p:nvSpPr>
        <p:spPr bwMode="auto">
          <a:xfrm>
            <a:off x="622186" y="3049191"/>
            <a:ext cx="105798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75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15</a:t>
            </a:r>
            <a:endParaRPr lang="en-US">
              <a:cs typeface="Arial" pitchFamily="34" charset="0"/>
            </a:endParaRPr>
          </a:p>
        </p:txBody>
      </p:sp>
      <p:sp>
        <p:nvSpPr>
          <p:cNvPr id="22569" name="Line 42"/>
          <p:cNvSpPr>
            <a:spLocks noChangeShapeType="1"/>
          </p:cNvSpPr>
          <p:nvPr/>
        </p:nvSpPr>
        <p:spPr bwMode="auto">
          <a:xfrm>
            <a:off x="731044" y="2677717"/>
            <a:ext cx="50006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0" name="Rectangle 43"/>
          <p:cNvSpPr>
            <a:spLocks noChangeArrowheads="1"/>
          </p:cNvSpPr>
          <p:nvPr/>
        </p:nvSpPr>
        <p:spPr bwMode="auto">
          <a:xfrm>
            <a:off x="622186" y="2620566"/>
            <a:ext cx="105798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75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20</a:t>
            </a:r>
            <a:endParaRPr lang="en-US">
              <a:cs typeface="Arial" pitchFamily="34" charset="0"/>
            </a:endParaRPr>
          </a:p>
        </p:txBody>
      </p:sp>
      <p:sp>
        <p:nvSpPr>
          <p:cNvPr id="22571" name="Line 44"/>
          <p:cNvSpPr>
            <a:spLocks noChangeShapeType="1"/>
          </p:cNvSpPr>
          <p:nvPr/>
        </p:nvSpPr>
        <p:spPr bwMode="auto">
          <a:xfrm>
            <a:off x="731044" y="2249092"/>
            <a:ext cx="50006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2" name="Rectangle 45"/>
          <p:cNvSpPr>
            <a:spLocks noChangeArrowheads="1"/>
          </p:cNvSpPr>
          <p:nvPr/>
        </p:nvSpPr>
        <p:spPr bwMode="auto">
          <a:xfrm>
            <a:off x="622186" y="2191941"/>
            <a:ext cx="105798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75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25</a:t>
            </a:r>
            <a:endParaRPr lang="en-US">
              <a:cs typeface="Arial" pitchFamily="34" charset="0"/>
            </a:endParaRPr>
          </a:p>
        </p:txBody>
      </p:sp>
      <p:sp>
        <p:nvSpPr>
          <p:cNvPr id="22573" name="Line 46"/>
          <p:cNvSpPr>
            <a:spLocks noChangeShapeType="1"/>
          </p:cNvSpPr>
          <p:nvPr/>
        </p:nvSpPr>
        <p:spPr bwMode="auto">
          <a:xfrm>
            <a:off x="731044" y="1828800"/>
            <a:ext cx="50006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4" name="Rectangle 47"/>
          <p:cNvSpPr>
            <a:spLocks noChangeArrowheads="1"/>
          </p:cNvSpPr>
          <p:nvPr/>
        </p:nvSpPr>
        <p:spPr bwMode="auto">
          <a:xfrm>
            <a:off x="622186" y="1771650"/>
            <a:ext cx="105798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75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30</a:t>
            </a:r>
            <a:endParaRPr lang="en-US">
              <a:cs typeface="Arial" pitchFamily="34" charset="0"/>
            </a:endParaRPr>
          </a:p>
        </p:txBody>
      </p:sp>
      <p:sp>
        <p:nvSpPr>
          <p:cNvPr id="22575" name="Oval 48"/>
          <p:cNvSpPr>
            <a:spLocks noChangeArrowheads="1"/>
          </p:cNvSpPr>
          <p:nvPr/>
        </p:nvSpPr>
        <p:spPr bwMode="auto">
          <a:xfrm>
            <a:off x="981075" y="4269582"/>
            <a:ext cx="63104" cy="64294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6" name="Oval 49"/>
          <p:cNvSpPr>
            <a:spLocks noChangeArrowheads="1"/>
          </p:cNvSpPr>
          <p:nvPr/>
        </p:nvSpPr>
        <p:spPr bwMode="auto">
          <a:xfrm>
            <a:off x="981075" y="4269582"/>
            <a:ext cx="63104" cy="64294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7" name="Oval 50"/>
          <p:cNvSpPr>
            <a:spLocks noChangeArrowheads="1"/>
          </p:cNvSpPr>
          <p:nvPr/>
        </p:nvSpPr>
        <p:spPr bwMode="auto">
          <a:xfrm>
            <a:off x="1265635" y="4482704"/>
            <a:ext cx="64294" cy="64294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8" name="Oval 51"/>
          <p:cNvSpPr>
            <a:spLocks noChangeArrowheads="1"/>
          </p:cNvSpPr>
          <p:nvPr/>
        </p:nvSpPr>
        <p:spPr bwMode="auto">
          <a:xfrm>
            <a:off x="1265635" y="4482704"/>
            <a:ext cx="64294" cy="64294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9" name="Oval 52"/>
          <p:cNvSpPr>
            <a:spLocks noChangeArrowheads="1"/>
          </p:cNvSpPr>
          <p:nvPr/>
        </p:nvSpPr>
        <p:spPr bwMode="auto">
          <a:xfrm>
            <a:off x="1550194" y="4789885"/>
            <a:ext cx="64294" cy="64294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0" name="Oval 53"/>
          <p:cNvSpPr>
            <a:spLocks noChangeArrowheads="1"/>
          </p:cNvSpPr>
          <p:nvPr/>
        </p:nvSpPr>
        <p:spPr bwMode="auto">
          <a:xfrm>
            <a:off x="1550194" y="4789885"/>
            <a:ext cx="64294" cy="64294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1" name="Oval 54"/>
          <p:cNvSpPr>
            <a:spLocks noChangeArrowheads="1"/>
          </p:cNvSpPr>
          <p:nvPr/>
        </p:nvSpPr>
        <p:spPr bwMode="auto">
          <a:xfrm>
            <a:off x="1827610" y="4789885"/>
            <a:ext cx="64294" cy="64294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2" name="Oval 55"/>
          <p:cNvSpPr>
            <a:spLocks noChangeArrowheads="1"/>
          </p:cNvSpPr>
          <p:nvPr/>
        </p:nvSpPr>
        <p:spPr bwMode="auto">
          <a:xfrm>
            <a:off x="1827610" y="4789885"/>
            <a:ext cx="64294" cy="64294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3" name="Oval 56"/>
          <p:cNvSpPr>
            <a:spLocks noChangeArrowheads="1"/>
          </p:cNvSpPr>
          <p:nvPr/>
        </p:nvSpPr>
        <p:spPr bwMode="auto">
          <a:xfrm>
            <a:off x="2112169" y="4932760"/>
            <a:ext cx="64294" cy="64294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4" name="Oval 57"/>
          <p:cNvSpPr>
            <a:spLocks noChangeArrowheads="1"/>
          </p:cNvSpPr>
          <p:nvPr/>
        </p:nvSpPr>
        <p:spPr bwMode="auto">
          <a:xfrm>
            <a:off x="2112169" y="4932760"/>
            <a:ext cx="64294" cy="64294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5" name="Oval 58"/>
          <p:cNvSpPr>
            <a:spLocks noChangeArrowheads="1"/>
          </p:cNvSpPr>
          <p:nvPr/>
        </p:nvSpPr>
        <p:spPr bwMode="auto">
          <a:xfrm>
            <a:off x="2396729" y="4861323"/>
            <a:ext cx="64294" cy="64294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6" name="Oval 59"/>
          <p:cNvSpPr>
            <a:spLocks noChangeArrowheads="1"/>
          </p:cNvSpPr>
          <p:nvPr/>
        </p:nvSpPr>
        <p:spPr bwMode="auto">
          <a:xfrm>
            <a:off x="2396729" y="4861323"/>
            <a:ext cx="64294" cy="64294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7" name="Oval 60"/>
          <p:cNvSpPr>
            <a:spLocks noChangeArrowheads="1"/>
          </p:cNvSpPr>
          <p:nvPr/>
        </p:nvSpPr>
        <p:spPr bwMode="auto">
          <a:xfrm>
            <a:off x="2675335" y="4668441"/>
            <a:ext cx="63103" cy="64294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8" name="Oval 61"/>
          <p:cNvSpPr>
            <a:spLocks noChangeArrowheads="1"/>
          </p:cNvSpPr>
          <p:nvPr/>
        </p:nvSpPr>
        <p:spPr bwMode="auto">
          <a:xfrm>
            <a:off x="2675335" y="4668441"/>
            <a:ext cx="63103" cy="64294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9" name="Oval 62"/>
          <p:cNvSpPr>
            <a:spLocks noChangeArrowheads="1"/>
          </p:cNvSpPr>
          <p:nvPr/>
        </p:nvSpPr>
        <p:spPr bwMode="auto">
          <a:xfrm>
            <a:off x="2959894" y="4546998"/>
            <a:ext cx="64294" cy="64294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0" name="Oval 63"/>
          <p:cNvSpPr>
            <a:spLocks noChangeArrowheads="1"/>
          </p:cNvSpPr>
          <p:nvPr/>
        </p:nvSpPr>
        <p:spPr bwMode="auto">
          <a:xfrm>
            <a:off x="2959894" y="4546998"/>
            <a:ext cx="64294" cy="64294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1" name="Oval 64"/>
          <p:cNvSpPr>
            <a:spLocks noChangeArrowheads="1"/>
          </p:cNvSpPr>
          <p:nvPr/>
        </p:nvSpPr>
        <p:spPr bwMode="auto">
          <a:xfrm>
            <a:off x="3244454" y="4725591"/>
            <a:ext cx="64294" cy="64294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2" name="Oval 65"/>
          <p:cNvSpPr>
            <a:spLocks noChangeArrowheads="1"/>
          </p:cNvSpPr>
          <p:nvPr/>
        </p:nvSpPr>
        <p:spPr bwMode="auto">
          <a:xfrm>
            <a:off x="3244454" y="4725591"/>
            <a:ext cx="64294" cy="64294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3" name="Oval 66"/>
          <p:cNvSpPr>
            <a:spLocks noChangeArrowheads="1"/>
          </p:cNvSpPr>
          <p:nvPr/>
        </p:nvSpPr>
        <p:spPr bwMode="auto">
          <a:xfrm>
            <a:off x="3529013" y="4326732"/>
            <a:ext cx="64294" cy="64294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4" name="Oval 67"/>
          <p:cNvSpPr>
            <a:spLocks noChangeArrowheads="1"/>
          </p:cNvSpPr>
          <p:nvPr/>
        </p:nvSpPr>
        <p:spPr bwMode="auto">
          <a:xfrm>
            <a:off x="3529013" y="4326732"/>
            <a:ext cx="64294" cy="64294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5" name="Oval 68"/>
          <p:cNvSpPr>
            <a:spLocks noChangeArrowheads="1"/>
          </p:cNvSpPr>
          <p:nvPr/>
        </p:nvSpPr>
        <p:spPr bwMode="auto">
          <a:xfrm>
            <a:off x="3806429" y="4461273"/>
            <a:ext cx="64294" cy="64294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6" name="Oval 69"/>
          <p:cNvSpPr>
            <a:spLocks noChangeArrowheads="1"/>
          </p:cNvSpPr>
          <p:nvPr/>
        </p:nvSpPr>
        <p:spPr bwMode="auto">
          <a:xfrm>
            <a:off x="3806429" y="4461273"/>
            <a:ext cx="64294" cy="64294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7" name="Oval 70"/>
          <p:cNvSpPr>
            <a:spLocks noChangeArrowheads="1"/>
          </p:cNvSpPr>
          <p:nvPr/>
        </p:nvSpPr>
        <p:spPr bwMode="auto">
          <a:xfrm>
            <a:off x="4092179" y="4183857"/>
            <a:ext cx="63103" cy="64294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8" name="Oval 71"/>
          <p:cNvSpPr>
            <a:spLocks noChangeArrowheads="1"/>
          </p:cNvSpPr>
          <p:nvPr/>
        </p:nvSpPr>
        <p:spPr bwMode="auto">
          <a:xfrm>
            <a:off x="4092179" y="4183857"/>
            <a:ext cx="63103" cy="64294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9" name="Oval 72"/>
          <p:cNvSpPr>
            <a:spLocks noChangeArrowheads="1"/>
          </p:cNvSpPr>
          <p:nvPr/>
        </p:nvSpPr>
        <p:spPr bwMode="auto">
          <a:xfrm>
            <a:off x="4376738" y="4446985"/>
            <a:ext cx="64294" cy="64294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0" name="Oval 73"/>
          <p:cNvSpPr>
            <a:spLocks noChangeArrowheads="1"/>
          </p:cNvSpPr>
          <p:nvPr/>
        </p:nvSpPr>
        <p:spPr bwMode="auto">
          <a:xfrm>
            <a:off x="4376738" y="4446985"/>
            <a:ext cx="64294" cy="64294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1" name="Oval 74"/>
          <p:cNvSpPr>
            <a:spLocks noChangeArrowheads="1"/>
          </p:cNvSpPr>
          <p:nvPr/>
        </p:nvSpPr>
        <p:spPr bwMode="auto">
          <a:xfrm>
            <a:off x="4654154" y="4269582"/>
            <a:ext cx="64294" cy="64294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2" name="Oval 75"/>
          <p:cNvSpPr>
            <a:spLocks noChangeArrowheads="1"/>
          </p:cNvSpPr>
          <p:nvPr/>
        </p:nvSpPr>
        <p:spPr bwMode="auto">
          <a:xfrm>
            <a:off x="4654154" y="4269582"/>
            <a:ext cx="64294" cy="64294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3" name="Oval 76"/>
          <p:cNvSpPr>
            <a:spLocks noChangeArrowheads="1"/>
          </p:cNvSpPr>
          <p:nvPr/>
        </p:nvSpPr>
        <p:spPr bwMode="auto">
          <a:xfrm>
            <a:off x="4938713" y="4112419"/>
            <a:ext cx="64294" cy="64294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4" name="Oval 77"/>
          <p:cNvSpPr>
            <a:spLocks noChangeArrowheads="1"/>
          </p:cNvSpPr>
          <p:nvPr/>
        </p:nvSpPr>
        <p:spPr bwMode="auto">
          <a:xfrm>
            <a:off x="4938713" y="4112419"/>
            <a:ext cx="64294" cy="64294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5" name="Oval 78"/>
          <p:cNvSpPr>
            <a:spLocks noChangeArrowheads="1"/>
          </p:cNvSpPr>
          <p:nvPr/>
        </p:nvSpPr>
        <p:spPr bwMode="auto">
          <a:xfrm>
            <a:off x="5223273" y="3626644"/>
            <a:ext cx="64294" cy="64294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6" name="Oval 79"/>
          <p:cNvSpPr>
            <a:spLocks noChangeArrowheads="1"/>
          </p:cNvSpPr>
          <p:nvPr/>
        </p:nvSpPr>
        <p:spPr bwMode="auto">
          <a:xfrm>
            <a:off x="5223273" y="3626644"/>
            <a:ext cx="64294" cy="64294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7" name="Oval 80"/>
          <p:cNvSpPr>
            <a:spLocks noChangeArrowheads="1"/>
          </p:cNvSpPr>
          <p:nvPr/>
        </p:nvSpPr>
        <p:spPr bwMode="auto">
          <a:xfrm>
            <a:off x="5501879" y="3819525"/>
            <a:ext cx="63103" cy="64294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8" name="Oval 81"/>
          <p:cNvSpPr>
            <a:spLocks noChangeArrowheads="1"/>
          </p:cNvSpPr>
          <p:nvPr/>
        </p:nvSpPr>
        <p:spPr bwMode="auto">
          <a:xfrm>
            <a:off x="5501879" y="3819525"/>
            <a:ext cx="63103" cy="64294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9" name="Oval 82"/>
          <p:cNvSpPr>
            <a:spLocks noChangeArrowheads="1"/>
          </p:cNvSpPr>
          <p:nvPr/>
        </p:nvSpPr>
        <p:spPr bwMode="auto">
          <a:xfrm>
            <a:off x="5786438" y="3705225"/>
            <a:ext cx="64294" cy="64294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0" name="Oval 83"/>
          <p:cNvSpPr>
            <a:spLocks noChangeArrowheads="1"/>
          </p:cNvSpPr>
          <p:nvPr/>
        </p:nvSpPr>
        <p:spPr bwMode="auto">
          <a:xfrm>
            <a:off x="5786438" y="3705225"/>
            <a:ext cx="64294" cy="64294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1" name="Oval 84"/>
          <p:cNvSpPr>
            <a:spLocks noChangeArrowheads="1"/>
          </p:cNvSpPr>
          <p:nvPr/>
        </p:nvSpPr>
        <p:spPr bwMode="auto">
          <a:xfrm>
            <a:off x="6070998" y="3598069"/>
            <a:ext cx="64294" cy="64294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2" name="Oval 85"/>
          <p:cNvSpPr>
            <a:spLocks noChangeArrowheads="1"/>
          </p:cNvSpPr>
          <p:nvPr/>
        </p:nvSpPr>
        <p:spPr bwMode="auto">
          <a:xfrm>
            <a:off x="6070998" y="3598069"/>
            <a:ext cx="64294" cy="64294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3" name="Oval 86"/>
          <p:cNvSpPr>
            <a:spLocks noChangeArrowheads="1"/>
          </p:cNvSpPr>
          <p:nvPr/>
        </p:nvSpPr>
        <p:spPr bwMode="auto">
          <a:xfrm>
            <a:off x="6355557" y="3298032"/>
            <a:ext cx="64294" cy="64294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4" name="Oval 87"/>
          <p:cNvSpPr>
            <a:spLocks noChangeArrowheads="1"/>
          </p:cNvSpPr>
          <p:nvPr/>
        </p:nvSpPr>
        <p:spPr bwMode="auto">
          <a:xfrm>
            <a:off x="6355557" y="3298032"/>
            <a:ext cx="64294" cy="64294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5" name="Freeform 88"/>
          <p:cNvSpPr>
            <a:spLocks/>
          </p:cNvSpPr>
          <p:nvPr/>
        </p:nvSpPr>
        <p:spPr bwMode="auto">
          <a:xfrm>
            <a:off x="1008460" y="2227660"/>
            <a:ext cx="3588544" cy="2790825"/>
          </a:xfrm>
          <a:custGeom>
            <a:avLst/>
            <a:gdLst>
              <a:gd name="T0" fmla="*/ 2147483647 w 3014"/>
              <a:gd name="T1" fmla="*/ 2147483647 h 2344"/>
              <a:gd name="T2" fmla="*/ 2147483647 w 3014"/>
              <a:gd name="T3" fmla="*/ 2147483647 h 2344"/>
              <a:gd name="T4" fmla="*/ 2147483647 w 3014"/>
              <a:gd name="T5" fmla="*/ 2147483647 h 2344"/>
              <a:gd name="T6" fmla="*/ 2147483647 w 3014"/>
              <a:gd name="T7" fmla="*/ 2147483647 h 2344"/>
              <a:gd name="T8" fmla="*/ 2147483647 w 3014"/>
              <a:gd name="T9" fmla="*/ 2147483647 h 2344"/>
              <a:gd name="T10" fmla="*/ 2147483647 w 3014"/>
              <a:gd name="T11" fmla="*/ 2147483647 h 2344"/>
              <a:gd name="T12" fmla="*/ 2147483647 w 3014"/>
              <a:gd name="T13" fmla="*/ 2147483647 h 2344"/>
              <a:gd name="T14" fmla="*/ 2147483647 w 3014"/>
              <a:gd name="T15" fmla="*/ 2147483647 h 2344"/>
              <a:gd name="T16" fmla="*/ 2147483647 w 3014"/>
              <a:gd name="T17" fmla="*/ 2147483647 h 2344"/>
              <a:gd name="T18" fmla="*/ 2147483647 w 3014"/>
              <a:gd name="T19" fmla="*/ 2147483647 h 2344"/>
              <a:gd name="T20" fmla="*/ 2147483647 w 3014"/>
              <a:gd name="T21" fmla="*/ 2147483647 h 2344"/>
              <a:gd name="T22" fmla="*/ 2147483647 w 3014"/>
              <a:gd name="T23" fmla="*/ 2147483647 h 2344"/>
              <a:gd name="T24" fmla="*/ 2147483647 w 3014"/>
              <a:gd name="T25" fmla="*/ 2147483647 h 2344"/>
              <a:gd name="T26" fmla="*/ 2147483647 w 3014"/>
              <a:gd name="T27" fmla="*/ 2147483647 h 2344"/>
              <a:gd name="T28" fmla="*/ 2147483647 w 3014"/>
              <a:gd name="T29" fmla="*/ 2147483647 h 2344"/>
              <a:gd name="T30" fmla="*/ 2147483647 w 3014"/>
              <a:gd name="T31" fmla="*/ 2147483647 h 2344"/>
              <a:gd name="T32" fmla="*/ 2147483647 w 3014"/>
              <a:gd name="T33" fmla="*/ 2147483647 h 2344"/>
              <a:gd name="T34" fmla="*/ 2147483647 w 3014"/>
              <a:gd name="T35" fmla="*/ 2147483647 h 2344"/>
              <a:gd name="T36" fmla="*/ 2147483647 w 3014"/>
              <a:gd name="T37" fmla="*/ 2147483647 h 2344"/>
              <a:gd name="T38" fmla="*/ 2147483647 w 3014"/>
              <a:gd name="T39" fmla="*/ 2147483647 h 2344"/>
              <a:gd name="T40" fmla="*/ 2147483647 w 3014"/>
              <a:gd name="T41" fmla="*/ 2147483647 h 2344"/>
              <a:gd name="T42" fmla="*/ 2147483647 w 3014"/>
              <a:gd name="T43" fmla="*/ 2147483647 h 2344"/>
              <a:gd name="T44" fmla="*/ 2147483647 w 3014"/>
              <a:gd name="T45" fmla="*/ 2147483647 h 2344"/>
              <a:gd name="T46" fmla="*/ 2147483647 w 3014"/>
              <a:gd name="T47" fmla="*/ 2147483647 h 2344"/>
              <a:gd name="T48" fmla="*/ 2147483647 w 3014"/>
              <a:gd name="T49" fmla="*/ 2147483647 h 2344"/>
              <a:gd name="T50" fmla="*/ 2147483647 w 3014"/>
              <a:gd name="T51" fmla="*/ 2147483647 h 2344"/>
              <a:gd name="T52" fmla="*/ 2147483647 w 3014"/>
              <a:gd name="T53" fmla="*/ 2147483647 h 2344"/>
              <a:gd name="T54" fmla="*/ 2147483647 w 3014"/>
              <a:gd name="T55" fmla="*/ 2147483647 h 2344"/>
              <a:gd name="T56" fmla="*/ 2147483647 w 3014"/>
              <a:gd name="T57" fmla="*/ 2147483647 h 2344"/>
              <a:gd name="T58" fmla="*/ 2147483647 w 3014"/>
              <a:gd name="T59" fmla="*/ 2147483647 h 2344"/>
              <a:gd name="T60" fmla="*/ 2147483647 w 3014"/>
              <a:gd name="T61" fmla="*/ 2147483647 h 2344"/>
              <a:gd name="T62" fmla="*/ 2147483647 w 3014"/>
              <a:gd name="T63" fmla="*/ 2147483647 h 2344"/>
              <a:gd name="T64" fmla="*/ 2147483647 w 3014"/>
              <a:gd name="T65" fmla="*/ 2147483647 h 2344"/>
              <a:gd name="T66" fmla="*/ 2147483647 w 3014"/>
              <a:gd name="T67" fmla="*/ 2147483647 h 2344"/>
              <a:gd name="T68" fmla="*/ 2147483647 w 3014"/>
              <a:gd name="T69" fmla="*/ 2147483647 h 2344"/>
              <a:gd name="T70" fmla="*/ 2147483647 w 3014"/>
              <a:gd name="T71" fmla="*/ 2147483647 h 2344"/>
              <a:gd name="T72" fmla="*/ 2147483647 w 3014"/>
              <a:gd name="T73" fmla="*/ 2147483647 h 2344"/>
              <a:gd name="T74" fmla="*/ 2147483647 w 3014"/>
              <a:gd name="T75" fmla="*/ 2147483647 h 2344"/>
              <a:gd name="T76" fmla="*/ 2147483647 w 3014"/>
              <a:gd name="T77" fmla="*/ 2147483647 h 2344"/>
              <a:gd name="T78" fmla="*/ 2147483647 w 3014"/>
              <a:gd name="T79" fmla="*/ 2147483647 h 2344"/>
              <a:gd name="T80" fmla="*/ 2147483647 w 3014"/>
              <a:gd name="T81" fmla="*/ 2147483647 h 2344"/>
              <a:gd name="T82" fmla="*/ 2147483647 w 3014"/>
              <a:gd name="T83" fmla="*/ 2147483647 h 234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014"/>
              <a:gd name="T127" fmla="*/ 0 h 2344"/>
              <a:gd name="T128" fmla="*/ 3014 w 3014"/>
              <a:gd name="T129" fmla="*/ 2344 h 234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014" h="2344">
                <a:moveTo>
                  <a:pt x="0" y="1739"/>
                </a:moveTo>
                <a:lnTo>
                  <a:pt x="24" y="630"/>
                </a:lnTo>
                <a:lnTo>
                  <a:pt x="48" y="114"/>
                </a:lnTo>
                <a:lnTo>
                  <a:pt x="72" y="0"/>
                </a:lnTo>
                <a:lnTo>
                  <a:pt x="96" y="132"/>
                </a:lnTo>
                <a:lnTo>
                  <a:pt x="120" y="402"/>
                </a:lnTo>
                <a:lnTo>
                  <a:pt x="144" y="738"/>
                </a:lnTo>
                <a:lnTo>
                  <a:pt x="168" y="1085"/>
                </a:lnTo>
                <a:lnTo>
                  <a:pt x="192" y="1409"/>
                </a:lnTo>
                <a:lnTo>
                  <a:pt x="216" y="1691"/>
                </a:lnTo>
                <a:lnTo>
                  <a:pt x="240" y="1918"/>
                </a:lnTo>
                <a:lnTo>
                  <a:pt x="264" y="2098"/>
                </a:lnTo>
                <a:lnTo>
                  <a:pt x="287" y="2218"/>
                </a:lnTo>
                <a:lnTo>
                  <a:pt x="311" y="2296"/>
                </a:lnTo>
                <a:lnTo>
                  <a:pt x="335" y="2338"/>
                </a:lnTo>
                <a:lnTo>
                  <a:pt x="359" y="2344"/>
                </a:lnTo>
                <a:lnTo>
                  <a:pt x="383" y="2332"/>
                </a:lnTo>
                <a:lnTo>
                  <a:pt x="407" y="2302"/>
                </a:lnTo>
                <a:lnTo>
                  <a:pt x="431" y="2260"/>
                </a:lnTo>
                <a:lnTo>
                  <a:pt x="455" y="2218"/>
                </a:lnTo>
                <a:lnTo>
                  <a:pt x="479" y="2182"/>
                </a:lnTo>
                <a:lnTo>
                  <a:pt x="503" y="2146"/>
                </a:lnTo>
                <a:lnTo>
                  <a:pt x="527" y="2116"/>
                </a:lnTo>
                <a:lnTo>
                  <a:pt x="551" y="2092"/>
                </a:lnTo>
                <a:lnTo>
                  <a:pt x="569" y="2080"/>
                </a:lnTo>
                <a:lnTo>
                  <a:pt x="592" y="2080"/>
                </a:lnTo>
                <a:lnTo>
                  <a:pt x="616" y="2080"/>
                </a:lnTo>
                <a:lnTo>
                  <a:pt x="640" y="2098"/>
                </a:lnTo>
                <a:lnTo>
                  <a:pt x="664" y="2116"/>
                </a:lnTo>
                <a:lnTo>
                  <a:pt x="688" y="2134"/>
                </a:lnTo>
                <a:lnTo>
                  <a:pt x="712" y="2164"/>
                </a:lnTo>
                <a:lnTo>
                  <a:pt x="736" y="2188"/>
                </a:lnTo>
                <a:lnTo>
                  <a:pt x="760" y="2218"/>
                </a:lnTo>
                <a:lnTo>
                  <a:pt x="784" y="2242"/>
                </a:lnTo>
                <a:lnTo>
                  <a:pt x="808" y="2266"/>
                </a:lnTo>
                <a:lnTo>
                  <a:pt x="832" y="2284"/>
                </a:lnTo>
                <a:lnTo>
                  <a:pt x="856" y="2302"/>
                </a:lnTo>
                <a:lnTo>
                  <a:pt x="879" y="2320"/>
                </a:lnTo>
                <a:lnTo>
                  <a:pt x="903" y="2326"/>
                </a:lnTo>
                <a:lnTo>
                  <a:pt x="927" y="2332"/>
                </a:lnTo>
                <a:lnTo>
                  <a:pt x="951" y="2332"/>
                </a:lnTo>
                <a:lnTo>
                  <a:pt x="975" y="2326"/>
                </a:lnTo>
                <a:lnTo>
                  <a:pt x="999" y="2320"/>
                </a:lnTo>
                <a:lnTo>
                  <a:pt x="1023" y="2314"/>
                </a:lnTo>
                <a:lnTo>
                  <a:pt x="1047" y="2296"/>
                </a:lnTo>
                <a:lnTo>
                  <a:pt x="1071" y="2284"/>
                </a:lnTo>
                <a:lnTo>
                  <a:pt x="1095" y="2266"/>
                </a:lnTo>
                <a:lnTo>
                  <a:pt x="1119" y="2248"/>
                </a:lnTo>
                <a:lnTo>
                  <a:pt x="1143" y="2230"/>
                </a:lnTo>
                <a:lnTo>
                  <a:pt x="1166" y="2212"/>
                </a:lnTo>
                <a:lnTo>
                  <a:pt x="1190" y="2194"/>
                </a:lnTo>
                <a:lnTo>
                  <a:pt x="1214" y="2176"/>
                </a:lnTo>
                <a:lnTo>
                  <a:pt x="1238" y="2158"/>
                </a:lnTo>
                <a:lnTo>
                  <a:pt x="1262" y="2140"/>
                </a:lnTo>
                <a:lnTo>
                  <a:pt x="1286" y="2128"/>
                </a:lnTo>
                <a:lnTo>
                  <a:pt x="1310" y="2116"/>
                </a:lnTo>
                <a:lnTo>
                  <a:pt x="1334" y="2104"/>
                </a:lnTo>
                <a:lnTo>
                  <a:pt x="1352" y="2098"/>
                </a:lnTo>
                <a:lnTo>
                  <a:pt x="1376" y="2092"/>
                </a:lnTo>
                <a:lnTo>
                  <a:pt x="1400" y="2086"/>
                </a:lnTo>
                <a:lnTo>
                  <a:pt x="1424" y="2080"/>
                </a:lnTo>
                <a:lnTo>
                  <a:pt x="1448" y="2074"/>
                </a:lnTo>
                <a:lnTo>
                  <a:pt x="1471" y="2074"/>
                </a:lnTo>
                <a:lnTo>
                  <a:pt x="1495" y="2068"/>
                </a:lnTo>
                <a:lnTo>
                  <a:pt x="1519" y="2068"/>
                </a:lnTo>
                <a:lnTo>
                  <a:pt x="1543" y="2068"/>
                </a:lnTo>
                <a:lnTo>
                  <a:pt x="1567" y="2062"/>
                </a:lnTo>
                <a:lnTo>
                  <a:pt x="1591" y="2062"/>
                </a:lnTo>
                <a:lnTo>
                  <a:pt x="1615" y="2056"/>
                </a:lnTo>
                <a:lnTo>
                  <a:pt x="1639" y="2056"/>
                </a:lnTo>
                <a:lnTo>
                  <a:pt x="1663" y="2050"/>
                </a:lnTo>
                <a:lnTo>
                  <a:pt x="1687" y="2044"/>
                </a:lnTo>
                <a:lnTo>
                  <a:pt x="1711" y="2038"/>
                </a:lnTo>
                <a:lnTo>
                  <a:pt x="1735" y="2032"/>
                </a:lnTo>
                <a:lnTo>
                  <a:pt x="1758" y="2020"/>
                </a:lnTo>
                <a:lnTo>
                  <a:pt x="1782" y="2014"/>
                </a:lnTo>
                <a:lnTo>
                  <a:pt x="1806" y="2002"/>
                </a:lnTo>
                <a:lnTo>
                  <a:pt x="1830" y="1990"/>
                </a:lnTo>
                <a:lnTo>
                  <a:pt x="1854" y="1978"/>
                </a:lnTo>
                <a:lnTo>
                  <a:pt x="1878" y="1966"/>
                </a:lnTo>
                <a:lnTo>
                  <a:pt x="1902" y="1948"/>
                </a:lnTo>
                <a:lnTo>
                  <a:pt x="1926" y="1936"/>
                </a:lnTo>
                <a:lnTo>
                  <a:pt x="1950" y="1924"/>
                </a:lnTo>
                <a:lnTo>
                  <a:pt x="1974" y="1906"/>
                </a:lnTo>
                <a:lnTo>
                  <a:pt x="1998" y="1894"/>
                </a:lnTo>
                <a:lnTo>
                  <a:pt x="2022" y="1876"/>
                </a:lnTo>
                <a:lnTo>
                  <a:pt x="2045" y="1864"/>
                </a:lnTo>
                <a:lnTo>
                  <a:pt x="2069" y="1852"/>
                </a:lnTo>
                <a:lnTo>
                  <a:pt x="2093" y="1841"/>
                </a:lnTo>
                <a:lnTo>
                  <a:pt x="2117" y="1829"/>
                </a:lnTo>
                <a:lnTo>
                  <a:pt x="2141" y="1817"/>
                </a:lnTo>
                <a:lnTo>
                  <a:pt x="2159" y="1805"/>
                </a:lnTo>
                <a:lnTo>
                  <a:pt x="2183" y="1793"/>
                </a:lnTo>
                <a:lnTo>
                  <a:pt x="2207" y="1787"/>
                </a:lnTo>
                <a:lnTo>
                  <a:pt x="2231" y="1781"/>
                </a:lnTo>
                <a:lnTo>
                  <a:pt x="2255" y="1769"/>
                </a:lnTo>
                <a:lnTo>
                  <a:pt x="2279" y="1763"/>
                </a:lnTo>
                <a:lnTo>
                  <a:pt x="2303" y="1757"/>
                </a:lnTo>
                <a:lnTo>
                  <a:pt x="2326" y="1757"/>
                </a:lnTo>
                <a:lnTo>
                  <a:pt x="2350" y="1751"/>
                </a:lnTo>
                <a:lnTo>
                  <a:pt x="2374" y="1751"/>
                </a:lnTo>
                <a:lnTo>
                  <a:pt x="2398" y="1745"/>
                </a:lnTo>
                <a:lnTo>
                  <a:pt x="2422" y="1745"/>
                </a:lnTo>
                <a:lnTo>
                  <a:pt x="2446" y="1745"/>
                </a:lnTo>
                <a:lnTo>
                  <a:pt x="2470" y="1745"/>
                </a:lnTo>
                <a:lnTo>
                  <a:pt x="2494" y="1745"/>
                </a:lnTo>
                <a:lnTo>
                  <a:pt x="2518" y="1745"/>
                </a:lnTo>
                <a:lnTo>
                  <a:pt x="2542" y="1751"/>
                </a:lnTo>
                <a:lnTo>
                  <a:pt x="2566" y="1751"/>
                </a:lnTo>
                <a:lnTo>
                  <a:pt x="2590" y="1757"/>
                </a:lnTo>
                <a:lnTo>
                  <a:pt x="2614" y="1757"/>
                </a:lnTo>
                <a:lnTo>
                  <a:pt x="2637" y="1763"/>
                </a:lnTo>
                <a:lnTo>
                  <a:pt x="2661" y="1769"/>
                </a:lnTo>
                <a:lnTo>
                  <a:pt x="2685" y="1775"/>
                </a:lnTo>
                <a:lnTo>
                  <a:pt x="2709" y="1781"/>
                </a:lnTo>
                <a:lnTo>
                  <a:pt x="2733" y="1787"/>
                </a:lnTo>
                <a:lnTo>
                  <a:pt x="2757" y="1793"/>
                </a:lnTo>
                <a:lnTo>
                  <a:pt x="2781" y="1799"/>
                </a:lnTo>
                <a:lnTo>
                  <a:pt x="2805" y="1805"/>
                </a:lnTo>
                <a:lnTo>
                  <a:pt x="2829" y="1811"/>
                </a:lnTo>
                <a:lnTo>
                  <a:pt x="2853" y="1817"/>
                </a:lnTo>
                <a:lnTo>
                  <a:pt x="2877" y="1823"/>
                </a:lnTo>
                <a:lnTo>
                  <a:pt x="2901" y="1829"/>
                </a:lnTo>
                <a:lnTo>
                  <a:pt x="2924" y="1829"/>
                </a:lnTo>
                <a:lnTo>
                  <a:pt x="2942" y="1835"/>
                </a:lnTo>
                <a:lnTo>
                  <a:pt x="2966" y="1835"/>
                </a:lnTo>
                <a:lnTo>
                  <a:pt x="2990" y="1835"/>
                </a:lnTo>
                <a:lnTo>
                  <a:pt x="3014" y="1829"/>
                </a:lnTo>
              </a:path>
            </a:pathLst>
          </a:cu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6" name="Freeform 89"/>
          <p:cNvSpPr>
            <a:spLocks/>
          </p:cNvSpPr>
          <p:nvPr/>
        </p:nvSpPr>
        <p:spPr bwMode="auto">
          <a:xfrm>
            <a:off x="4597004" y="3326607"/>
            <a:ext cx="1787128" cy="2170510"/>
          </a:xfrm>
          <a:custGeom>
            <a:avLst/>
            <a:gdLst>
              <a:gd name="T0" fmla="*/ 2147483647 w 1501"/>
              <a:gd name="T1" fmla="*/ 2147483647 h 1823"/>
              <a:gd name="T2" fmla="*/ 2147483647 w 1501"/>
              <a:gd name="T3" fmla="*/ 2147483647 h 1823"/>
              <a:gd name="T4" fmla="*/ 2147483647 w 1501"/>
              <a:gd name="T5" fmla="*/ 2147483647 h 1823"/>
              <a:gd name="T6" fmla="*/ 2147483647 w 1501"/>
              <a:gd name="T7" fmla="*/ 2147483647 h 1823"/>
              <a:gd name="T8" fmla="*/ 2147483647 w 1501"/>
              <a:gd name="T9" fmla="*/ 2147483647 h 1823"/>
              <a:gd name="T10" fmla="*/ 2147483647 w 1501"/>
              <a:gd name="T11" fmla="*/ 2147483647 h 1823"/>
              <a:gd name="T12" fmla="*/ 2147483647 w 1501"/>
              <a:gd name="T13" fmla="*/ 2147483647 h 1823"/>
              <a:gd name="T14" fmla="*/ 2147483647 w 1501"/>
              <a:gd name="T15" fmla="*/ 2147483647 h 1823"/>
              <a:gd name="T16" fmla="*/ 2147483647 w 1501"/>
              <a:gd name="T17" fmla="*/ 2147483647 h 1823"/>
              <a:gd name="T18" fmla="*/ 2147483647 w 1501"/>
              <a:gd name="T19" fmla="*/ 2147483647 h 1823"/>
              <a:gd name="T20" fmla="*/ 2147483647 w 1501"/>
              <a:gd name="T21" fmla="*/ 2147483647 h 1823"/>
              <a:gd name="T22" fmla="*/ 2147483647 w 1501"/>
              <a:gd name="T23" fmla="*/ 2147483647 h 1823"/>
              <a:gd name="T24" fmla="*/ 2147483647 w 1501"/>
              <a:gd name="T25" fmla="*/ 2147483647 h 1823"/>
              <a:gd name="T26" fmla="*/ 2147483647 w 1501"/>
              <a:gd name="T27" fmla="*/ 2147483647 h 1823"/>
              <a:gd name="T28" fmla="*/ 2147483647 w 1501"/>
              <a:gd name="T29" fmla="*/ 2147483647 h 1823"/>
              <a:gd name="T30" fmla="*/ 2147483647 w 1501"/>
              <a:gd name="T31" fmla="*/ 2147483647 h 1823"/>
              <a:gd name="T32" fmla="*/ 2147483647 w 1501"/>
              <a:gd name="T33" fmla="*/ 2147483647 h 1823"/>
              <a:gd name="T34" fmla="*/ 2147483647 w 1501"/>
              <a:gd name="T35" fmla="*/ 2147483647 h 1823"/>
              <a:gd name="T36" fmla="*/ 2147483647 w 1501"/>
              <a:gd name="T37" fmla="*/ 2147483647 h 1823"/>
              <a:gd name="T38" fmla="*/ 2147483647 w 1501"/>
              <a:gd name="T39" fmla="*/ 2147483647 h 1823"/>
              <a:gd name="T40" fmla="*/ 2147483647 w 1501"/>
              <a:gd name="T41" fmla="*/ 2147483647 h 1823"/>
              <a:gd name="T42" fmla="*/ 2147483647 w 1501"/>
              <a:gd name="T43" fmla="*/ 2147483647 h 1823"/>
              <a:gd name="T44" fmla="*/ 2147483647 w 1501"/>
              <a:gd name="T45" fmla="*/ 2147483647 h 1823"/>
              <a:gd name="T46" fmla="*/ 2147483647 w 1501"/>
              <a:gd name="T47" fmla="*/ 2147483647 h 1823"/>
              <a:gd name="T48" fmla="*/ 2147483647 w 1501"/>
              <a:gd name="T49" fmla="*/ 2147483647 h 1823"/>
              <a:gd name="T50" fmla="*/ 2147483647 w 1501"/>
              <a:gd name="T51" fmla="*/ 2147483647 h 1823"/>
              <a:gd name="T52" fmla="*/ 2147483647 w 1501"/>
              <a:gd name="T53" fmla="*/ 2147483647 h 1823"/>
              <a:gd name="T54" fmla="*/ 2147483647 w 1501"/>
              <a:gd name="T55" fmla="*/ 2147483647 h 1823"/>
              <a:gd name="T56" fmla="*/ 2147483647 w 1501"/>
              <a:gd name="T57" fmla="*/ 2147483647 h 1823"/>
              <a:gd name="T58" fmla="*/ 2147483647 w 1501"/>
              <a:gd name="T59" fmla="*/ 2147483647 h 1823"/>
              <a:gd name="T60" fmla="*/ 2147483647 w 1501"/>
              <a:gd name="T61" fmla="*/ 2147483647 h 1823"/>
              <a:gd name="T62" fmla="*/ 2147483647 w 1501"/>
              <a:gd name="T63" fmla="*/ 0 h 182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501"/>
              <a:gd name="T97" fmla="*/ 0 h 1823"/>
              <a:gd name="T98" fmla="*/ 1501 w 1501"/>
              <a:gd name="T99" fmla="*/ 1823 h 182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501" h="1823">
                <a:moveTo>
                  <a:pt x="0" y="906"/>
                </a:moveTo>
                <a:lnTo>
                  <a:pt x="24" y="900"/>
                </a:lnTo>
                <a:lnTo>
                  <a:pt x="48" y="894"/>
                </a:lnTo>
                <a:lnTo>
                  <a:pt x="72" y="888"/>
                </a:lnTo>
                <a:lnTo>
                  <a:pt x="96" y="870"/>
                </a:lnTo>
                <a:lnTo>
                  <a:pt x="120" y="858"/>
                </a:lnTo>
                <a:lnTo>
                  <a:pt x="144" y="840"/>
                </a:lnTo>
                <a:lnTo>
                  <a:pt x="168" y="816"/>
                </a:lnTo>
                <a:lnTo>
                  <a:pt x="191" y="792"/>
                </a:lnTo>
                <a:lnTo>
                  <a:pt x="215" y="762"/>
                </a:lnTo>
                <a:lnTo>
                  <a:pt x="239" y="732"/>
                </a:lnTo>
                <a:lnTo>
                  <a:pt x="263" y="696"/>
                </a:lnTo>
                <a:lnTo>
                  <a:pt x="287" y="666"/>
                </a:lnTo>
                <a:lnTo>
                  <a:pt x="311" y="624"/>
                </a:lnTo>
                <a:lnTo>
                  <a:pt x="335" y="588"/>
                </a:lnTo>
                <a:lnTo>
                  <a:pt x="359" y="552"/>
                </a:lnTo>
                <a:lnTo>
                  <a:pt x="383" y="510"/>
                </a:lnTo>
                <a:lnTo>
                  <a:pt x="407" y="474"/>
                </a:lnTo>
                <a:lnTo>
                  <a:pt x="431" y="438"/>
                </a:lnTo>
                <a:lnTo>
                  <a:pt x="455" y="408"/>
                </a:lnTo>
                <a:lnTo>
                  <a:pt x="478" y="378"/>
                </a:lnTo>
                <a:lnTo>
                  <a:pt x="502" y="348"/>
                </a:lnTo>
                <a:lnTo>
                  <a:pt x="526" y="330"/>
                </a:lnTo>
                <a:lnTo>
                  <a:pt x="550" y="312"/>
                </a:lnTo>
                <a:lnTo>
                  <a:pt x="574" y="300"/>
                </a:lnTo>
                <a:lnTo>
                  <a:pt x="598" y="294"/>
                </a:lnTo>
                <a:lnTo>
                  <a:pt x="622" y="294"/>
                </a:lnTo>
                <a:lnTo>
                  <a:pt x="646" y="300"/>
                </a:lnTo>
                <a:lnTo>
                  <a:pt x="670" y="312"/>
                </a:lnTo>
                <a:lnTo>
                  <a:pt x="694" y="330"/>
                </a:lnTo>
                <a:lnTo>
                  <a:pt x="712" y="348"/>
                </a:lnTo>
                <a:lnTo>
                  <a:pt x="736" y="372"/>
                </a:lnTo>
                <a:lnTo>
                  <a:pt x="760" y="396"/>
                </a:lnTo>
                <a:lnTo>
                  <a:pt x="783" y="426"/>
                </a:lnTo>
                <a:lnTo>
                  <a:pt x="807" y="450"/>
                </a:lnTo>
                <a:lnTo>
                  <a:pt x="831" y="468"/>
                </a:lnTo>
                <a:lnTo>
                  <a:pt x="855" y="486"/>
                </a:lnTo>
                <a:lnTo>
                  <a:pt x="879" y="498"/>
                </a:lnTo>
                <a:lnTo>
                  <a:pt x="903" y="498"/>
                </a:lnTo>
                <a:lnTo>
                  <a:pt x="927" y="492"/>
                </a:lnTo>
                <a:lnTo>
                  <a:pt x="951" y="468"/>
                </a:lnTo>
                <a:lnTo>
                  <a:pt x="975" y="438"/>
                </a:lnTo>
                <a:lnTo>
                  <a:pt x="999" y="396"/>
                </a:lnTo>
                <a:lnTo>
                  <a:pt x="1023" y="348"/>
                </a:lnTo>
                <a:lnTo>
                  <a:pt x="1047" y="288"/>
                </a:lnTo>
                <a:lnTo>
                  <a:pt x="1070" y="222"/>
                </a:lnTo>
                <a:lnTo>
                  <a:pt x="1094" y="156"/>
                </a:lnTo>
                <a:lnTo>
                  <a:pt x="1118" y="96"/>
                </a:lnTo>
                <a:lnTo>
                  <a:pt x="1142" y="48"/>
                </a:lnTo>
                <a:lnTo>
                  <a:pt x="1166" y="18"/>
                </a:lnTo>
                <a:lnTo>
                  <a:pt x="1190" y="18"/>
                </a:lnTo>
                <a:lnTo>
                  <a:pt x="1214" y="48"/>
                </a:lnTo>
                <a:lnTo>
                  <a:pt x="1238" y="126"/>
                </a:lnTo>
                <a:lnTo>
                  <a:pt x="1262" y="246"/>
                </a:lnTo>
                <a:lnTo>
                  <a:pt x="1286" y="426"/>
                </a:lnTo>
                <a:lnTo>
                  <a:pt x="1310" y="654"/>
                </a:lnTo>
                <a:lnTo>
                  <a:pt x="1334" y="929"/>
                </a:lnTo>
                <a:lnTo>
                  <a:pt x="1357" y="1223"/>
                </a:lnTo>
                <a:lnTo>
                  <a:pt x="1381" y="1505"/>
                </a:lnTo>
                <a:lnTo>
                  <a:pt x="1405" y="1733"/>
                </a:lnTo>
                <a:lnTo>
                  <a:pt x="1429" y="1823"/>
                </a:lnTo>
                <a:lnTo>
                  <a:pt x="1453" y="1667"/>
                </a:lnTo>
                <a:lnTo>
                  <a:pt x="1477" y="1127"/>
                </a:lnTo>
                <a:lnTo>
                  <a:pt x="1501" y="0"/>
                </a:lnTo>
              </a:path>
            </a:pathLst>
          </a:cu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8" name="Text Box 91"/>
          <p:cNvSpPr txBox="1">
            <a:spLocks noChangeArrowheads="1"/>
          </p:cNvSpPr>
          <p:nvPr/>
        </p:nvSpPr>
        <p:spPr bwMode="auto">
          <a:xfrm>
            <a:off x="1286871" y="2614613"/>
            <a:ext cx="224471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3333FF"/>
                </a:solidFill>
                <a:latin typeface="Calibri"/>
                <a:cs typeface="Calibri"/>
              </a:rPr>
              <a:t>Degree 15 polynomial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86550" y="2207649"/>
            <a:ext cx="2293144" cy="34285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15" grpId="0" animBg="1"/>
      <p:bldP spid="22616" grpId="0" animBg="1"/>
      <p:bldP spid="226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Overfitting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2514600" y="2857500"/>
            <a:ext cx="1828800" cy="1828800"/>
            <a:chOff x="3168" y="1584"/>
            <a:chExt cx="1536" cy="1536"/>
          </a:xfrm>
        </p:grpSpPr>
        <p:sp>
          <p:nvSpPr>
            <p:cNvPr id="23586" name="Rectangle 5"/>
            <p:cNvSpPr>
              <a:spLocks noChangeArrowheads="1"/>
            </p:cNvSpPr>
            <p:nvPr/>
          </p:nvSpPr>
          <p:spPr bwMode="auto">
            <a:xfrm>
              <a:off x="316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Rectangle 6"/>
            <p:cNvSpPr>
              <a:spLocks noChangeArrowheads="1"/>
            </p:cNvSpPr>
            <p:nvPr/>
          </p:nvSpPr>
          <p:spPr bwMode="auto">
            <a:xfrm>
              <a:off x="336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Rectangle 7"/>
            <p:cNvSpPr>
              <a:spLocks noChangeArrowheads="1"/>
            </p:cNvSpPr>
            <p:nvPr/>
          </p:nvSpPr>
          <p:spPr bwMode="auto">
            <a:xfrm>
              <a:off x="3168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Rectangle 8"/>
            <p:cNvSpPr>
              <a:spLocks noChangeArrowheads="1"/>
            </p:cNvSpPr>
            <p:nvPr/>
          </p:nvSpPr>
          <p:spPr bwMode="auto">
            <a:xfrm>
              <a:off x="3360" y="177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0" name="Rectangle 9"/>
            <p:cNvSpPr>
              <a:spLocks noChangeArrowheads="1"/>
            </p:cNvSpPr>
            <p:nvPr/>
          </p:nvSpPr>
          <p:spPr bwMode="auto">
            <a:xfrm>
              <a:off x="3552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1" name="Rectangle 10"/>
            <p:cNvSpPr>
              <a:spLocks noChangeArrowheads="1"/>
            </p:cNvSpPr>
            <p:nvPr/>
          </p:nvSpPr>
          <p:spPr bwMode="auto">
            <a:xfrm>
              <a:off x="3744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2" name="Rectangle 11"/>
            <p:cNvSpPr>
              <a:spLocks noChangeArrowheads="1"/>
            </p:cNvSpPr>
            <p:nvPr/>
          </p:nvSpPr>
          <p:spPr bwMode="auto">
            <a:xfrm>
              <a:off x="355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3" name="Rectangle 12"/>
            <p:cNvSpPr>
              <a:spLocks noChangeArrowheads="1"/>
            </p:cNvSpPr>
            <p:nvPr/>
          </p:nvSpPr>
          <p:spPr bwMode="auto">
            <a:xfrm>
              <a:off x="3744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4" name="Rectangle 13"/>
            <p:cNvSpPr>
              <a:spLocks noChangeArrowheads="1"/>
            </p:cNvSpPr>
            <p:nvPr/>
          </p:nvSpPr>
          <p:spPr bwMode="auto">
            <a:xfrm>
              <a:off x="316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5" name="Rectangle 14"/>
            <p:cNvSpPr>
              <a:spLocks noChangeArrowheads="1"/>
            </p:cNvSpPr>
            <p:nvPr/>
          </p:nvSpPr>
          <p:spPr bwMode="auto">
            <a:xfrm>
              <a:off x="336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6" name="Rectangle 15"/>
            <p:cNvSpPr>
              <a:spLocks noChangeArrowheads="1"/>
            </p:cNvSpPr>
            <p:nvPr/>
          </p:nvSpPr>
          <p:spPr bwMode="auto">
            <a:xfrm>
              <a:off x="316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7" name="Rectangle 16"/>
            <p:cNvSpPr>
              <a:spLocks noChangeArrowheads="1"/>
            </p:cNvSpPr>
            <p:nvPr/>
          </p:nvSpPr>
          <p:spPr bwMode="auto">
            <a:xfrm>
              <a:off x="336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8" name="Rectangle 17"/>
            <p:cNvSpPr>
              <a:spLocks noChangeArrowheads="1"/>
            </p:cNvSpPr>
            <p:nvPr/>
          </p:nvSpPr>
          <p:spPr bwMode="auto">
            <a:xfrm>
              <a:off x="355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9" name="Rectangle 18"/>
            <p:cNvSpPr>
              <a:spLocks noChangeArrowheads="1"/>
            </p:cNvSpPr>
            <p:nvPr/>
          </p:nvSpPr>
          <p:spPr bwMode="auto">
            <a:xfrm>
              <a:off x="3744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Rectangle 19"/>
            <p:cNvSpPr>
              <a:spLocks noChangeArrowheads="1"/>
            </p:cNvSpPr>
            <p:nvPr/>
          </p:nvSpPr>
          <p:spPr bwMode="auto">
            <a:xfrm>
              <a:off x="355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1" name="Rectangle 20"/>
            <p:cNvSpPr>
              <a:spLocks noChangeArrowheads="1"/>
            </p:cNvSpPr>
            <p:nvPr/>
          </p:nvSpPr>
          <p:spPr bwMode="auto">
            <a:xfrm>
              <a:off x="3744" y="2160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2" name="Rectangle 21"/>
            <p:cNvSpPr>
              <a:spLocks noChangeArrowheads="1"/>
            </p:cNvSpPr>
            <p:nvPr/>
          </p:nvSpPr>
          <p:spPr bwMode="auto">
            <a:xfrm>
              <a:off x="3936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3" name="Rectangle 22"/>
            <p:cNvSpPr>
              <a:spLocks noChangeArrowheads="1"/>
            </p:cNvSpPr>
            <p:nvPr/>
          </p:nvSpPr>
          <p:spPr bwMode="auto">
            <a:xfrm>
              <a:off x="412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4" name="Rectangle 23"/>
            <p:cNvSpPr>
              <a:spLocks noChangeArrowheads="1"/>
            </p:cNvSpPr>
            <p:nvPr/>
          </p:nvSpPr>
          <p:spPr bwMode="auto">
            <a:xfrm>
              <a:off x="3936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5" name="Rectangle 24"/>
            <p:cNvSpPr>
              <a:spLocks noChangeArrowheads="1"/>
            </p:cNvSpPr>
            <p:nvPr/>
          </p:nvSpPr>
          <p:spPr bwMode="auto">
            <a:xfrm>
              <a:off x="4128" y="177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6" name="Rectangle 25"/>
            <p:cNvSpPr>
              <a:spLocks noChangeArrowheads="1"/>
            </p:cNvSpPr>
            <p:nvPr/>
          </p:nvSpPr>
          <p:spPr bwMode="auto">
            <a:xfrm>
              <a:off x="432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7" name="Rectangle 26"/>
            <p:cNvSpPr>
              <a:spLocks noChangeArrowheads="1"/>
            </p:cNvSpPr>
            <p:nvPr/>
          </p:nvSpPr>
          <p:spPr bwMode="auto">
            <a:xfrm>
              <a:off x="4512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8" name="Rectangle 27"/>
            <p:cNvSpPr>
              <a:spLocks noChangeArrowheads="1"/>
            </p:cNvSpPr>
            <p:nvPr/>
          </p:nvSpPr>
          <p:spPr bwMode="auto">
            <a:xfrm>
              <a:off x="4320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9" name="Rectangle 28"/>
            <p:cNvSpPr>
              <a:spLocks noChangeArrowheads="1"/>
            </p:cNvSpPr>
            <p:nvPr/>
          </p:nvSpPr>
          <p:spPr bwMode="auto">
            <a:xfrm>
              <a:off x="45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0" name="Rectangle 29"/>
            <p:cNvSpPr>
              <a:spLocks noChangeArrowheads="1"/>
            </p:cNvSpPr>
            <p:nvPr/>
          </p:nvSpPr>
          <p:spPr bwMode="auto">
            <a:xfrm>
              <a:off x="3936" y="196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1" name="Rectangle 30"/>
            <p:cNvSpPr>
              <a:spLocks noChangeArrowheads="1"/>
            </p:cNvSpPr>
            <p:nvPr/>
          </p:nvSpPr>
          <p:spPr bwMode="auto">
            <a:xfrm>
              <a:off x="412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2" name="Rectangle 31"/>
            <p:cNvSpPr>
              <a:spLocks noChangeArrowheads="1"/>
            </p:cNvSpPr>
            <p:nvPr/>
          </p:nvSpPr>
          <p:spPr bwMode="auto">
            <a:xfrm>
              <a:off x="3936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3" name="Rectangle 32"/>
            <p:cNvSpPr>
              <a:spLocks noChangeArrowheads="1"/>
            </p:cNvSpPr>
            <p:nvPr/>
          </p:nvSpPr>
          <p:spPr bwMode="auto">
            <a:xfrm>
              <a:off x="412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4" name="Rectangle 33"/>
            <p:cNvSpPr>
              <a:spLocks noChangeArrowheads="1"/>
            </p:cNvSpPr>
            <p:nvPr/>
          </p:nvSpPr>
          <p:spPr bwMode="auto">
            <a:xfrm>
              <a:off x="432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5" name="Rectangle 34"/>
            <p:cNvSpPr>
              <a:spLocks noChangeArrowheads="1"/>
            </p:cNvSpPr>
            <p:nvPr/>
          </p:nvSpPr>
          <p:spPr bwMode="auto">
            <a:xfrm>
              <a:off x="451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6" name="Rectangle 35"/>
            <p:cNvSpPr>
              <a:spLocks noChangeArrowheads="1"/>
            </p:cNvSpPr>
            <p:nvPr/>
          </p:nvSpPr>
          <p:spPr bwMode="auto">
            <a:xfrm>
              <a:off x="432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7" name="Rectangle 36"/>
            <p:cNvSpPr>
              <a:spLocks noChangeArrowheads="1"/>
            </p:cNvSpPr>
            <p:nvPr/>
          </p:nvSpPr>
          <p:spPr bwMode="auto">
            <a:xfrm>
              <a:off x="451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8" name="Rectangle 37"/>
            <p:cNvSpPr>
              <a:spLocks noChangeArrowheads="1"/>
            </p:cNvSpPr>
            <p:nvPr/>
          </p:nvSpPr>
          <p:spPr bwMode="auto">
            <a:xfrm>
              <a:off x="316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9" name="Rectangle 38"/>
            <p:cNvSpPr>
              <a:spLocks noChangeArrowheads="1"/>
            </p:cNvSpPr>
            <p:nvPr/>
          </p:nvSpPr>
          <p:spPr bwMode="auto">
            <a:xfrm>
              <a:off x="336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0" name="Rectangle 39"/>
            <p:cNvSpPr>
              <a:spLocks noChangeArrowheads="1"/>
            </p:cNvSpPr>
            <p:nvPr/>
          </p:nvSpPr>
          <p:spPr bwMode="auto">
            <a:xfrm>
              <a:off x="3168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1" name="Rectangle 40"/>
            <p:cNvSpPr>
              <a:spLocks noChangeArrowheads="1"/>
            </p:cNvSpPr>
            <p:nvPr/>
          </p:nvSpPr>
          <p:spPr bwMode="auto">
            <a:xfrm>
              <a:off x="336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2" name="Rectangle 41"/>
            <p:cNvSpPr>
              <a:spLocks noChangeArrowheads="1"/>
            </p:cNvSpPr>
            <p:nvPr/>
          </p:nvSpPr>
          <p:spPr bwMode="auto">
            <a:xfrm>
              <a:off x="355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3" name="Rectangle 42"/>
            <p:cNvSpPr>
              <a:spLocks noChangeArrowheads="1"/>
            </p:cNvSpPr>
            <p:nvPr/>
          </p:nvSpPr>
          <p:spPr bwMode="auto">
            <a:xfrm>
              <a:off x="3744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4" name="Rectangle 43"/>
            <p:cNvSpPr>
              <a:spLocks noChangeArrowheads="1"/>
            </p:cNvSpPr>
            <p:nvPr/>
          </p:nvSpPr>
          <p:spPr bwMode="auto">
            <a:xfrm>
              <a:off x="355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5" name="Rectangle 44"/>
            <p:cNvSpPr>
              <a:spLocks noChangeArrowheads="1"/>
            </p:cNvSpPr>
            <p:nvPr/>
          </p:nvSpPr>
          <p:spPr bwMode="auto">
            <a:xfrm>
              <a:off x="3744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6" name="Rectangle 45"/>
            <p:cNvSpPr>
              <a:spLocks noChangeArrowheads="1"/>
            </p:cNvSpPr>
            <p:nvPr/>
          </p:nvSpPr>
          <p:spPr bwMode="auto">
            <a:xfrm>
              <a:off x="3168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7" name="Rectangle 46"/>
            <p:cNvSpPr>
              <a:spLocks noChangeArrowheads="1"/>
            </p:cNvSpPr>
            <p:nvPr/>
          </p:nvSpPr>
          <p:spPr bwMode="auto">
            <a:xfrm>
              <a:off x="3360" y="273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8" name="Rectangle 47"/>
            <p:cNvSpPr>
              <a:spLocks noChangeArrowheads="1"/>
            </p:cNvSpPr>
            <p:nvPr/>
          </p:nvSpPr>
          <p:spPr bwMode="auto">
            <a:xfrm>
              <a:off x="316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9" name="Rectangle 48"/>
            <p:cNvSpPr>
              <a:spLocks noChangeArrowheads="1"/>
            </p:cNvSpPr>
            <p:nvPr/>
          </p:nvSpPr>
          <p:spPr bwMode="auto">
            <a:xfrm>
              <a:off x="336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0" name="Rectangle 49"/>
            <p:cNvSpPr>
              <a:spLocks noChangeArrowheads="1"/>
            </p:cNvSpPr>
            <p:nvPr/>
          </p:nvSpPr>
          <p:spPr bwMode="auto">
            <a:xfrm>
              <a:off x="355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1" name="Rectangle 50"/>
            <p:cNvSpPr>
              <a:spLocks noChangeArrowheads="1"/>
            </p:cNvSpPr>
            <p:nvPr/>
          </p:nvSpPr>
          <p:spPr bwMode="auto">
            <a:xfrm>
              <a:off x="3744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2" name="Rectangle 51"/>
            <p:cNvSpPr>
              <a:spLocks noChangeArrowheads="1"/>
            </p:cNvSpPr>
            <p:nvPr/>
          </p:nvSpPr>
          <p:spPr bwMode="auto">
            <a:xfrm>
              <a:off x="3552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3" name="Rectangle 52"/>
            <p:cNvSpPr>
              <a:spLocks noChangeArrowheads="1"/>
            </p:cNvSpPr>
            <p:nvPr/>
          </p:nvSpPr>
          <p:spPr bwMode="auto">
            <a:xfrm>
              <a:off x="3744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4" name="Rectangle 53"/>
            <p:cNvSpPr>
              <a:spLocks noChangeArrowheads="1"/>
            </p:cNvSpPr>
            <p:nvPr/>
          </p:nvSpPr>
          <p:spPr bwMode="auto">
            <a:xfrm>
              <a:off x="3936" y="2352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5" name="Rectangle 54"/>
            <p:cNvSpPr>
              <a:spLocks noChangeArrowheads="1"/>
            </p:cNvSpPr>
            <p:nvPr/>
          </p:nvSpPr>
          <p:spPr bwMode="auto">
            <a:xfrm>
              <a:off x="412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6" name="Rectangle 55"/>
            <p:cNvSpPr>
              <a:spLocks noChangeArrowheads="1"/>
            </p:cNvSpPr>
            <p:nvPr/>
          </p:nvSpPr>
          <p:spPr bwMode="auto">
            <a:xfrm>
              <a:off x="3936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7" name="Rectangle 56"/>
            <p:cNvSpPr>
              <a:spLocks noChangeArrowheads="1"/>
            </p:cNvSpPr>
            <p:nvPr/>
          </p:nvSpPr>
          <p:spPr bwMode="auto">
            <a:xfrm>
              <a:off x="4128" y="254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8" name="Rectangle 57"/>
            <p:cNvSpPr>
              <a:spLocks noChangeArrowheads="1"/>
            </p:cNvSpPr>
            <p:nvPr/>
          </p:nvSpPr>
          <p:spPr bwMode="auto">
            <a:xfrm>
              <a:off x="432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9" name="Rectangle 58"/>
            <p:cNvSpPr>
              <a:spLocks noChangeArrowheads="1"/>
            </p:cNvSpPr>
            <p:nvPr/>
          </p:nvSpPr>
          <p:spPr bwMode="auto">
            <a:xfrm>
              <a:off x="451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0" name="Rectangle 59"/>
            <p:cNvSpPr>
              <a:spLocks noChangeArrowheads="1"/>
            </p:cNvSpPr>
            <p:nvPr/>
          </p:nvSpPr>
          <p:spPr bwMode="auto">
            <a:xfrm>
              <a:off x="432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1" name="Rectangle 60"/>
            <p:cNvSpPr>
              <a:spLocks noChangeArrowheads="1"/>
            </p:cNvSpPr>
            <p:nvPr/>
          </p:nvSpPr>
          <p:spPr bwMode="auto">
            <a:xfrm>
              <a:off x="451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2" name="Rectangle 61"/>
            <p:cNvSpPr>
              <a:spLocks noChangeArrowheads="1"/>
            </p:cNvSpPr>
            <p:nvPr/>
          </p:nvSpPr>
          <p:spPr bwMode="auto">
            <a:xfrm>
              <a:off x="3936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3" name="Rectangle 62"/>
            <p:cNvSpPr>
              <a:spLocks noChangeArrowheads="1"/>
            </p:cNvSpPr>
            <p:nvPr/>
          </p:nvSpPr>
          <p:spPr bwMode="auto">
            <a:xfrm>
              <a:off x="4128" y="273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4" name="Rectangle 63"/>
            <p:cNvSpPr>
              <a:spLocks noChangeArrowheads="1"/>
            </p:cNvSpPr>
            <p:nvPr/>
          </p:nvSpPr>
          <p:spPr bwMode="auto">
            <a:xfrm>
              <a:off x="3936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5" name="Rectangle 64"/>
            <p:cNvSpPr>
              <a:spLocks noChangeArrowheads="1"/>
            </p:cNvSpPr>
            <p:nvPr/>
          </p:nvSpPr>
          <p:spPr bwMode="auto">
            <a:xfrm>
              <a:off x="412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6" name="Rectangle 65"/>
            <p:cNvSpPr>
              <a:spLocks noChangeArrowheads="1"/>
            </p:cNvSpPr>
            <p:nvPr/>
          </p:nvSpPr>
          <p:spPr bwMode="auto">
            <a:xfrm>
              <a:off x="4320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7" name="Rectangle 66"/>
            <p:cNvSpPr>
              <a:spLocks noChangeArrowheads="1"/>
            </p:cNvSpPr>
            <p:nvPr/>
          </p:nvSpPr>
          <p:spPr bwMode="auto">
            <a:xfrm>
              <a:off x="451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8" name="Rectangle 67"/>
            <p:cNvSpPr>
              <a:spLocks noChangeArrowheads="1"/>
            </p:cNvSpPr>
            <p:nvPr/>
          </p:nvSpPr>
          <p:spPr bwMode="auto">
            <a:xfrm>
              <a:off x="432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9" name="Rectangle 68"/>
            <p:cNvSpPr>
              <a:spLocks noChangeArrowheads="1"/>
            </p:cNvSpPr>
            <p:nvPr/>
          </p:nvSpPr>
          <p:spPr bwMode="auto">
            <a:xfrm>
              <a:off x="4512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3557" name="Picture 18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75035" y="2176463"/>
            <a:ext cx="1496615" cy="16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18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961335" y="2171700"/>
            <a:ext cx="1496615" cy="16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18"/>
          <p:cNvGrpSpPr>
            <a:grpSpLocks/>
          </p:cNvGrpSpPr>
          <p:nvPr/>
        </p:nvGrpSpPr>
        <p:grpSpPr bwMode="auto">
          <a:xfrm>
            <a:off x="315516" y="3086100"/>
            <a:ext cx="6166247" cy="228600"/>
            <a:chOff x="265" y="1872"/>
            <a:chExt cx="5179" cy="192"/>
          </a:xfrm>
        </p:grpSpPr>
        <p:sp>
          <p:nvSpPr>
            <p:cNvPr id="23581" name="Line 106"/>
            <p:cNvSpPr>
              <a:spLocks noChangeShapeType="1"/>
            </p:cNvSpPr>
            <p:nvPr/>
          </p:nvSpPr>
          <p:spPr bwMode="auto">
            <a:xfrm>
              <a:off x="1680" y="1968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Rectangle 107"/>
            <p:cNvSpPr>
              <a:spLocks noChangeArrowheads="1"/>
            </p:cNvSpPr>
            <p:nvPr/>
          </p:nvSpPr>
          <p:spPr bwMode="auto">
            <a:xfrm>
              <a:off x="2304" y="1872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3583" name="Picture 202" descr="txp_fi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265" y="1920"/>
              <a:ext cx="127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84" name="Picture 209" descr="txp_fig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4166" y="1920"/>
              <a:ext cx="127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85" name="Line 214"/>
            <p:cNvSpPr>
              <a:spLocks noChangeShapeType="1"/>
            </p:cNvSpPr>
            <p:nvPr/>
          </p:nvSpPr>
          <p:spPr bwMode="auto">
            <a:xfrm>
              <a:off x="2496" y="1968"/>
              <a:ext cx="15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19"/>
          <p:cNvGrpSpPr>
            <a:grpSpLocks/>
          </p:cNvGrpSpPr>
          <p:nvPr/>
        </p:nvGrpSpPr>
        <p:grpSpPr bwMode="auto">
          <a:xfrm>
            <a:off x="315516" y="3543300"/>
            <a:ext cx="6153150" cy="228600"/>
            <a:chOff x="265" y="2256"/>
            <a:chExt cx="5168" cy="192"/>
          </a:xfrm>
        </p:grpSpPr>
        <p:sp>
          <p:nvSpPr>
            <p:cNvPr id="23576" name="Line 105"/>
            <p:cNvSpPr>
              <a:spLocks noChangeShapeType="1"/>
            </p:cNvSpPr>
            <p:nvPr/>
          </p:nvSpPr>
          <p:spPr bwMode="auto">
            <a:xfrm flipH="1">
              <a:off x="1680" y="2352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Rectangle 108"/>
            <p:cNvSpPr>
              <a:spLocks noChangeArrowheads="1"/>
            </p:cNvSpPr>
            <p:nvPr/>
          </p:nvSpPr>
          <p:spPr bwMode="auto">
            <a:xfrm>
              <a:off x="2688" y="2256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3578" name="Picture 201" descr="txp_fi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265" y="2304"/>
              <a:ext cx="127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9" name="Picture 211" descr="txp_fi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4155" y="2304"/>
              <a:ext cx="127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80" name="Line 215"/>
            <p:cNvSpPr>
              <a:spLocks noChangeShapeType="1"/>
            </p:cNvSpPr>
            <p:nvPr/>
          </p:nvSpPr>
          <p:spPr bwMode="auto">
            <a:xfrm flipH="1">
              <a:off x="2880" y="2352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9" name="Text Box 222"/>
          <p:cNvSpPr txBox="1">
            <a:spLocks noChangeArrowheads="1"/>
          </p:cNvSpPr>
          <p:nvPr/>
        </p:nvSpPr>
        <p:spPr bwMode="auto">
          <a:xfrm>
            <a:off x="2914650" y="5200650"/>
            <a:ext cx="1657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/>
                <a:cs typeface="Calibri"/>
              </a:rPr>
              <a:t>2 wins!!</a:t>
            </a:r>
          </a:p>
        </p:txBody>
      </p:sp>
      <p:grpSp>
        <p:nvGrpSpPr>
          <p:cNvPr id="5" name="Group 225"/>
          <p:cNvGrpSpPr>
            <a:grpSpLocks/>
          </p:cNvGrpSpPr>
          <p:nvPr/>
        </p:nvGrpSpPr>
        <p:grpSpPr bwMode="auto">
          <a:xfrm>
            <a:off x="289323" y="4000500"/>
            <a:ext cx="6187678" cy="228600"/>
            <a:chOff x="243" y="2640"/>
            <a:chExt cx="5197" cy="192"/>
          </a:xfrm>
        </p:grpSpPr>
        <p:sp>
          <p:nvSpPr>
            <p:cNvPr id="23571" name="Rectangle 188"/>
            <p:cNvSpPr>
              <a:spLocks noChangeArrowheads="1"/>
            </p:cNvSpPr>
            <p:nvPr/>
          </p:nvSpPr>
          <p:spPr bwMode="auto">
            <a:xfrm>
              <a:off x="2496" y="2640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Line 189"/>
            <p:cNvSpPr>
              <a:spLocks noChangeShapeType="1"/>
            </p:cNvSpPr>
            <p:nvPr/>
          </p:nvSpPr>
          <p:spPr bwMode="auto">
            <a:xfrm flipH="1">
              <a:off x="1680" y="2736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573" name="Picture 200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243" y="2688"/>
              <a:ext cx="129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74" name="Line 216"/>
            <p:cNvSpPr>
              <a:spLocks noChangeShapeType="1"/>
            </p:cNvSpPr>
            <p:nvPr/>
          </p:nvSpPr>
          <p:spPr bwMode="auto">
            <a:xfrm flipH="1">
              <a:off x="2688" y="2736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575" name="Picture 223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4135" y="2688"/>
              <a:ext cx="1305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226"/>
          <p:cNvGrpSpPr>
            <a:grpSpLocks/>
          </p:cNvGrpSpPr>
          <p:nvPr/>
        </p:nvGrpSpPr>
        <p:grpSpPr bwMode="auto">
          <a:xfrm>
            <a:off x="244078" y="4457700"/>
            <a:ext cx="6215063" cy="228600"/>
            <a:chOff x="205" y="3024"/>
            <a:chExt cx="5220" cy="192"/>
          </a:xfrm>
        </p:grpSpPr>
        <p:sp>
          <p:nvSpPr>
            <p:cNvPr id="23566" name="Rectangle 187"/>
            <p:cNvSpPr>
              <a:spLocks noChangeArrowheads="1"/>
            </p:cNvSpPr>
            <p:nvPr/>
          </p:nvSpPr>
          <p:spPr bwMode="auto">
            <a:xfrm>
              <a:off x="3456" y="3024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Line 190"/>
            <p:cNvSpPr>
              <a:spLocks noChangeShapeType="1"/>
            </p:cNvSpPr>
            <p:nvPr/>
          </p:nvSpPr>
          <p:spPr bwMode="auto">
            <a:xfrm flipH="1" flipV="1">
              <a:off x="1680" y="3120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568" name="Picture 204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205" y="3072"/>
              <a:ext cx="13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9" name="Line 217"/>
            <p:cNvSpPr>
              <a:spLocks noChangeShapeType="1"/>
            </p:cNvSpPr>
            <p:nvPr/>
          </p:nvSpPr>
          <p:spPr bwMode="auto">
            <a:xfrm flipH="1" flipV="1">
              <a:off x="3648" y="312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570" name="Picture 224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4147" y="3072"/>
              <a:ext cx="127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5612" name="Picture 10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446485" y="2628900"/>
            <a:ext cx="1268015" cy="16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3" name="Picture 10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5086350" y="2580085"/>
            <a:ext cx="1268016" cy="163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Picture 1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86550" y="2207649"/>
            <a:ext cx="2293144" cy="34285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Overfitting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2000251"/>
            <a:ext cx="6172200" cy="3394472"/>
          </a:xfrm>
        </p:spPr>
        <p:txBody>
          <a:bodyPr/>
          <a:lstStyle/>
          <a:p>
            <a:pPr eaLnBrk="1" hangingPunct="1"/>
            <a:r>
              <a:rPr lang="en-US" sz="1500" dirty="0"/>
              <a:t>Posteriors determined by </a:t>
            </a:r>
            <a:r>
              <a:rPr lang="en-US" sz="1500" i="1" dirty="0"/>
              <a:t>relative </a:t>
            </a:r>
            <a:r>
              <a:rPr lang="en-US" sz="1500" dirty="0"/>
              <a:t>probabilities (odds ratios):</a:t>
            </a:r>
          </a:p>
          <a:p>
            <a:pPr eaLnBrk="1" hangingPunct="1"/>
            <a:endParaRPr lang="en-US" sz="1500" dirty="0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09600" y="3344466"/>
            <a:ext cx="2476500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latin typeface="Courier New" pitchFamily="49" charset="0"/>
              </a:rPr>
              <a:t>south-west : inf</a:t>
            </a:r>
          </a:p>
          <a:p>
            <a:r>
              <a:rPr lang="en-US">
                <a:latin typeface="Courier New" pitchFamily="49" charset="0"/>
              </a:rPr>
              <a:t>nation     : inf</a:t>
            </a:r>
          </a:p>
          <a:p>
            <a:r>
              <a:rPr lang="en-US">
                <a:latin typeface="Courier New" pitchFamily="49" charset="0"/>
              </a:rPr>
              <a:t>morally    : inf</a:t>
            </a:r>
          </a:p>
          <a:p>
            <a:r>
              <a:rPr lang="en-US">
                <a:latin typeface="Courier New" pitchFamily="49" charset="0"/>
              </a:rPr>
              <a:t>nicely     : inf</a:t>
            </a:r>
          </a:p>
          <a:p>
            <a:r>
              <a:rPr lang="en-US">
                <a:latin typeface="Courier New" pitchFamily="49" charset="0"/>
              </a:rPr>
              <a:t>extent     : inf</a:t>
            </a:r>
          </a:p>
          <a:p>
            <a:r>
              <a:rPr lang="en-US">
                <a:latin typeface="Courier New" pitchFamily="49" charset="0"/>
              </a:rPr>
              <a:t>seriously  : inf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090028" y="6271128"/>
            <a:ext cx="2914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What went wrong here?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657600" y="3344466"/>
            <a:ext cx="2590800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latin typeface="Courier New" pitchFamily="49" charset="0"/>
              </a:rPr>
              <a:t>screens    : inf</a:t>
            </a:r>
          </a:p>
          <a:p>
            <a:r>
              <a:rPr lang="en-US">
                <a:latin typeface="Courier New" pitchFamily="49" charset="0"/>
              </a:rPr>
              <a:t>minute     : inf</a:t>
            </a:r>
          </a:p>
          <a:p>
            <a:r>
              <a:rPr lang="en-US">
                <a:latin typeface="Courier New" pitchFamily="49" charset="0"/>
              </a:rPr>
              <a:t>guaranteed : inf</a:t>
            </a:r>
          </a:p>
          <a:p>
            <a:r>
              <a:rPr lang="en-US">
                <a:latin typeface="Courier New" pitchFamily="49" charset="0"/>
              </a:rPr>
              <a:t>$205.00    : inf</a:t>
            </a:r>
          </a:p>
          <a:p>
            <a:r>
              <a:rPr lang="en-US">
                <a:latin typeface="Courier New" pitchFamily="49" charset="0"/>
              </a:rPr>
              <a:t>delivery   : inf</a:t>
            </a:r>
          </a:p>
          <a:p>
            <a:r>
              <a:rPr lang="en-US">
                <a:latin typeface="Courier New" pitchFamily="49" charset="0"/>
              </a:rPr>
              <a:t>signature  : inf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24583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07332" y="2647950"/>
            <a:ext cx="1235869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87391" y="2628900"/>
            <a:ext cx="1235869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86550" y="2207649"/>
            <a:ext cx="2293144" cy="34285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/>
      <p:bldP spid="26629" grpId="0"/>
      <p:bldP spid="266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Generalization and Overfitting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Relative frequency parameters will </a:t>
            </a:r>
            <a:r>
              <a:rPr lang="en-US" sz="2000" dirty="0" err="1">
                <a:solidFill>
                  <a:srgbClr val="C00000"/>
                </a:solidFill>
              </a:rPr>
              <a:t>overfit</a:t>
            </a:r>
            <a:r>
              <a:rPr lang="en-US" sz="2000" dirty="0"/>
              <a:t> the training data!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Just because we never saw a 3 with pixel (15,15) on during training doesn’t mean we won’t see it at test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Unlikely that every occurrence of “minute” is 100% spam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Unlikely that every occurrence of “seriously” is 100% ham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What about all the words that don’t occur in the training set at all?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In general, we can’t go around giving unseen events zero probability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As an extreme case, imagine using the entire email as the only feature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Would get the training data perfect (if deterministic labeling)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Wouldn’t </a:t>
            </a:r>
            <a:r>
              <a:rPr lang="en-US" sz="1800" i="1" dirty="0"/>
              <a:t>generalize</a:t>
            </a:r>
            <a:r>
              <a:rPr lang="en-US" sz="1800" dirty="0"/>
              <a:t> at 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Just making the bag-of-words assumption gives us some generalization, but isn’t enough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To generalize better: we need to </a:t>
            </a:r>
            <a:r>
              <a:rPr lang="en-US" sz="2000" dirty="0">
                <a:solidFill>
                  <a:srgbClr val="CC0000"/>
                </a:solidFill>
              </a:rPr>
              <a:t>smooth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CC0000"/>
                </a:solidFill>
              </a:rPr>
              <a:t>regularize </a:t>
            </a:r>
            <a:r>
              <a:rPr lang="en-US" sz="2000" dirty="0"/>
              <a:t>the estimates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65745" y="1943100"/>
            <a:ext cx="6220895" cy="3457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Parameter Estimation</a:t>
            </a:r>
          </a:p>
        </p:txBody>
      </p:sp>
      <p:sp>
        <p:nvSpPr>
          <p:cNvPr id="1281027" name="Rectangle 3"/>
          <p:cNvSpPr>
            <a:spLocks noGrp="1" noChangeArrowheads="1"/>
          </p:cNvSpPr>
          <p:nvPr>
            <p:ph idx="1"/>
          </p:nvPr>
        </p:nvSpPr>
        <p:spPr>
          <a:xfrm>
            <a:off x="400050" y="1981200"/>
            <a:ext cx="6343650" cy="3790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/>
              <a:t>Estimating the distribution of a random variable</a:t>
            </a:r>
          </a:p>
          <a:p>
            <a:pPr lvl="1" eaLnBrk="1" hangingPunct="1">
              <a:lnSpc>
                <a:spcPct val="80000"/>
              </a:lnSpc>
            </a:pPr>
            <a:endParaRPr lang="en-US" sz="675" i="1" dirty="0"/>
          </a:p>
          <a:p>
            <a:pPr eaLnBrk="1" hangingPunct="1">
              <a:lnSpc>
                <a:spcPct val="80000"/>
              </a:lnSpc>
            </a:pPr>
            <a:r>
              <a:rPr lang="en-US" sz="1800" i="1" dirty="0"/>
              <a:t>Elicitation:</a:t>
            </a:r>
            <a:r>
              <a:rPr lang="en-US" sz="1800" dirty="0"/>
              <a:t> ask a human (why is this hard?)</a:t>
            </a:r>
          </a:p>
          <a:p>
            <a:pPr lvl="4" eaLnBrk="1" hangingPunct="1">
              <a:lnSpc>
                <a:spcPct val="80000"/>
              </a:lnSpc>
            </a:pPr>
            <a:endParaRPr lang="en-US" sz="900" i="1" dirty="0"/>
          </a:p>
          <a:p>
            <a:pPr eaLnBrk="1" hangingPunct="1">
              <a:lnSpc>
                <a:spcPct val="80000"/>
              </a:lnSpc>
            </a:pPr>
            <a:r>
              <a:rPr lang="en-US" sz="1800" i="1" dirty="0"/>
              <a:t>Empirically: </a:t>
            </a:r>
            <a:r>
              <a:rPr lang="en-US" sz="1800" dirty="0"/>
              <a:t>use training data (learning!)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500" dirty="0"/>
              <a:t>E.g.: for each outcome x, look at the </a:t>
            </a:r>
            <a:r>
              <a:rPr lang="en-US" sz="1500" i="1" dirty="0">
                <a:solidFill>
                  <a:srgbClr val="CC0000"/>
                </a:solidFill>
              </a:rPr>
              <a:t>empirical rate</a:t>
            </a:r>
            <a:r>
              <a:rPr lang="en-US" sz="1500" dirty="0"/>
              <a:t> of that value:</a:t>
            </a:r>
          </a:p>
          <a:p>
            <a:pPr lvl="1" eaLnBrk="1" hangingPunct="1">
              <a:lnSpc>
                <a:spcPct val="80000"/>
              </a:lnSpc>
            </a:pPr>
            <a:endParaRPr lang="en-US" sz="1500" dirty="0"/>
          </a:p>
          <a:p>
            <a:pPr lvl="1" eaLnBrk="1" hangingPunct="1">
              <a:lnSpc>
                <a:spcPct val="80000"/>
              </a:lnSpc>
            </a:pPr>
            <a:endParaRPr lang="en-US" sz="1500" dirty="0"/>
          </a:p>
          <a:p>
            <a:pPr eaLnBrk="1" hangingPunct="1">
              <a:lnSpc>
                <a:spcPct val="80000"/>
              </a:lnSpc>
            </a:pPr>
            <a:endParaRPr lang="en-US" sz="15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15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500" dirty="0"/>
              <a:t>This is the estimate that maximizes the </a:t>
            </a:r>
            <a:r>
              <a:rPr lang="en-US" sz="1500" i="1" dirty="0">
                <a:solidFill>
                  <a:srgbClr val="CC0000"/>
                </a:solidFill>
              </a:rPr>
              <a:t>likelihood of the data</a:t>
            </a:r>
            <a:endParaRPr lang="en-US" sz="1500" dirty="0"/>
          </a:p>
          <a:p>
            <a:pPr lvl="1" eaLnBrk="1" hangingPunct="1">
              <a:lnSpc>
                <a:spcPct val="80000"/>
              </a:lnSpc>
            </a:pPr>
            <a:endParaRPr lang="en-US" sz="1425" dirty="0"/>
          </a:p>
          <a:p>
            <a:pPr eaLnBrk="1" hangingPunct="1">
              <a:lnSpc>
                <a:spcPct val="80000"/>
              </a:lnSpc>
            </a:pPr>
            <a:endParaRPr lang="en-US" sz="1800" i="1" dirty="0"/>
          </a:p>
          <a:p>
            <a:pPr eaLnBrk="1" hangingPunct="1">
              <a:lnSpc>
                <a:spcPct val="80000"/>
              </a:lnSpc>
            </a:pPr>
            <a:endParaRPr lang="en-US" sz="1800" i="1" dirty="0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302545" y="3487342"/>
            <a:ext cx="2328863" cy="456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1029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291828" y="4686301"/>
            <a:ext cx="1737122" cy="397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1030" name="Oval 6 1"/>
          <p:cNvSpPr>
            <a:spLocks noChangeArrowheads="1"/>
          </p:cNvSpPr>
          <p:nvPr/>
        </p:nvSpPr>
        <p:spPr bwMode="auto">
          <a:xfrm>
            <a:off x="5086350" y="3429000"/>
            <a:ext cx="285750" cy="28575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9" tIns="34289" rIns="68579" bIns="34289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r</a:t>
            </a:r>
          </a:p>
        </p:txBody>
      </p:sp>
      <p:sp>
        <p:nvSpPr>
          <p:cNvPr id="1281031" name="Oval 7 1"/>
          <p:cNvSpPr>
            <a:spLocks noChangeArrowheads="1"/>
          </p:cNvSpPr>
          <p:nvPr/>
        </p:nvSpPr>
        <p:spPr bwMode="auto">
          <a:xfrm>
            <a:off x="5486400" y="3429000"/>
            <a:ext cx="285750" cy="28575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9" tIns="34289" rIns="68579" bIns="34289" anchor="ctr"/>
          <a:lstStyle/>
          <a:p>
            <a:pPr algn="ctr"/>
            <a:r>
              <a:rPr lang="en-US">
                <a:latin typeface="Calibri"/>
                <a:cs typeface="Calibri"/>
              </a:rPr>
              <a:t>r</a:t>
            </a:r>
          </a:p>
        </p:txBody>
      </p:sp>
      <p:sp>
        <p:nvSpPr>
          <p:cNvPr id="1281032" name="Oval 8 1"/>
          <p:cNvSpPr>
            <a:spLocks noChangeArrowheads="1"/>
          </p:cNvSpPr>
          <p:nvPr/>
        </p:nvSpPr>
        <p:spPr bwMode="auto">
          <a:xfrm>
            <a:off x="5886450" y="3429000"/>
            <a:ext cx="285750" cy="28575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9" tIns="34289" rIns="68579" bIns="34289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b</a:t>
            </a:r>
          </a:p>
        </p:txBody>
      </p:sp>
      <p:pic>
        <p:nvPicPr>
          <p:cNvPr id="26" name="Picture 2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024438" y="3874295"/>
            <a:ext cx="1319213" cy="203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lowchart: Magnetic Disk 9"/>
          <p:cNvSpPr/>
          <p:nvPr/>
        </p:nvSpPr>
        <p:spPr>
          <a:xfrm>
            <a:off x="6743700" y="2114550"/>
            <a:ext cx="857250" cy="62865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659" name="Oval 6 2"/>
          <p:cNvSpPr>
            <a:spLocks noChangeArrowheads="1"/>
          </p:cNvSpPr>
          <p:nvPr/>
        </p:nvSpPr>
        <p:spPr bwMode="auto">
          <a:xfrm>
            <a:off x="6800850" y="2343150"/>
            <a:ext cx="114300" cy="1143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9" tIns="34289" rIns="68579" bIns="34289" anchor="ctr"/>
          <a:lstStyle/>
          <a:p>
            <a:pPr algn="ctr"/>
            <a:r>
              <a:rPr lang="en-US" sz="675" dirty="0"/>
              <a:t>r</a:t>
            </a:r>
          </a:p>
        </p:txBody>
      </p:sp>
      <p:sp>
        <p:nvSpPr>
          <p:cNvPr id="27660" name="Oval 7 2"/>
          <p:cNvSpPr>
            <a:spLocks noChangeArrowheads="1"/>
          </p:cNvSpPr>
          <p:nvPr/>
        </p:nvSpPr>
        <p:spPr bwMode="auto">
          <a:xfrm>
            <a:off x="7200900" y="2343150"/>
            <a:ext cx="114300" cy="1143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9" tIns="34289" rIns="68579" bIns="34289" anchor="ctr"/>
          <a:lstStyle/>
          <a:p>
            <a:pPr algn="ctr"/>
            <a:r>
              <a:rPr lang="en-US" sz="675" dirty="0"/>
              <a:t>b</a:t>
            </a:r>
          </a:p>
        </p:txBody>
      </p:sp>
      <p:sp>
        <p:nvSpPr>
          <p:cNvPr id="27661" name="Oval 8 2"/>
          <p:cNvSpPr>
            <a:spLocks noChangeArrowheads="1"/>
          </p:cNvSpPr>
          <p:nvPr/>
        </p:nvSpPr>
        <p:spPr bwMode="auto">
          <a:xfrm>
            <a:off x="7429500" y="2343150"/>
            <a:ext cx="114300" cy="1143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9" tIns="34289" rIns="68579" bIns="34289" anchor="ctr"/>
          <a:lstStyle/>
          <a:p>
            <a:pPr algn="ctr"/>
            <a:r>
              <a:rPr lang="en-US" sz="675" dirty="0"/>
              <a:t>b</a:t>
            </a:r>
          </a:p>
        </p:txBody>
      </p:sp>
      <p:sp>
        <p:nvSpPr>
          <p:cNvPr id="27662" name="Oval 6 3"/>
          <p:cNvSpPr>
            <a:spLocks noChangeArrowheads="1"/>
          </p:cNvSpPr>
          <p:nvPr/>
        </p:nvSpPr>
        <p:spPr bwMode="auto">
          <a:xfrm>
            <a:off x="7200900" y="2514600"/>
            <a:ext cx="114300" cy="1143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9" tIns="34289" rIns="68579" bIns="34289" anchor="ctr"/>
          <a:lstStyle/>
          <a:p>
            <a:pPr algn="ctr"/>
            <a:r>
              <a:rPr lang="en-US" sz="675" dirty="0"/>
              <a:t>r</a:t>
            </a:r>
          </a:p>
        </p:txBody>
      </p:sp>
      <p:sp>
        <p:nvSpPr>
          <p:cNvPr id="27663" name="Oval 7 3"/>
          <p:cNvSpPr>
            <a:spLocks noChangeArrowheads="1"/>
          </p:cNvSpPr>
          <p:nvPr/>
        </p:nvSpPr>
        <p:spPr bwMode="auto">
          <a:xfrm>
            <a:off x="7429500" y="2514600"/>
            <a:ext cx="114300" cy="1143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9" tIns="34289" rIns="68579" bIns="34289" anchor="ctr"/>
          <a:lstStyle/>
          <a:p>
            <a:pPr algn="ctr"/>
            <a:r>
              <a:rPr lang="en-US" sz="675" dirty="0"/>
              <a:t>b</a:t>
            </a:r>
          </a:p>
        </p:txBody>
      </p:sp>
      <p:sp>
        <p:nvSpPr>
          <p:cNvPr id="27664" name="Oval 8 3"/>
          <p:cNvSpPr>
            <a:spLocks noChangeArrowheads="1"/>
          </p:cNvSpPr>
          <p:nvPr/>
        </p:nvSpPr>
        <p:spPr bwMode="auto">
          <a:xfrm>
            <a:off x="6858000" y="2514600"/>
            <a:ext cx="114300" cy="1143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9" tIns="34289" rIns="68579" bIns="34289" anchor="ctr"/>
          <a:lstStyle/>
          <a:p>
            <a:pPr algn="ctr"/>
            <a:r>
              <a:rPr lang="en-US" sz="675" dirty="0"/>
              <a:t>b</a:t>
            </a:r>
          </a:p>
        </p:txBody>
      </p:sp>
      <p:sp>
        <p:nvSpPr>
          <p:cNvPr id="27665" name="Oval 6 4"/>
          <p:cNvSpPr>
            <a:spLocks noChangeArrowheads="1"/>
          </p:cNvSpPr>
          <p:nvPr/>
        </p:nvSpPr>
        <p:spPr bwMode="auto">
          <a:xfrm>
            <a:off x="7372350" y="2400300"/>
            <a:ext cx="114300" cy="1143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9" tIns="34289" rIns="68579" bIns="34289" anchor="ctr"/>
          <a:lstStyle/>
          <a:p>
            <a:pPr algn="ctr"/>
            <a:r>
              <a:rPr lang="en-US" sz="675" dirty="0"/>
              <a:t>r</a:t>
            </a:r>
          </a:p>
        </p:txBody>
      </p:sp>
      <p:sp>
        <p:nvSpPr>
          <p:cNvPr id="27666" name="Oval 7 4"/>
          <p:cNvSpPr>
            <a:spLocks noChangeArrowheads="1"/>
          </p:cNvSpPr>
          <p:nvPr/>
        </p:nvSpPr>
        <p:spPr bwMode="auto">
          <a:xfrm>
            <a:off x="6743700" y="2457450"/>
            <a:ext cx="114300" cy="1143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9" tIns="34289" rIns="68579" bIns="34289" anchor="ctr"/>
          <a:lstStyle/>
          <a:p>
            <a:pPr algn="ctr"/>
            <a:r>
              <a:rPr lang="en-US" sz="675" dirty="0"/>
              <a:t>b</a:t>
            </a:r>
          </a:p>
        </p:txBody>
      </p:sp>
      <p:sp>
        <p:nvSpPr>
          <p:cNvPr id="27667" name="Oval 8 4"/>
          <p:cNvSpPr>
            <a:spLocks noChangeArrowheads="1"/>
          </p:cNvSpPr>
          <p:nvPr/>
        </p:nvSpPr>
        <p:spPr bwMode="auto">
          <a:xfrm>
            <a:off x="7029450" y="2400300"/>
            <a:ext cx="114300" cy="1143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9" tIns="34289" rIns="68579" bIns="34289" anchor="ctr"/>
          <a:lstStyle/>
          <a:p>
            <a:pPr algn="ctr"/>
            <a:r>
              <a:rPr lang="en-US" sz="675" dirty="0"/>
              <a:t>b</a:t>
            </a:r>
          </a:p>
        </p:txBody>
      </p:sp>
      <p:sp>
        <p:nvSpPr>
          <p:cNvPr id="27668" name="Oval 6 5"/>
          <p:cNvSpPr>
            <a:spLocks noChangeArrowheads="1"/>
          </p:cNvSpPr>
          <p:nvPr/>
        </p:nvSpPr>
        <p:spPr bwMode="auto">
          <a:xfrm>
            <a:off x="6915150" y="2514600"/>
            <a:ext cx="114300" cy="1143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9" tIns="34289" rIns="68579" bIns="34289" anchor="ctr"/>
          <a:lstStyle/>
          <a:p>
            <a:pPr algn="ctr"/>
            <a:r>
              <a:rPr lang="en-US" sz="675" dirty="0"/>
              <a:t>r</a:t>
            </a:r>
          </a:p>
        </p:txBody>
      </p:sp>
      <p:sp>
        <p:nvSpPr>
          <p:cNvPr id="27669" name="Oval 7 5"/>
          <p:cNvSpPr>
            <a:spLocks noChangeArrowheads="1"/>
          </p:cNvSpPr>
          <p:nvPr/>
        </p:nvSpPr>
        <p:spPr bwMode="auto">
          <a:xfrm>
            <a:off x="7315200" y="2514600"/>
            <a:ext cx="114300" cy="1143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9" tIns="34289" rIns="68579" bIns="34289" anchor="ctr"/>
          <a:lstStyle/>
          <a:p>
            <a:pPr algn="ctr"/>
            <a:r>
              <a:rPr lang="en-US" sz="675" dirty="0"/>
              <a:t>b</a:t>
            </a:r>
          </a:p>
        </p:txBody>
      </p:sp>
      <p:sp>
        <p:nvSpPr>
          <p:cNvPr id="27670" name="Oval 8 5"/>
          <p:cNvSpPr>
            <a:spLocks noChangeArrowheads="1"/>
          </p:cNvSpPr>
          <p:nvPr/>
        </p:nvSpPr>
        <p:spPr bwMode="auto">
          <a:xfrm>
            <a:off x="7086600" y="2571750"/>
            <a:ext cx="114300" cy="1143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9" tIns="34289" rIns="68579" bIns="34289" anchor="ctr"/>
          <a:lstStyle/>
          <a:p>
            <a:pPr algn="ctr"/>
            <a:r>
              <a:rPr lang="en-US" sz="675" dirty="0"/>
              <a:t>b</a:t>
            </a:r>
          </a:p>
        </p:txBody>
      </p:sp>
      <p:sp>
        <p:nvSpPr>
          <p:cNvPr id="27671" name="Oval 6 6"/>
          <p:cNvSpPr>
            <a:spLocks noChangeArrowheads="1"/>
          </p:cNvSpPr>
          <p:nvPr/>
        </p:nvSpPr>
        <p:spPr bwMode="auto">
          <a:xfrm>
            <a:off x="7258050" y="2343150"/>
            <a:ext cx="114300" cy="1143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9" tIns="34289" rIns="68579" bIns="34289" anchor="ctr"/>
          <a:lstStyle/>
          <a:p>
            <a:pPr algn="ctr"/>
            <a:r>
              <a:rPr lang="en-US" sz="675" dirty="0"/>
              <a:t>r</a:t>
            </a:r>
          </a:p>
        </p:txBody>
      </p:sp>
      <p:sp>
        <p:nvSpPr>
          <p:cNvPr id="27672" name="Oval 7 6"/>
          <p:cNvSpPr>
            <a:spLocks noChangeArrowheads="1"/>
          </p:cNvSpPr>
          <p:nvPr/>
        </p:nvSpPr>
        <p:spPr bwMode="auto">
          <a:xfrm>
            <a:off x="6972300" y="2571750"/>
            <a:ext cx="114300" cy="1143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9" tIns="34289" rIns="68579" bIns="34289" anchor="ctr"/>
          <a:lstStyle/>
          <a:p>
            <a:pPr algn="ctr"/>
            <a:r>
              <a:rPr lang="en-US" sz="675" dirty="0"/>
              <a:t>b</a:t>
            </a:r>
          </a:p>
        </p:txBody>
      </p:sp>
      <p:sp>
        <p:nvSpPr>
          <p:cNvPr id="27673" name="Oval 8 6"/>
          <p:cNvSpPr>
            <a:spLocks noChangeArrowheads="1"/>
          </p:cNvSpPr>
          <p:nvPr/>
        </p:nvSpPr>
        <p:spPr bwMode="auto">
          <a:xfrm>
            <a:off x="6915150" y="2343150"/>
            <a:ext cx="114300" cy="1143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9" tIns="34289" rIns="68579" bIns="34289" anchor="ctr"/>
          <a:lstStyle/>
          <a:p>
            <a:pPr algn="ctr"/>
            <a:r>
              <a:rPr lang="en-US" sz="675" dirty="0"/>
              <a:t>b</a:t>
            </a:r>
          </a:p>
        </p:txBody>
      </p:sp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3651" y="1522526"/>
            <a:ext cx="2570617" cy="1428750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E70F26-FE01-462A-A390-3F7043AF92E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640" y="4903276"/>
            <a:ext cx="1313490" cy="1897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FEEC1F-56E1-4174-8049-BC6E758A8E5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94" y="5257801"/>
            <a:ext cx="1723884" cy="1897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A80F79-8E0D-402C-AF63-277FA25E3D0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594" y="4746965"/>
            <a:ext cx="278932" cy="1360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FD0E99-F42F-46E9-96E7-93EF52B872B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510" y="4746966"/>
            <a:ext cx="122318" cy="1360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DC98FF-56BD-453F-B37B-A9FA2AF89DD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507" y="4728011"/>
            <a:ext cx="586442" cy="1897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030" grpId="0" animBg="1"/>
      <p:bldP spid="1281031" grpId="0" animBg="1"/>
      <p:bldP spid="12810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Your First Consulting Job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BD3E869C-3C04-48C6-B803-F413775660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71600" y="1885950"/>
            <a:ext cx="61722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billionaire tech entrepreneur asks you a question: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He says: </a:t>
            </a:r>
            <a:r>
              <a:rPr lang="en-US" dirty="0"/>
              <a:t>I have thumbtack, if I flip it, what’s the probability it will fall with the nail up?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You say: </a:t>
            </a:r>
            <a:r>
              <a:rPr lang="en-US" dirty="0"/>
              <a:t>Please flip it a few times: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000090"/>
                </a:solidFill>
              </a:rPr>
              <a:t>You say: </a:t>
            </a:r>
            <a:r>
              <a:rPr lang="en-US" dirty="0"/>
              <a:t>The probability is:</a:t>
            </a:r>
          </a:p>
          <a:p>
            <a:pPr lvl="2"/>
            <a:r>
              <a:rPr lang="en-US" dirty="0"/>
              <a:t>P(H) = 3/5</a:t>
            </a:r>
          </a:p>
          <a:p>
            <a:pPr lvl="1"/>
            <a:r>
              <a:rPr lang="en-US" sz="2400" b="1" dirty="0">
                <a:solidFill>
                  <a:srgbClr val="000090"/>
                </a:solidFill>
              </a:rPr>
              <a:t>He says: </a:t>
            </a:r>
            <a:r>
              <a:rPr lang="en-US" sz="2400" b="1" dirty="0">
                <a:solidFill>
                  <a:srgbClr val="FF0000"/>
                </a:solidFill>
              </a:rPr>
              <a:t>Why???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You say: </a:t>
            </a:r>
            <a:r>
              <a:rPr lang="en-US" dirty="0"/>
              <a:t>Because…</a:t>
            </a:r>
          </a:p>
        </p:txBody>
      </p:sp>
      <p:pic>
        <p:nvPicPr>
          <p:cNvPr id="35" name="Picture 34" descr="thumbtacks.jpg">
            <a:extLst>
              <a:ext uri="{FF2B5EF4-FFF2-40B4-BE49-F238E27FC236}">
                <a16:creationId xmlns:a16="http://schemas.microsoft.com/office/drawing/2014/main" id="{40DB07F4-A58C-481D-AB85-0B3EAC13C4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80234" y="3429001"/>
            <a:ext cx="634417" cy="628650"/>
          </a:xfrm>
          <a:prstGeom prst="rect">
            <a:avLst/>
          </a:prstGeom>
        </p:spPr>
      </p:pic>
      <p:pic>
        <p:nvPicPr>
          <p:cNvPr id="36" name="Picture 35" descr="thumbtacks.jpg">
            <a:extLst>
              <a:ext uri="{FF2B5EF4-FFF2-40B4-BE49-F238E27FC236}">
                <a16:creationId xmlns:a16="http://schemas.microsoft.com/office/drawing/2014/main" id="{94BCBA1E-81FE-4C11-A499-3D123D6FBF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94734" y="3429000"/>
            <a:ext cx="634417" cy="628650"/>
          </a:xfrm>
          <a:prstGeom prst="rect">
            <a:avLst/>
          </a:prstGeom>
        </p:spPr>
      </p:pic>
      <p:pic>
        <p:nvPicPr>
          <p:cNvPr id="37" name="Picture 36" descr="thumbtacks.jpg">
            <a:extLst>
              <a:ext uri="{FF2B5EF4-FFF2-40B4-BE49-F238E27FC236}">
                <a16:creationId xmlns:a16="http://schemas.microsoft.com/office/drawing/2014/main" id="{40422710-1578-4969-8557-A8D8A481619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3250" y="3429000"/>
            <a:ext cx="634417" cy="628650"/>
          </a:xfrm>
          <a:prstGeom prst="rect">
            <a:avLst/>
          </a:prstGeom>
        </p:spPr>
      </p:pic>
      <p:pic>
        <p:nvPicPr>
          <p:cNvPr id="38" name="Picture 37" descr="thumbtacks.jpg">
            <a:extLst>
              <a:ext uri="{FF2B5EF4-FFF2-40B4-BE49-F238E27FC236}">
                <a16:creationId xmlns:a16="http://schemas.microsoft.com/office/drawing/2014/main" id="{4682307A-41A9-4F96-B422-7275244023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57850" y="3429000"/>
            <a:ext cx="634417" cy="628650"/>
          </a:xfrm>
          <a:prstGeom prst="rect">
            <a:avLst/>
          </a:prstGeom>
        </p:spPr>
      </p:pic>
      <p:pic>
        <p:nvPicPr>
          <p:cNvPr id="39" name="Picture 38" descr="thumbtacks.jpg">
            <a:extLst>
              <a:ext uri="{FF2B5EF4-FFF2-40B4-BE49-F238E27FC236}">
                <a16:creationId xmlns:a16="http://schemas.microsoft.com/office/drawing/2014/main" id="{BC88BEC6-EDAB-496B-A8BE-073C378A97D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57750" y="3429000"/>
            <a:ext cx="634417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3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Your First Consulting Job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A2DE98E-7C16-4732-B673-7AADCC8D03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57300" y="1828801"/>
            <a:ext cx="6172200" cy="3394472"/>
          </a:xfrm>
        </p:spPr>
        <p:txBody>
          <a:bodyPr>
            <a:normAutofit/>
          </a:bodyPr>
          <a:lstStyle/>
          <a:p>
            <a:r>
              <a:rPr lang="en-US" dirty="0"/>
              <a:t>P(Heads) = </a:t>
            </a:r>
            <a:r>
              <a:rPr lang="en-US" dirty="0">
                <a:latin typeface="Symbol" pitchFamily="48" charset="2"/>
                <a:sym typeface="Symbol" pitchFamily="48" charset="2"/>
              </a:rPr>
              <a:t></a:t>
            </a:r>
            <a:r>
              <a:rPr lang="en-US" dirty="0"/>
              <a:t>,  P(Tails) = 1-</a:t>
            </a:r>
            <a:r>
              <a:rPr lang="en-US" dirty="0">
                <a:latin typeface="Symbol" pitchFamily="48" charset="2"/>
                <a:sym typeface="Symbol" pitchFamily="48" charset="2"/>
              </a:rPr>
              <a:t>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0090"/>
                </a:solidFill>
              </a:rPr>
              <a:t>Flips are </a:t>
            </a:r>
            <a:r>
              <a:rPr lang="en-US" i="1" dirty="0" err="1">
                <a:solidFill>
                  <a:srgbClr val="000090"/>
                </a:solidFill>
              </a:rPr>
              <a:t>i.i.d</a:t>
            </a:r>
            <a:r>
              <a:rPr lang="en-US" i="1" dirty="0">
                <a:solidFill>
                  <a:srgbClr val="000090"/>
                </a:solidFill>
              </a:rPr>
              <a:t>.</a:t>
            </a:r>
            <a:r>
              <a:rPr lang="en-US" sz="2250" dirty="0">
                <a:solidFill>
                  <a:srgbClr val="000090"/>
                </a:solidFill>
              </a:rPr>
              <a:t>: </a:t>
            </a:r>
          </a:p>
          <a:p>
            <a:pPr lvl="1"/>
            <a:r>
              <a:rPr lang="en-US" dirty="0"/>
              <a:t>Independent events</a:t>
            </a:r>
          </a:p>
          <a:p>
            <a:pPr lvl="1"/>
            <a:r>
              <a:rPr lang="en-US" dirty="0"/>
              <a:t>Identically distributed according to unknown distribution</a:t>
            </a:r>
          </a:p>
          <a:p>
            <a:r>
              <a:rPr lang="en-US" dirty="0">
                <a:solidFill>
                  <a:srgbClr val="000090"/>
                </a:solidFill>
              </a:rPr>
              <a:t>Sequence </a:t>
            </a:r>
            <a:r>
              <a:rPr lang="en-US" i="1" dirty="0">
                <a:solidFill>
                  <a:srgbClr val="000090"/>
                </a:solidFill>
              </a:rPr>
              <a:t>D</a:t>
            </a:r>
            <a:r>
              <a:rPr lang="en-US" dirty="0">
                <a:solidFill>
                  <a:srgbClr val="000090"/>
                </a:solidFill>
              </a:rPr>
              <a:t> of </a:t>
            </a:r>
            <a:r>
              <a:rPr lang="en-US" dirty="0">
                <a:solidFill>
                  <a:srgbClr val="000090"/>
                </a:solidFill>
                <a:latin typeface="Symbol" pitchFamily="48" charset="2"/>
                <a:sym typeface="Symbol" pitchFamily="48" charset="2"/>
              </a:rPr>
              <a:t></a:t>
            </a:r>
            <a:r>
              <a:rPr lang="en-US" baseline="-25000" dirty="0">
                <a:solidFill>
                  <a:srgbClr val="000090"/>
                </a:solidFill>
                <a:sym typeface="Symbol" pitchFamily="48" charset="2"/>
              </a:rPr>
              <a:t>H</a:t>
            </a:r>
            <a:r>
              <a:rPr lang="en-US" dirty="0">
                <a:solidFill>
                  <a:srgbClr val="000090"/>
                </a:solidFill>
              </a:rPr>
              <a:t> Heads and </a:t>
            </a:r>
            <a:r>
              <a:rPr lang="en-US" dirty="0">
                <a:solidFill>
                  <a:srgbClr val="000090"/>
                </a:solidFill>
                <a:latin typeface="Symbol" pitchFamily="48" charset="2"/>
                <a:sym typeface="Symbol" pitchFamily="48" charset="2"/>
              </a:rPr>
              <a:t></a:t>
            </a:r>
            <a:r>
              <a:rPr lang="en-US" baseline="-25000" dirty="0">
                <a:solidFill>
                  <a:srgbClr val="000090"/>
                </a:solidFill>
                <a:sym typeface="Symbol" pitchFamily="48" charset="2"/>
              </a:rPr>
              <a:t>T</a:t>
            </a:r>
            <a:r>
              <a:rPr lang="en-US" dirty="0">
                <a:solidFill>
                  <a:srgbClr val="000090"/>
                </a:solidFill>
              </a:rPr>
              <a:t> Tails  </a:t>
            </a:r>
          </a:p>
        </p:txBody>
      </p:sp>
      <p:pic>
        <p:nvPicPr>
          <p:cNvPr id="12" name="Picture 11" descr="thumbtacks.jpg">
            <a:extLst>
              <a:ext uri="{FF2B5EF4-FFF2-40B4-BE49-F238E27FC236}">
                <a16:creationId xmlns:a16="http://schemas.microsoft.com/office/drawing/2014/main" id="{E1B3D6E4-4BA3-484D-84BB-753C8A11FE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71650" y="2480072"/>
            <a:ext cx="634417" cy="628650"/>
          </a:xfrm>
          <a:prstGeom prst="rect">
            <a:avLst/>
          </a:prstGeom>
        </p:spPr>
      </p:pic>
      <p:pic>
        <p:nvPicPr>
          <p:cNvPr id="13" name="Picture 12" descr="thumbtacks.jpg">
            <a:extLst>
              <a:ext uri="{FF2B5EF4-FFF2-40B4-BE49-F238E27FC236}">
                <a16:creationId xmlns:a16="http://schemas.microsoft.com/office/drawing/2014/main" id="{1D6E06B0-16B5-433A-B7F4-60A4526EEA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6150" y="2480072"/>
            <a:ext cx="634417" cy="628650"/>
          </a:xfrm>
          <a:prstGeom prst="rect">
            <a:avLst/>
          </a:prstGeom>
        </p:spPr>
      </p:pic>
      <p:pic>
        <p:nvPicPr>
          <p:cNvPr id="14" name="Picture 13" descr="thumbtacks.jpg">
            <a:extLst>
              <a:ext uri="{FF2B5EF4-FFF2-40B4-BE49-F238E27FC236}">
                <a16:creationId xmlns:a16="http://schemas.microsoft.com/office/drawing/2014/main" id="{BD9DFB0F-3EB7-4CB3-BB37-8DB8BF7C55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4667" y="2480072"/>
            <a:ext cx="634417" cy="628650"/>
          </a:xfrm>
          <a:prstGeom prst="rect">
            <a:avLst/>
          </a:prstGeom>
        </p:spPr>
      </p:pic>
      <p:pic>
        <p:nvPicPr>
          <p:cNvPr id="15" name="Picture 14" descr="thumbtacks.jpg">
            <a:extLst>
              <a:ext uri="{FF2B5EF4-FFF2-40B4-BE49-F238E27FC236}">
                <a16:creationId xmlns:a16="http://schemas.microsoft.com/office/drawing/2014/main" id="{6AF6BF17-ADB4-45B8-A167-9A76BCF4917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7900" y="2480072"/>
            <a:ext cx="634417" cy="628650"/>
          </a:xfrm>
          <a:prstGeom prst="rect">
            <a:avLst/>
          </a:prstGeom>
        </p:spPr>
      </p:pic>
      <p:pic>
        <p:nvPicPr>
          <p:cNvPr id="16" name="Picture 15" descr="thumbtacks.jpg">
            <a:extLst>
              <a:ext uri="{FF2B5EF4-FFF2-40B4-BE49-F238E27FC236}">
                <a16:creationId xmlns:a16="http://schemas.microsoft.com/office/drawing/2014/main" id="{DE1EDD90-D6A0-4A5D-A7BA-F6A69B275E5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9167" y="2480072"/>
            <a:ext cx="634417" cy="6286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397E9EB-8ADE-4D9C-B304-3714F5F18A6D}"/>
              </a:ext>
            </a:extLst>
          </p:cNvPr>
          <p:cNvSpPr txBox="1"/>
          <p:nvPr/>
        </p:nvSpPr>
        <p:spPr>
          <a:xfrm>
            <a:off x="5314951" y="2480073"/>
            <a:ext cx="5309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…</a:t>
            </a:r>
          </a:p>
        </p:txBody>
      </p:sp>
      <p:pic>
        <p:nvPicPr>
          <p:cNvPr id="18" name="Picture 4" descr="txp_fig">
            <a:extLst>
              <a:ext uri="{FF2B5EF4-FFF2-40B4-BE49-F238E27FC236}">
                <a16:creationId xmlns:a16="http://schemas.microsoft.com/office/drawing/2014/main" id="{B30CF0CE-B927-4F14-A007-2BD965E01506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57450" y="5244704"/>
            <a:ext cx="4057650" cy="378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7F668E9-6642-476C-BDCF-3B7F99EF2544}"/>
              </a:ext>
            </a:extLst>
          </p:cNvPr>
          <p:cNvSpPr/>
          <p:nvPr/>
        </p:nvSpPr>
        <p:spPr>
          <a:xfrm>
            <a:off x="3456549" y="3180815"/>
            <a:ext cx="424827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i="1" dirty="0">
                <a:latin typeface="Times New Roman"/>
                <a:cs typeface="Times New Roman"/>
              </a:rPr>
              <a:t>D</a:t>
            </a:r>
            <a:r>
              <a:rPr lang="en-US" sz="2100" dirty="0">
                <a:latin typeface="Times New Roman"/>
                <a:cs typeface="Times New Roman"/>
              </a:rPr>
              <a:t>={</a:t>
            </a:r>
            <a:r>
              <a:rPr lang="en-US" sz="2100" i="1" dirty="0">
                <a:latin typeface="Times New Roman"/>
                <a:cs typeface="Times New Roman"/>
              </a:rPr>
              <a:t>x</a:t>
            </a:r>
            <a:r>
              <a:rPr lang="en-US" sz="2100" i="1" baseline="-25000" dirty="0">
                <a:latin typeface="Times New Roman"/>
                <a:cs typeface="Times New Roman"/>
              </a:rPr>
              <a:t>i</a:t>
            </a:r>
            <a:r>
              <a:rPr lang="en-US" i="1" baseline="-25000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|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2100" i="1" dirty="0" err="1">
                <a:latin typeface="Times New Roman"/>
                <a:cs typeface="Times New Roman"/>
              </a:rPr>
              <a:t>i</a:t>
            </a:r>
            <a:r>
              <a:rPr lang="en-US" sz="2100" dirty="0">
                <a:latin typeface="Times New Roman"/>
                <a:cs typeface="Times New Roman"/>
              </a:rPr>
              <a:t>=1</a:t>
            </a:r>
            <a:r>
              <a:rPr lang="en-US" sz="2100" i="1" dirty="0">
                <a:latin typeface="Times New Roman"/>
                <a:cs typeface="Times New Roman"/>
              </a:rPr>
              <a:t>…n</a:t>
            </a:r>
            <a:r>
              <a:rPr lang="en-US" sz="2100" dirty="0">
                <a:latin typeface="Times New Roman"/>
                <a:cs typeface="Times New Roman"/>
              </a:rPr>
              <a:t>},  </a:t>
            </a:r>
            <a:r>
              <a:rPr lang="en-US" sz="2100" i="1" dirty="0">
                <a:latin typeface="Times New Roman"/>
                <a:cs typeface="Times New Roman"/>
              </a:rPr>
              <a:t>P</a:t>
            </a:r>
            <a:r>
              <a:rPr lang="en-US" sz="2100" dirty="0">
                <a:latin typeface="Times New Roman"/>
                <a:cs typeface="Times New Roman"/>
              </a:rPr>
              <a:t>(</a:t>
            </a:r>
            <a:r>
              <a:rPr lang="en-US" sz="2100" i="1" dirty="0">
                <a:latin typeface="Times New Roman"/>
                <a:cs typeface="Times New Roman"/>
              </a:rPr>
              <a:t>D</a:t>
            </a:r>
            <a:r>
              <a:rPr lang="en-US" sz="2100" i="1" baseline="-25000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|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2100" i="1" dirty="0" err="1">
                <a:latin typeface="Times New Roman"/>
                <a:cs typeface="Times New Roman"/>
              </a:rPr>
              <a:t>θ</a:t>
            </a:r>
            <a:r>
              <a:rPr lang="en-US" sz="825" i="1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) = </a:t>
            </a:r>
            <a:r>
              <a:rPr lang="en-US" sz="2100" dirty="0" err="1">
                <a:latin typeface="Times New Roman"/>
                <a:cs typeface="Times New Roman"/>
              </a:rPr>
              <a:t>Π</a:t>
            </a:r>
            <a:r>
              <a:rPr lang="en-US" sz="2100" i="1" baseline="-25000" dirty="0" err="1">
                <a:latin typeface="Times New Roman"/>
                <a:cs typeface="Times New Roman"/>
              </a:rPr>
              <a:t>i</a:t>
            </a:r>
            <a:r>
              <a:rPr lang="en-US" sz="2100" i="1" dirty="0" err="1">
                <a:latin typeface="Times New Roman"/>
                <a:cs typeface="Times New Roman"/>
              </a:rPr>
              <a:t>P</a:t>
            </a:r>
            <a:r>
              <a:rPr lang="en-US" sz="2100" dirty="0">
                <a:latin typeface="Times New Roman"/>
                <a:cs typeface="Times New Roman"/>
              </a:rPr>
              <a:t>(</a:t>
            </a:r>
            <a:r>
              <a:rPr lang="en-US" sz="2100" i="1" dirty="0">
                <a:latin typeface="Times New Roman"/>
                <a:cs typeface="Times New Roman"/>
              </a:rPr>
              <a:t>x</a:t>
            </a:r>
            <a:r>
              <a:rPr lang="en-US" sz="2100" i="1" baseline="-25000" dirty="0">
                <a:latin typeface="Times New Roman"/>
                <a:cs typeface="Times New Roman"/>
              </a:rPr>
              <a:t>i </a:t>
            </a:r>
            <a:r>
              <a:rPr lang="en-US" sz="2100" dirty="0">
                <a:latin typeface="Times New Roman"/>
                <a:cs typeface="Times New Roman"/>
              </a:rPr>
              <a:t>|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2100" i="1" dirty="0" err="1">
                <a:latin typeface="Times New Roman"/>
                <a:cs typeface="Times New Roman"/>
              </a:rPr>
              <a:t>θ</a:t>
            </a:r>
            <a:r>
              <a:rPr lang="en-US" sz="825" i="1" dirty="0">
                <a:latin typeface="Times New Roman"/>
                <a:cs typeface="Times New Roman"/>
              </a:rPr>
              <a:t> </a:t>
            </a:r>
            <a:r>
              <a:rPr lang="en-US" sz="2100" dirty="0">
                <a:latin typeface="Times New Roman"/>
                <a:cs typeface="Times New Roman"/>
              </a:rPr>
              <a:t>)</a:t>
            </a:r>
            <a:endParaRPr lang="en-US" sz="21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59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Maximum Likelihood Estimation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255AC48E-7E28-44CF-BD39-20D3E9DB90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71600" y="1943101"/>
            <a:ext cx="6172200" cy="3394472"/>
          </a:xfrm>
        </p:spPr>
        <p:txBody>
          <a:bodyPr/>
          <a:lstStyle/>
          <a:p>
            <a:r>
              <a:rPr lang="en-US" b="1" dirty="0">
                <a:solidFill>
                  <a:srgbClr val="000090"/>
                </a:solidFill>
              </a:rPr>
              <a:t>Data: </a:t>
            </a:r>
            <a:r>
              <a:rPr lang="en-US" dirty="0"/>
              <a:t>Observed set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/>
              <a:t> of </a:t>
            </a:r>
            <a:r>
              <a:rPr lang="en-US" dirty="0">
                <a:latin typeface="Symbol" pitchFamily="48" charset="2"/>
                <a:sym typeface="Symbol" pitchFamily="48" charset="2"/>
              </a:rPr>
              <a:t></a:t>
            </a:r>
            <a:r>
              <a:rPr lang="en-US" baseline="-25000" dirty="0">
                <a:sym typeface="Symbol" pitchFamily="48" charset="2"/>
              </a:rPr>
              <a:t>H</a:t>
            </a:r>
            <a:r>
              <a:rPr lang="en-US" dirty="0"/>
              <a:t> Heads and </a:t>
            </a:r>
            <a:r>
              <a:rPr lang="en-US" dirty="0">
                <a:latin typeface="Symbol" pitchFamily="48" charset="2"/>
                <a:sym typeface="Symbol" pitchFamily="48" charset="2"/>
              </a:rPr>
              <a:t></a:t>
            </a:r>
            <a:r>
              <a:rPr lang="en-US" baseline="-25000" dirty="0">
                <a:sym typeface="Symbol" pitchFamily="48" charset="2"/>
              </a:rPr>
              <a:t>T</a:t>
            </a:r>
            <a:r>
              <a:rPr lang="en-US" dirty="0"/>
              <a:t> Tails  </a:t>
            </a:r>
          </a:p>
          <a:p>
            <a:r>
              <a:rPr lang="en-US" b="1" dirty="0">
                <a:solidFill>
                  <a:srgbClr val="000090"/>
                </a:solidFill>
              </a:rPr>
              <a:t>Hypothesis space: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Binomial distributions </a:t>
            </a:r>
          </a:p>
          <a:p>
            <a:r>
              <a:rPr lang="en-US" b="1" dirty="0">
                <a:solidFill>
                  <a:srgbClr val="000090"/>
                </a:solidFill>
              </a:rPr>
              <a:t>Learning: </a:t>
            </a:r>
            <a:r>
              <a:rPr lang="en-US" dirty="0"/>
              <a:t>finding </a:t>
            </a:r>
            <a:r>
              <a:rPr lang="en-US" dirty="0">
                <a:latin typeface="Times New Roman"/>
                <a:cs typeface="Times New Roman"/>
                <a:sym typeface="Symbol" pitchFamily="48" charset="2"/>
              </a:rPr>
              <a:t></a:t>
            </a:r>
            <a:r>
              <a:rPr lang="en-US" dirty="0">
                <a:latin typeface="Symbol" pitchFamily="48" charset="2"/>
                <a:sym typeface="Symbol" pitchFamily="48" charset="2"/>
              </a:rPr>
              <a:t> </a:t>
            </a:r>
            <a:r>
              <a:rPr lang="en-US" dirty="0"/>
              <a:t>is an optimization problem</a:t>
            </a:r>
          </a:p>
          <a:p>
            <a:pPr lvl="1"/>
            <a:r>
              <a:rPr lang="en-US" dirty="0"/>
              <a:t>What’s the objective function?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000090"/>
                </a:solidFill>
              </a:rPr>
              <a:t>MLE: </a:t>
            </a:r>
            <a:r>
              <a:rPr lang="en-US" dirty="0"/>
              <a:t>Choose </a:t>
            </a:r>
            <a:r>
              <a:rPr lang="en-US" dirty="0">
                <a:latin typeface="Times New Roman"/>
                <a:cs typeface="Times New Roman"/>
                <a:sym typeface="Symbol" pitchFamily="48" charset="2"/>
              </a:rPr>
              <a:t></a:t>
            </a:r>
            <a:r>
              <a:rPr lang="en-US" dirty="0"/>
              <a:t> to maximize probability of </a:t>
            </a:r>
            <a:r>
              <a:rPr lang="en-US" i="1" dirty="0"/>
              <a:t>D</a:t>
            </a:r>
          </a:p>
        </p:txBody>
      </p:sp>
      <p:pic>
        <p:nvPicPr>
          <p:cNvPr id="21" name="Picture 9" descr="txp_fig">
            <a:extLst>
              <a:ext uri="{FF2B5EF4-FFF2-40B4-BE49-F238E27FC236}">
                <a16:creationId xmlns:a16="http://schemas.microsoft.com/office/drawing/2014/main" id="{E8636A90-B8E5-45C4-A110-BB10A8009B82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0325"/>
          <a:stretch/>
        </p:blipFill>
        <p:spPr bwMode="auto">
          <a:xfrm>
            <a:off x="2792855" y="4789312"/>
            <a:ext cx="4025504" cy="548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4" descr="txp_fig">
            <a:extLst>
              <a:ext uri="{FF2B5EF4-FFF2-40B4-BE49-F238E27FC236}">
                <a16:creationId xmlns:a16="http://schemas.microsoft.com/office/drawing/2014/main" id="{941E95F0-4451-4895-87D3-D111BD08B600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00350" y="3714750"/>
            <a:ext cx="3314700" cy="309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9" descr="txp_fig">
            <a:extLst>
              <a:ext uri="{FF2B5EF4-FFF2-40B4-BE49-F238E27FC236}">
                <a16:creationId xmlns:a16="http://schemas.microsoft.com/office/drawing/2014/main" id="{E37BE4C0-1FF5-427A-A7E1-80D2071715C8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4038" b="-1549"/>
          <a:stretch/>
        </p:blipFill>
        <p:spPr bwMode="auto">
          <a:xfrm>
            <a:off x="2820337" y="5458015"/>
            <a:ext cx="4025504" cy="524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3843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</a:t>
            </a:r>
            <a:r>
              <a:rPr lang="zh-CN" altLang="en-US" dirty="0"/>
              <a:t>分类任务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57451" y="1738313"/>
            <a:ext cx="4261451" cy="38052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Maximum Likelihood Estimation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10E2096B-25EA-441B-B0D1-5C14AE08DD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00200" y="2782491"/>
            <a:ext cx="6172200" cy="571500"/>
          </a:xfrm>
        </p:spPr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Set derivative to zero, and solve!</a:t>
            </a:r>
          </a:p>
          <a:p>
            <a:endParaRPr lang="en-US" dirty="0"/>
          </a:p>
        </p:txBody>
      </p:sp>
      <p:pic>
        <p:nvPicPr>
          <p:cNvPr id="24" name="Picture 9" descr="txp_fig">
            <a:extLst>
              <a:ext uri="{FF2B5EF4-FFF2-40B4-BE49-F238E27FC236}">
                <a16:creationId xmlns:a16="http://schemas.microsoft.com/office/drawing/2014/main" id="{4DBFCFC1-5777-4CFE-9038-5B3A6BD3023E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0200" y="1828800"/>
            <a:ext cx="4108847" cy="953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83763DA-1C11-49A1-969E-ADBA6CF557F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71850" y="3182541"/>
            <a:ext cx="2829152" cy="7429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1CA8378-A828-43D4-812F-7BC53ECF088F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28800" y="3868342"/>
            <a:ext cx="3733800" cy="63644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66755AB-9D18-464A-8871-FCEC759D0161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58204" y="4496991"/>
            <a:ext cx="3671047" cy="685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82DCDB-2919-445A-8E5A-EFA5E9F84FDC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43100" y="5182791"/>
            <a:ext cx="1657350" cy="547034"/>
          </a:xfrm>
          <a:prstGeom prst="rect">
            <a:avLst/>
          </a:prstGeom>
        </p:spPr>
      </p:pic>
      <p:grpSp>
        <p:nvGrpSpPr>
          <p:cNvPr id="29" name="Group 11">
            <a:extLst>
              <a:ext uri="{FF2B5EF4-FFF2-40B4-BE49-F238E27FC236}">
                <a16:creationId xmlns:a16="http://schemas.microsoft.com/office/drawing/2014/main" id="{8829E02E-CC16-483B-A7C2-AF9D1C699241}"/>
              </a:ext>
            </a:extLst>
          </p:cNvPr>
          <p:cNvGrpSpPr/>
          <p:nvPr/>
        </p:nvGrpSpPr>
        <p:grpSpPr>
          <a:xfrm>
            <a:off x="1485900" y="3099949"/>
            <a:ext cx="2914650" cy="2654342"/>
            <a:chOff x="304800" y="3014077"/>
            <a:chExt cx="3886200" cy="3539123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D4C965D-15CF-44DA-817E-582D4A44C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4800" y="3014077"/>
              <a:ext cx="2514600" cy="1253123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9AD84E1-8A15-487E-9809-60CF44739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38005" y="5867400"/>
              <a:ext cx="952995" cy="685800"/>
            </a:xfrm>
            <a:prstGeom prst="rect">
              <a:avLst/>
            </a:prstGeom>
          </p:spPr>
        </p:pic>
      </p:grpSp>
      <p:pic>
        <p:nvPicPr>
          <p:cNvPr id="32" name="Picture 7" descr="txp_fig">
            <a:extLst>
              <a:ext uri="{FF2B5EF4-FFF2-40B4-BE49-F238E27FC236}">
                <a16:creationId xmlns:a16="http://schemas.microsoft.com/office/drawing/2014/main" id="{73306511-3DD2-4DAD-806B-062032D0AF1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6350" y="5182791"/>
            <a:ext cx="2577704" cy="577454"/>
          </a:xfrm>
          <a:prstGeom prst="rect">
            <a:avLst/>
          </a:prstGeom>
          <a:noFill/>
          <a:ln w="9525">
            <a:solidFill>
              <a:srgbClr val="00009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235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7250" y="1779102"/>
            <a:ext cx="7628334" cy="39355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Maximum Likelihood?</a:t>
            </a:r>
          </a:p>
        </p:txBody>
      </p:sp>
      <p:sp>
        <p:nvSpPr>
          <p:cNvPr id="12902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97000"/>
            <a:ext cx="8534400" cy="523239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Relative frequencies are the maximum likelihood estimates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1600" dirty="0"/>
          </a:p>
          <a:p>
            <a:pPr lvl="1">
              <a:lnSpc>
                <a:spcPct val="90000"/>
              </a:lnSpc>
            </a:pPr>
            <a:endParaRPr lang="en-US" sz="16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Another option is to consider the most likely parameter value given the data</a:t>
            </a: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198145" y="2514600"/>
            <a:ext cx="2328863" cy="456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14402" y="2457451"/>
            <a:ext cx="2135981" cy="320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246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373983" y="2917033"/>
            <a:ext cx="1883569" cy="397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247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14401" y="4171951"/>
            <a:ext cx="2281238" cy="320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8" name="AutoShape 8"/>
          <p:cNvSpPr>
            <a:spLocks noChangeArrowheads="1"/>
          </p:cNvSpPr>
          <p:nvPr/>
        </p:nvSpPr>
        <p:spPr bwMode="auto">
          <a:xfrm>
            <a:off x="3657600" y="2628900"/>
            <a:ext cx="285750" cy="228600"/>
          </a:xfrm>
          <a:prstGeom prst="rightArrow">
            <a:avLst>
              <a:gd name="adj1" fmla="val 50000"/>
              <a:gd name="adj2" fmla="val 421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79" tIns="34289" rIns="68579" bIns="34289" anchor="ctr"/>
          <a:lstStyle/>
          <a:p>
            <a:endParaRPr lang="en-US"/>
          </a:p>
        </p:txBody>
      </p:sp>
      <p:pic>
        <p:nvPicPr>
          <p:cNvPr id="1290249" name="Picture 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39478" y="4668441"/>
            <a:ext cx="2746772" cy="32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250" name="Picture 10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43050" y="5145882"/>
            <a:ext cx="2125266" cy="320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51" name="AutoShape 11"/>
          <p:cNvSpPr>
            <a:spLocks noChangeArrowheads="1"/>
          </p:cNvSpPr>
          <p:nvPr/>
        </p:nvSpPr>
        <p:spPr bwMode="auto">
          <a:xfrm>
            <a:off x="4572000" y="4514850"/>
            <a:ext cx="457200" cy="400050"/>
          </a:xfrm>
          <a:prstGeom prst="rightArrow">
            <a:avLst>
              <a:gd name="adj1" fmla="val 50000"/>
              <a:gd name="adj2" fmla="val 3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79" tIns="34289" rIns="68579" bIns="34289" anchor="ctr"/>
          <a:lstStyle/>
          <a:p>
            <a:endParaRPr lang="en-US"/>
          </a:p>
        </p:txBody>
      </p:sp>
      <p:sp>
        <p:nvSpPr>
          <p:cNvPr id="1290252" name="Text Box 12"/>
          <p:cNvSpPr txBox="1">
            <a:spLocks noChangeArrowheads="1"/>
          </p:cNvSpPr>
          <p:nvPr/>
        </p:nvSpPr>
        <p:spPr bwMode="auto">
          <a:xfrm>
            <a:off x="5372100" y="4572001"/>
            <a:ext cx="1200150" cy="30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/>
                <a:cs typeface="Calibri"/>
              </a:rPr>
              <a:t>????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48" grpId="0" animBg="1"/>
      <p:bldP spid="1290251" grpId="0" animBg="1"/>
      <p:bldP spid="129025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Unseen Events</a:t>
            </a:r>
          </a:p>
        </p:txBody>
      </p:sp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550" y="2573098"/>
            <a:ext cx="2643720" cy="2054705"/>
          </a:xfrm>
          <a:prstGeom prst="rect">
            <a:avLst/>
          </a:prstGeom>
          <a:noFill/>
        </p:spPr>
      </p:pic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58758" y="2540794"/>
            <a:ext cx="3570037" cy="22598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Laplace Smoothing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2057400"/>
            <a:ext cx="3543300" cy="3657600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Calibri"/>
                <a:cs typeface="Calibri"/>
              </a:rPr>
              <a:t>Laplace’s estimate:</a:t>
            </a:r>
          </a:p>
          <a:p>
            <a:pPr lvl="1" eaLnBrk="1" hangingPunct="1"/>
            <a:r>
              <a:rPr lang="en-US" sz="1500" dirty="0">
                <a:latin typeface="Calibri"/>
                <a:cs typeface="Calibri"/>
              </a:rPr>
              <a:t>Pretend you saw every outcome once more than you actually did</a:t>
            </a:r>
          </a:p>
          <a:p>
            <a:pPr lvl="1" eaLnBrk="1" hangingPunct="1"/>
            <a:endParaRPr lang="en-US" sz="1500" dirty="0">
              <a:latin typeface="Calibri"/>
              <a:cs typeface="Calibri"/>
            </a:endParaRPr>
          </a:p>
          <a:p>
            <a:pPr lvl="1" eaLnBrk="1" hangingPunct="1"/>
            <a:endParaRPr lang="en-US" sz="1500" dirty="0">
              <a:latin typeface="Calibri"/>
              <a:cs typeface="Calibri"/>
            </a:endParaRPr>
          </a:p>
          <a:p>
            <a:pPr lvl="1" eaLnBrk="1" hangingPunct="1"/>
            <a:endParaRPr lang="en-US" sz="1500" dirty="0">
              <a:latin typeface="Calibri"/>
              <a:cs typeface="Calibri"/>
            </a:endParaRPr>
          </a:p>
          <a:p>
            <a:pPr lvl="1" eaLnBrk="1" hangingPunct="1"/>
            <a:endParaRPr lang="en-US" sz="1500" dirty="0">
              <a:latin typeface="Calibri"/>
              <a:cs typeface="Calibri"/>
            </a:endParaRPr>
          </a:p>
          <a:p>
            <a:pPr lvl="1" eaLnBrk="1" hangingPunct="1"/>
            <a:endParaRPr lang="en-US" sz="1500" dirty="0">
              <a:latin typeface="Calibri"/>
              <a:cs typeface="Calibri"/>
            </a:endParaRPr>
          </a:p>
          <a:p>
            <a:pPr lvl="1" eaLnBrk="1" hangingPunct="1"/>
            <a:endParaRPr lang="en-US" sz="1500" dirty="0">
              <a:latin typeface="Calibri"/>
              <a:cs typeface="Calibri"/>
            </a:endParaRPr>
          </a:p>
          <a:p>
            <a:pPr lvl="1" eaLnBrk="1" hangingPunct="1"/>
            <a:endParaRPr lang="en-US" sz="1500" dirty="0">
              <a:latin typeface="Calibri"/>
              <a:cs typeface="Calibri"/>
            </a:endParaRPr>
          </a:p>
          <a:p>
            <a:pPr lvl="1" eaLnBrk="1" hangingPunct="1"/>
            <a:r>
              <a:rPr lang="en-US" sz="1500" dirty="0">
                <a:latin typeface="Calibri"/>
                <a:cs typeface="Calibri"/>
              </a:rPr>
              <a:t>Can derive this estimate with </a:t>
            </a:r>
            <a:r>
              <a:rPr lang="en-US" sz="1500" i="1" dirty="0" err="1">
                <a:latin typeface="Calibri"/>
                <a:cs typeface="Calibri"/>
              </a:rPr>
              <a:t>Dirichlet</a:t>
            </a:r>
            <a:r>
              <a:rPr lang="en-US" sz="1500" i="1" dirty="0">
                <a:latin typeface="Calibri"/>
                <a:cs typeface="Calibri"/>
              </a:rPr>
              <a:t> priors</a:t>
            </a:r>
            <a:r>
              <a:rPr lang="en-US" sz="1500" dirty="0">
                <a:latin typeface="Calibri"/>
                <a:cs typeface="Calibri"/>
              </a:rPr>
              <a:t> (see cs281a)</a:t>
            </a:r>
          </a:p>
          <a:p>
            <a:pPr eaLnBrk="1" hangingPunct="1"/>
            <a:endParaRPr lang="en-US" sz="1800" dirty="0">
              <a:latin typeface="Calibri"/>
              <a:cs typeface="Calibri"/>
            </a:endParaRPr>
          </a:p>
          <a:p>
            <a:pPr eaLnBrk="1" hangingPunct="1"/>
            <a:endParaRPr lang="en-US" sz="1800" dirty="0">
              <a:latin typeface="Calibri"/>
              <a:cs typeface="Calibri"/>
            </a:endParaRPr>
          </a:p>
        </p:txBody>
      </p:sp>
      <p:pic>
        <p:nvPicPr>
          <p:cNvPr id="2970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34754" y="3944542"/>
            <a:ext cx="1232297" cy="570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14850" y="3327799"/>
            <a:ext cx="2018110" cy="501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5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45794" y="4185049"/>
            <a:ext cx="2109788" cy="501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6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6054" y="3144442"/>
            <a:ext cx="2737247" cy="570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1275" name="Rectangle 11"/>
          <p:cNvSpPr>
            <a:spLocks noChangeArrowheads="1"/>
          </p:cNvSpPr>
          <p:nvPr/>
        </p:nvSpPr>
        <p:spPr bwMode="auto">
          <a:xfrm>
            <a:off x="5772150" y="3257550"/>
            <a:ext cx="85725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68579" tIns="34289" rIns="68579" bIns="3428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91276" name="Rectangle 12"/>
          <p:cNvSpPr>
            <a:spLocks noChangeArrowheads="1"/>
          </p:cNvSpPr>
          <p:nvPr/>
        </p:nvSpPr>
        <p:spPr bwMode="auto">
          <a:xfrm>
            <a:off x="5772150" y="4057650"/>
            <a:ext cx="85725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68579" tIns="34289" rIns="68579" bIns="34289" anchor="ctr"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4972050" y="2286000"/>
            <a:ext cx="1954530" cy="514350"/>
            <a:chOff x="6629400" y="1905000"/>
            <a:chExt cx="1447800" cy="381000"/>
          </a:xfrm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6629400" y="1905000"/>
              <a:ext cx="381000" cy="3810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>
                  <a:latin typeface="Calibri"/>
                  <a:cs typeface="Calibri"/>
                </a:rPr>
                <a:t>r</a:t>
              </a: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>
                  <a:latin typeface="Calibri"/>
                  <a:cs typeface="Calibri"/>
                </a:rPr>
                <a:t>r</a:t>
              </a: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7696200" y="1905000"/>
              <a:ext cx="381000" cy="381000"/>
            </a:xfrm>
            <a:prstGeom prst="ellipse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>
                  <a:latin typeface="Calibri"/>
                  <a:cs typeface="Calibri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275" grpId="0" animBg="1"/>
      <p:bldP spid="129127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Laplace Smoothing</a:t>
            </a:r>
          </a:p>
        </p:txBody>
      </p:sp>
      <p:sp>
        <p:nvSpPr>
          <p:cNvPr id="129229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943100"/>
            <a:ext cx="4343400" cy="3257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Calibri"/>
                <a:cs typeface="Calibri"/>
              </a:rPr>
              <a:t>Laplace’s estimate (extended):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>
                <a:latin typeface="Calibri"/>
                <a:cs typeface="Calibri"/>
              </a:rPr>
              <a:t>Pretend you saw every outcome k extra times</a:t>
            </a:r>
          </a:p>
          <a:p>
            <a:pPr lvl="1" eaLnBrk="1" hangingPunct="1">
              <a:lnSpc>
                <a:spcPct val="90000"/>
              </a:lnSpc>
            </a:pPr>
            <a:endParaRPr lang="en-US" sz="15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15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15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15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500" dirty="0">
                <a:latin typeface="Calibri"/>
                <a:cs typeface="Calibri"/>
              </a:rPr>
              <a:t>What’s Laplace with k = 0?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>
                <a:latin typeface="Calibri"/>
                <a:cs typeface="Calibri"/>
              </a:rPr>
              <a:t>k is the </a:t>
            </a:r>
            <a:r>
              <a:rPr lang="en-US" sz="1500" dirty="0">
                <a:solidFill>
                  <a:srgbClr val="CC0000"/>
                </a:solidFill>
                <a:latin typeface="Calibri"/>
                <a:cs typeface="Calibri"/>
              </a:rPr>
              <a:t>strength</a:t>
            </a:r>
            <a:r>
              <a:rPr lang="en-US" sz="1500" dirty="0">
                <a:latin typeface="Calibri"/>
                <a:cs typeface="Calibri"/>
              </a:rPr>
              <a:t> of the prior</a:t>
            </a:r>
          </a:p>
          <a:p>
            <a:pPr lvl="1" eaLnBrk="1" hangingPunct="1">
              <a:lnSpc>
                <a:spcPct val="90000"/>
              </a:lnSpc>
            </a:pPr>
            <a:endParaRPr lang="en-US" sz="15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Calibri"/>
                <a:cs typeface="Calibri"/>
              </a:rPr>
              <a:t>Laplace for conditionals: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>
                <a:latin typeface="Calibri"/>
                <a:cs typeface="Calibri"/>
              </a:rPr>
              <a:t>Smooth each condition independently:</a:t>
            </a:r>
          </a:p>
          <a:p>
            <a:pPr lvl="1" eaLnBrk="1" hangingPunct="1">
              <a:lnSpc>
                <a:spcPct val="90000"/>
              </a:lnSpc>
            </a:pPr>
            <a:endParaRPr lang="en-US" sz="15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15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1800" dirty="0">
              <a:latin typeface="Calibri"/>
              <a:cs typeface="Calibri"/>
            </a:endParaRPr>
          </a:p>
        </p:txBody>
      </p:sp>
      <p:pic>
        <p:nvPicPr>
          <p:cNvPr id="30727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57852" y="3829051"/>
            <a:ext cx="2002631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8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29251" y="4514851"/>
            <a:ext cx="2713435" cy="446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9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657852" y="3184922"/>
            <a:ext cx="2002631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2298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341836" y="5035154"/>
            <a:ext cx="2601515" cy="508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1" name="Picture 1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371602" y="2857500"/>
            <a:ext cx="2070497" cy="475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2300" name="Rectangle 12"/>
          <p:cNvSpPr>
            <a:spLocks noChangeArrowheads="1"/>
          </p:cNvSpPr>
          <p:nvPr/>
        </p:nvSpPr>
        <p:spPr bwMode="auto">
          <a:xfrm>
            <a:off x="7029450" y="3028950"/>
            <a:ext cx="85725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68579" tIns="34289" rIns="68579" bIns="3428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92301" name="Rectangle 13"/>
          <p:cNvSpPr>
            <a:spLocks noChangeArrowheads="1"/>
          </p:cNvSpPr>
          <p:nvPr/>
        </p:nvSpPr>
        <p:spPr bwMode="auto">
          <a:xfrm>
            <a:off x="7029450" y="3657600"/>
            <a:ext cx="85725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68579" tIns="34289" rIns="68579" bIns="3428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92302" name="Rectangle 14"/>
          <p:cNvSpPr>
            <a:spLocks noChangeArrowheads="1"/>
          </p:cNvSpPr>
          <p:nvPr/>
        </p:nvSpPr>
        <p:spPr bwMode="auto">
          <a:xfrm>
            <a:off x="6972300" y="4400550"/>
            <a:ext cx="12573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68579" tIns="34289" rIns="68579" bIns="34289" anchor="ctr"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5715000" y="2228850"/>
            <a:ext cx="1954530" cy="514350"/>
            <a:chOff x="6629400" y="1905000"/>
            <a:chExt cx="1447800" cy="381000"/>
          </a:xfrm>
        </p:grpSpPr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6629400" y="1905000"/>
              <a:ext cx="381000" cy="3810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>
                  <a:latin typeface="Calibri"/>
                  <a:cs typeface="Calibri"/>
                </a:rPr>
                <a:t>r</a:t>
              </a: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>
                  <a:latin typeface="Calibri"/>
                  <a:cs typeface="Calibri"/>
                </a:rPr>
                <a:t>r</a:t>
              </a: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7696200" y="1905000"/>
              <a:ext cx="381000" cy="381000"/>
            </a:xfrm>
            <a:prstGeom prst="ellipse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>
                  <a:latin typeface="Calibri"/>
                  <a:cs typeface="Calibri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2300" grpId="0" animBg="1"/>
      <p:bldP spid="1292301" grpId="0" animBg="1"/>
      <p:bldP spid="129230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Estimation: Linear Interpolation* </a:t>
            </a:r>
          </a:p>
        </p:txBody>
      </p:sp>
      <p:sp>
        <p:nvSpPr>
          <p:cNvPr id="1293315" name="Rectangle 3"/>
          <p:cNvSpPr>
            <a:spLocks noGrp="1" noChangeArrowheads="1"/>
          </p:cNvSpPr>
          <p:nvPr>
            <p:ph idx="1"/>
          </p:nvPr>
        </p:nvSpPr>
        <p:spPr>
          <a:xfrm>
            <a:off x="1085850" y="1943100"/>
            <a:ext cx="6686550" cy="36004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/>
              <a:t>In practice, Laplace can perform poorly for P(X|Y):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500" dirty="0"/>
              <a:t>When |X| is very large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500" dirty="0"/>
              <a:t>When |Y| is very large</a:t>
            </a:r>
          </a:p>
          <a:p>
            <a:pPr lvl="1" eaLnBrk="1" hangingPunct="1">
              <a:lnSpc>
                <a:spcPct val="80000"/>
              </a:lnSpc>
            </a:pPr>
            <a:endParaRPr lang="en-US" sz="1500" dirty="0"/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Another option: linear interpolation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500" dirty="0"/>
              <a:t>Also get the empirical P(X) from the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500" dirty="0"/>
              <a:t>Make sure the estimate of P(X|Y) isn’t too different from the empirical P(X)</a:t>
            </a:r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endParaRPr lang="en-US" sz="1500" dirty="0"/>
          </a:p>
          <a:p>
            <a:pPr lvl="1" eaLnBrk="1" hangingPunct="1">
              <a:lnSpc>
                <a:spcPct val="80000"/>
              </a:lnSpc>
            </a:pPr>
            <a:r>
              <a:rPr lang="en-US" sz="1500" dirty="0"/>
              <a:t>What if </a:t>
            </a:r>
            <a:r>
              <a:rPr lang="en-US" sz="1800" dirty="0">
                <a:sym typeface="Symbol" pitchFamily="18" charset="2"/>
              </a:rPr>
              <a:t></a:t>
            </a:r>
            <a:r>
              <a:rPr lang="en-US" sz="1500" dirty="0">
                <a:sym typeface="Symbol" pitchFamily="18" charset="2"/>
              </a:rPr>
              <a:t> </a:t>
            </a:r>
            <a:r>
              <a:rPr lang="en-US" sz="1500" dirty="0"/>
              <a:t>is 0?  1?</a:t>
            </a:r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For even better ways to estimate parameters, as well as details of the math, see cs281a, cs288</a:t>
            </a:r>
          </a:p>
        </p:txBody>
      </p:sp>
      <p:pic>
        <p:nvPicPr>
          <p:cNvPr id="129331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1423" y="3875485"/>
            <a:ext cx="4777978" cy="296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9B5F996-8D5F-4577-9FCC-86B1EC68EAC0}"/>
              </a:ext>
            </a:extLst>
          </p:cNvPr>
          <p:cNvGrpSpPr>
            <a:grpSpLocks/>
          </p:cNvGrpSpPr>
          <p:nvPr/>
        </p:nvGrpSpPr>
        <p:grpSpPr bwMode="auto">
          <a:xfrm>
            <a:off x="7172325" y="2057400"/>
            <a:ext cx="1200150" cy="1091208"/>
            <a:chOff x="3168" y="1584"/>
            <a:chExt cx="1536" cy="15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5EAA93F-1F75-4F8F-9578-46CB5CF0E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C48E8FA-D6D7-4BD9-A830-C96792CE5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510832B-896B-4030-9612-FE6F6AAA4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18F911-78D3-4FF3-BD62-D5399957B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77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BD86289-4019-4A27-9C4D-A22C53409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F0FF24-886A-48A6-85B8-3870374FF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244785-18FD-46D9-973F-02947E442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006B40-118F-4B42-8AE3-1E52F9204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36CAEA0-1F1D-4AE0-AFC4-26CB5ED25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6A75AD-2536-4279-B26C-DA3DCF144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F6145E-65AF-448C-8CEB-E3DC50B7A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A01997F-4B87-47C5-98CA-E5FD679CE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F9786E-8F75-49CD-A965-1EA95F0F7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2AC772-82D6-4280-8B4D-4217032BC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162E968-1C5E-422E-809B-652242A01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1A6E74-3026-4D37-9A78-235AB9DE5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160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14324C3-1C42-4F7A-8E00-E52D22C67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FC6E171-4A6C-4507-AA7E-CC93FC1BB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99D71BE-7D03-49AE-9A03-7F6B6C723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E36AD55-2DF6-4F0E-A0CA-8A00BA95A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77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1ADB9B3-9B95-4152-8E15-82D8B002E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41FA07D-E4B5-4B45-9F3F-53AAB8C8E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E67D8EA-F232-41A4-9B86-C5DDBD613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B869D66-0A0D-4A17-8FCA-589403610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8983714-2B48-49FC-BD0A-358435B3D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96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15AA73-85CD-4E4A-8824-DE50E2EBB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A11D925-7DC6-4909-BD33-D2C2F9C41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3D6EC1A-4BE6-4277-A242-66A44CF19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686F254-D9D7-4661-8C8A-B719F2F30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407BCB-A115-43E4-94BC-0224E0DA6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D2300F2-E094-46E6-957C-2BD405277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23741D-16A4-4D90-BA27-13B08F7B1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5DE9953-712C-4279-A90A-3E22AC161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06F82C4-A803-480E-BD02-7AF213EB2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2985E91-8BA2-4583-B19E-B744D0D7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BCE55C4-42E4-4FA1-94F5-DCBD82F62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7AFACF7-EAE1-4F2C-BE3B-085B77FB2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C7B8D1-9993-4040-8886-F66673DF1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9824561-2C47-44F1-8A87-C35E42DC0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E11F5E5-DE42-41CA-8518-4E0A3648E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3FC8167-1F5A-418A-8DAF-F4FF55A6B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CF0F732-88C3-46EC-8BF5-C77DAAA9B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73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7363DDA-0856-4B50-B0BF-C36D43749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969F877-BE22-437A-9F4E-FCFE3B1A6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963054C-B0E6-441C-AC35-693D48C1A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A2291E3-8B6B-411C-85CC-A15FFBF7F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7E36055-0B75-48C0-B22D-B44CA6052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158D01B-F642-4CA8-8BF1-F3940D5B8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9C68CFF-A992-4846-936A-53152E365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352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26D23C1-7EE2-42B1-8FB0-4B31852E2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34D0CF6-530D-4FDD-8B93-EFC18408C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A3C8E0C-3D8B-415A-B944-FC8FE9E45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54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CD02AEB-A31E-44E7-B569-CD86240D9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867AA3D-6B6A-4B54-8C8B-87DFCB1ED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083F1F0-F9F3-4D33-B74D-5C620350A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F99197-B3E2-4C8A-B739-AE20C907B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A3D6E1B-E94A-4E03-AC60-96AAA3BD1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98D4678-4E92-4644-B7C7-5B8BB412E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73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88BF20E-7EA3-4E42-B8EA-D54628B7E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99D2E59-3B13-4D60-AF8C-139100955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166B268-C30E-413C-8858-2DF4FBE1B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B0BC048-EF47-454F-BFD9-3FD017D15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E965482-DDF8-4EEC-8170-DB201B827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FCEE5CD-B0EC-4A59-9882-D53691F60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Real NB: Smoothing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800" dirty="0"/>
              <a:t>For real classification problems, smoothing is critical</a:t>
            </a:r>
          </a:p>
          <a:p>
            <a:pPr eaLnBrk="1" hangingPunct="1"/>
            <a:r>
              <a:rPr lang="en-US" sz="1800" dirty="0"/>
              <a:t>New odds ratios: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85800" y="3625454"/>
            <a:ext cx="2400300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latin typeface="Courier New" pitchFamily="49" charset="0"/>
              </a:rPr>
              <a:t>helvetica : 11.4</a:t>
            </a:r>
          </a:p>
          <a:p>
            <a:r>
              <a:rPr lang="en-US">
                <a:latin typeface="Courier New" pitchFamily="49" charset="0"/>
              </a:rPr>
              <a:t>seems     : 10.8</a:t>
            </a:r>
          </a:p>
          <a:p>
            <a:r>
              <a:rPr lang="en-US">
                <a:latin typeface="Courier New" pitchFamily="49" charset="0"/>
              </a:rPr>
              <a:t>group     : 10.2</a:t>
            </a:r>
          </a:p>
          <a:p>
            <a:r>
              <a:rPr lang="en-US">
                <a:latin typeface="Courier New" pitchFamily="49" charset="0"/>
              </a:rPr>
              <a:t>ago       :  8.4</a:t>
            </a:r>
          </a:p>
          <a:p>
            <a:r>
              <a:rPr lang="en-US">
                <a:latin typeface="Courier New" pitchFamily="49" charset="0"/>
              </a:rPr>
              <a:t>areas     :  8.3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3657600" y="3625454"/>
            <a:ext cx="2400300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latin typeface="Courier New" pitchFamily="49" charset="0"/>
              </a:rPr>
              <a:t>verdana : 28.8</a:t>
            </a:r>
          </a:p>
          <a:p>
            <a:r>
              <a:rPr lang="en-US">
                <a:latin typeface="Courier New" pitchFamily="49" charset="0"/>
              </a:rPr>
              <a:t>Credit  : 28.4</a:t>
            </a:r>
          </a:p>
          <a:p>
            <a:r>
              <a:rPr lang="en-US">
                <a:latin typeface="Courier New" pitchFamily="49" charset="0"/>
              </a:rPr>
              <a:t>ORDER   : 27.2</a:t>
            </a:r>
          </a:p>
          <a:p>
            <a:r>
              <a:rPr lang="en-US">
                <a:latin typeface="Courier New" pitchFamily="49" charset="0"/>
              </a:rPr>
              <a:t>&lt;FONT&gt;  : 26.9</a:t>
            </a:r>
          </a:p>
          <a:p>
            <a:r>
              <a:rPr lang="en-US">
                <a:latin typeface="Courier New" pitchFamily="49" charset="0"/>
              </a:rPr>
              <a:t>money   : 26.5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3072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07332" y="2928938"/>
            <a:ext cx="1235869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87391" y="2909888"/>
            <a:ext cx="1235869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6174074" y="6121168"/>
            <a:ext cx="3200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Do these make more sense?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7897" y="1828800"/>
            <a:ext cx="2514656" cy="35004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8800" y="1714948"/>
            <a:ext cx="5399485" cy="40567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Tuning on Held-Out Data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42899" y="2114549"/>
            <a:ext cx="5075629" cy="4210041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>
                <a:latin typeface="Calibri"/>
                <a:cs typeface="Calibri"/>
              </a:rPr>
              <a:t>Now we’ve got two kinds of unknowns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Parameters: the probabilities P(X|Y), P(Y)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>
                <a:latin typeface="Calibri"/>
                <a:cs typeface="Calibri"/>
              </a:rPr>
              <a:t>Hyperparameters</a:t>
            </a:r>
            <a:r>
              <a:rPr lang="en-US" sz="2000" dirty="0">
                <a:latin typeface="Calibri"/>
                <a:cs typeface="Calibri"/>
              </a:rPr>
              <a:t>: e.g. the amount / type of smoothing to do, k, </a:t>
            </a:r>
            <a:r>
              <a:rPr lang="en-US" sz="2000" dirty="0">
                <a:latin typeface="Calibri"/>
                <a:cs typeface="Calibri"/>
                <a:sym typeface="Symbol" pitchFamily="18" charset="2"/>
              </a:rPr>
              <a:t>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Calibri"/>
                <a:cs typeface="Calibri"/>
                <a:sym typeface="Symbol" pitchFamily="18" charset="2"/>
              </a:rPr>
              <a:t>What should we learn where?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  <a:sym typeface="Symbol" pitchFamily="18" charset="2"/>
              </a:rPr>
              <a:t>Learn parameters from training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  <a:sym typeface="Symbol" pitchFamily="18" charset="2"/>
              </a:rPr>
              <a:t>Tune </a:t>
            </a:r>
            <a:r>
              <a:rPr lang="en-US" sz="2000" dirty="0" err="1">
                <a:latin typeface="Calibri"/>
                <a:cs typeface="Calibri"/>
                <a:sym typeface="Symbol" pitchFamily="18" charset="2"/>
              </a:rPr>
              <a:t>hyperparameters</a:t>
            </a:r>
            <a:r>
              <a:rPr lang="en-US" sz="2000" dirty="0">
                <a:latin typeface="Calibri"/>
                <a:cs typeface="Calibri"/>
                <a:sym typeface="Symbol" pitchFamily="18" charset="2"/>
              </a:rPr>
              <a:t> on different data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  <a:sym typeface="Symbol" pitchFamily="18" charset="2"/>
              </a:rPr>
              <a:t>Why?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  <a:sym typeface="Symbol" pitchFamily="18" charset="2"/>
              </a:rPr>
              <a:t>For each value of the </a:t>
            </a:r>
            <a:r>
              <a:rPr lang="en-US" sz="2000" dirty="0" err="1">
                <a:latin typeface="Calibri"/>
                <a:cs typeface="Calibri"/>
                <a:sym typeface="Symbol" pitchFamily="18" charset="2"/>
              </a:rPr>
              <a:t>hyperparameters</a:t>
            </a:r>
            <a:r>
              <a:rPr lang="en-US" sz="2000" dirty="0">
                <a:latin typeface="Calibri"/>
                <a:cs typeface="Calibri"/>
                <a:sym typeface="Symbol" pitchFamily="18" charset="2"/>
              </a:rPr>
              <a:t>, train and test on the held-out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  <a:sym typeface="Symbol" pitchFamily="18" charset="2"/>
              </a:rPr>
              <a:t>Choose the best value and do a final test on the test data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6097190" y="3807619"/>
            <a:ext cx="16240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V="1">
            <a:off x="6097190" y="2427685"/>
            <a:ext cx="0" cy="137993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31750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5619" y="3969544"/>
            <a:ext cx="113109" cy="167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78103" y="2587229"/>
            <a:ext cx="157163" cy="988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2" name="Freeform 8"/>
          <p:cNvSpPr>
            <a:spLocks/>
          </p:cNvSpPr>
          <p:nvPr/>
        </p:nvSpPr>
        <p:spPr bwMode="auto">
          <a:xfrm>
            <a:off x="6121003" y="2453879"/>
            <a:ext cx="1600200" cy="1314450"/>
          </a:xfrm>
          <a:custGeom>
            <a:avLst/>
            <a:gdLst>
              <a:gd name="T0" fmla="*/ 0 w 1344"/>
              <a:gd name="T1" fmla="*/ 0 h 1104"/>
              <a:gd name="T2" fmla="*/ 2147483647 w 1344"/>
              <a:gd name="T3" fmla="*/ 2147483647 h 1104"/>
              <a:gd name="T4" fmla="*/ 2147483647 w 1344"/>
              <a:gd name="T5" fmla="*/ 2147483647 h 1104"/>
              <a:gd name="T6" fmla="*/ 2147483647 w 1344"/>
              <a:gd name="T7" fmla="*/ 2147483647 h 1104"/>
              <a:gd name="T8" fmla="*/ 0 60000 65536"/>
              <a:gd name="T9" fmla="*/ 0 60000 65536"/>
              <a:gd name="T10" fmla="*/ 0 60000 65536"/>
              <a:gd name="T11" fmla="*/ 0 60000 65536"/>
              <a:gd name="T12" fmla="*/ 0 w 1344"/>
              <a:gd name="T13" fmla="*/ 0 h 1104"/>
              <a:gd name="T14" fmla="*/ 1344 w 1344"/>
              <a:gd name="T15" fmla="*/ 1104 h 1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4" h="1104">
                <a:moveTo>
                  <a:pt x="0" y="0"/>
                </a:moveTo>
                <a:cubicBezTo>
                  <a:pt x="132" y="0"/>
                  <a:pt x="264" y="0"/>
                  <a:pt x="432" y="48"/>
                </a:cubicBezTo>
                <a:cubicBezTo>
                  <a:pt x="600" y="96"/>
                  <a:pt x="856" y="112"/>
                  <a:pt x="1008" y="288"/>
                </a:cubicBezTo>
                <a:cubicBezTo>
                  <a:pt x="1160" y="464"/>
                  <a:pt x="1252" y="784"/>
                  <a:pt x="1344" y="1104"/>
                </a:cubicBez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31753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63953" y="2282429"/>
            <a:ext cx="852488" cy="202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4" name="Freeform 10"/>
          <p:cNvSpPr>
            <a:spLocks/>
          </p:cNvSpPr>
          <p:nvPr/>
        </p:nvSpPr>
        <p:spPr bwMode="auto">
          <a:xfrm>
            <a:off x="6123384" y="2680098"/>
            <a:ext cx="1597819" cy="1088231"/>
          </a:xfrm>
          <a:custGeom>
            <a:avLst/>
            <a:gdLst>
              <a:gd name="T0" fmla="*/ 0 w 1342"/>
              <a:gd name="T1" fmla="*/ 2147483647 h 914"/>
              <a:gd name="T2" fmla="*/ 2147483647 w 1342"/>
              <a:gd name="T3" fmla="*/ 2147483647 h 914"/>
              <a:gd name="T4" fmla="*/ 2147483647 w 1342"/>
              <a:gd name="T5" fmla="*/ 2147483647 h 914"/>
              <a:gd name="T6" fmla="*/ 2147483647 w 1342"/>
              <a:gd name="T7" fmla="*/ 2147483647 h 914"/>
              <a:gd name="T8" fmla="*/ 0 60000 65536"/>
              <a:gd name="T9" fmla="*/ 0 60000 65536"/>
              <a:gd name="T10" fmla="*/ 0 60000 65536"/>
              <a:gd name="T11" fmla="*/ 0 60000 65536"/>
              <a:gd name="T12" fmla="*/ 0 w 1342"/>
              <a:gd name="T13" fmla="*/ 0 h 914"/>
              <a:gd name="T14" fmla="*/ 1342 w 1342"/>
              <a:gd name="T15" fmla="*/ 914 h 9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2" h="914">
                <a:moveTo>
                  <a:pt x="0" y="235"/>
                </a:moveTo>
                <a:cubicBezTo>
                  <a:pt x="64" y="197"/>
                  <a:pt x="228" y="8"/>
                  <a:pt x="388" y="4"/>
                </a:cubicBezTo>
                <a:cubicBezTo>
                  <a:pt x="548" y="0"/>
                  <a:pt x="799" y="62"/>
                  <a:pt x="958" y="214"/>
                </a:cubicBezTo>
                <a:cubicBezTo>
                  <a:pt x="1117" y="366"/>
                  <a:pt x="1262" y="768"/>
                  <a:pt x="1342" y="914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31755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172200" y="3200400"/>
            <a:ext cx="920353" cy="167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6" name="Picture 1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921103" y="3425428"/>
            <a:ext cx="438150" cy="15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7" name="Freeform 13"/>
          <p:cNvSpPr>
            <a:spLocks/>
          </p:cNvSpPr>
          <p:nvPr/>
        </p:nvSpPr>
        <p:spPr bwMode="auto">
          <a:xfrm>
            <a:off x="6121003" y="2672954"/>
            <a:ext cx="1597819" cy="1097756"/>
          </a:xfrm>
          <a:custGeom>
            <a:avLst/>
            <a:gdLst>
              <a:gd name="T0" fmla="*/ 0 w 1342"/>
              <a:gd name="T1" fmla="*/ 2147483647 h 922"/>
              <a:gd name="T2" fmla="*/ 2147483647 w 1342"/>
              <a:gd name="T3" fmla="*/ 2147483647 h 922"/>
              <a:gd name="T4" fmla="*/ 2147483647 w 1342"/>
              <a:gd name="T5" fmla="*/ 2147483647 h 922"/>
              <a:gd name="T6" fmla="*/ 2147483647 w 1342"/>
              <a:gd name="T7" fmla="*/ 2147483647 h 922"/>
              <a:gd name="T8" fmla="*/ 0 60000 65536"/>
              <a:gd name="T9" fmla="*/ 0 60000 65536"/>
              <a:gd name="T10" fmla="*/ 0 60000 65536"/>
              <a:gd name="T11" fmla="*/ 0 60000 65536"/>
              <a:gd name="T12" fmla="*/ 0 w 1342"/>
              <a:gd name="T13" fmla="*/ 0 h 922"/>
              <a:gd name="T14" fmla="*/ 1342 w 1342"/>
              <a:gd name="T15" fmla="*/ 922 h 9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2" h="922">
                <a:moveTo>
                  <a:pt x="0" y="243"/>
                </a:moveTo>
                <a:cubicBezTo>
                  <a:pt x="93" y="203"/>
                  <a:pt x="406" y="8"/>
                  <a:pt x="557" y="4"/>
                </a:cubicBezTo>
                <a:cubicBezTo>
                  <a:pt x="708" y="0"/>
                  <a:pt x="776" y="67"/>
                  <a:pt x="907" y="220"/>
                </a:cubicBezTo>
                <a:cubicBezTo>
                  <a:pt x="1038" y="373"/>
                  <a:pt x="1252" y="776"/>
                  <a:pt x="1342" y="922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2474" y="4138612"/>
            <a:ext cx="774039" cy="1157288"/>
          </a:xfrm>
          <a:prstGeom prst="rect">
            <a:avLst/>
          </a:prstGeom>
          <a:noFill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3903" y="4195775"/>
            <a:ext cx="831358" cy="1157262"/>
          </a:xfrm>
          <a:prstGeom prst="rect">
            <a:avLst/>
          </a:prstGeom>
          <a:noFill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9948" y="4157662"/>
            <a:ext cx="1057703" cy="1157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Spam Filter </a:t>
            </a:r>
            <a:r>
              <a:rPr lang="zh-CN" altLang="en-US" dirty="0"/>
              <a:t>垃圾邮件过滤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36935" y="1543050"/>
            <a:ext cx="4914900" cy="37719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Input: an email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Output: spam/ham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Setup: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Get a large collection of example emails, each labeled “spam” or “ham”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Note: someone has to hand label all this data!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Want to learn to predict labels of new, future emails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Features: The attributes used to make the ham / spam decision</a:t>
            </a:r>
            <a:endParaRPr 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Words: FREE!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Text Patterns: $</a:t>
            </a:r>
            <a:r>
              <a:rPr lang="en-US" sz="1800" dirty="0" err="1"/>
              <a:t>dd</a:t>
            </a:r>
            <a:r>
              <a:rPr lang="en-US" sz="1800" dirty="0"/>
              <a:t>, CAPS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Non-text: </a:t>
            </a:r>
            <a:r>
              <a:rPr lang="en-US" sz="1800" dirty="0" err="1"/>
              <a:t>SenderInContacts</a:t>
            </a:r>
            <a:endParaRPr 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…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000750" y="1943101"/>
            <a:ext cx="2686050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alibri"/>
                <a:cs typeface="Calibri"/>
              </a:rPr>
              <a:t>Dear Sir.</a:t>
            </a:r>
          </a:p>
          <a:p>
            <a:endParaRPr lang="en-US" sz="1200">
              <a:latin typeface="Calibri"/>
              <a:cs typeface="Calibri"/>
            </a:endParaRPr>
          </a:p>
          <a:p>
            <a:r>
              <a:rPr lang="en-US" sz="1200">
                <a:latin typeface="Calibri"/>
                <a:cs typeface="Calibri"/>
              </a:rPr>
              <a:t>First, I must solicit your confidence in this transaction, this is by virture of its nature as being utterly confidencial and top secret. …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000750" y="3143250"/>
            <a:ext cx="2628900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alibri"/>
                <a:cs typeface="Calibri"/>
              </a:rPr>
              <a:t>TO BE REMOVED FROM FUTURE MAILINGS, SIMPLY REPLY TO THIS MESSAGE AND PUT "REMOVE" IN THE SUBJECT.</a:t>
            </a:r>
          </a:p>
          <a:p>
            <a:endParaRPr lang="en-US" sz="1200">
              <a:latin typeface="Calibri"/>
              <a:cs typeface="Calibri"/>
            </a:endParaRPr>
          </a:p>
          <a:p>
            <a:r>
              <a:rPr lang="en-US" sz="1200">
                <a:latin typeface="Calibri"/>
                <a:cs typeface="Calibri"/>
              </a:rPr>
              <a:t>99  MILLION EMAIL ADDRESSES</a:t>
            </a:r>
          </a:p>
          <a:p>
            <a:r>
              <a:rPr lang="en-US" sz="1200">
                <a:latin typeface="Calibri"/>
                <a:cs typeface="Calibri"/>
              </a:rPr>
              <a:t>  FOR ONLY $99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6000750" y="4514851"/>
            <a:ext cx="2628900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alibri"/>
                <a:cs typeface="Calibri"/>
              </a:rPr>
              <a:t>Ok, Iknow this is blatantly OT but I'm beginning to go insane. Had an old Dell Dimension XPS sitting in the corner and decided to put it to use, I know it was working pre being stuck in the corner, but when I plugged it in, hit the power nothing happened.</a:t>
            </a:r>
          </a:p>
        </p:txBody>
      </p:sp>
      <p:sp>
        <p:nvSpPr>
          <p:cNvPr id="1282055" name="Freeform 7"/>
          <p:cNvSpPr>
            <a:spLocks/>
          </p:cNvSpPr>
          <p:nvPr/>
        </p:nvSpPr>
        <p:spPr bwMode="auto">
          <a:xfrm>
            <a:off x="5295900" y="4857750"/>
            <a:ext cx="476250" cy="342900"/>
          </a:xfrm>
          <a:custGeom>
            <a:avLst/>
            <a:gdLst>
              <a:gd name="T0" fmla="*/ 2147483647 w 248"/>
              <a:gd name="T1" fmla="*/ 2147483647 h 144"/>
              <a:gd name="T2" fmla="*/ 2147483647 w 248"/>
              <a:gd name="T3" fmla="*/ 0 h 144"/>
              <a:gd name="T4" fmla="*/ 2147483647 w 248"/>
              <a:gd name="T5" fmla="*/ 2147483647 h 144"/>
              <a:gd name="T6" fmla="*/ 0 w 248"/>
              <a:gd name="T7" fmla="*/ 2147483647 h 144"/>
              <a:gd name="T8" fmla="*/ 2147483647 w 24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44"/>
              <a:gd name="T17" fmla="*/ 248 w 24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44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2056" name="Freeform 8"/>
          <p:cNvSpPr>
            <a:spLocks/>
          </p:cNvSpPr>
          <p:nvPr/>
        </p:nvSpPr>
        <p:spPr bwMode="auto">
          <a:xfrm>
            <a:off x="5374482" y="2286000"/>
            <a:ext cx="340519" cy="3429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2057" name="Freeform 9"/>
          <p:cNvSpPr>
            <a:spLocks/>
          </p:cNvSpPr>
          <p:nvPr/>
        </p:nvSpPr>
        <p:spPr bwMode="auto">
          <a:xfrm>
            <a:off x="5372100" y="3486150"/>
            <a:ext cx="340519" cy="3429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2055" grpId="0" animBg="1"/>
      <p:bldP spid="1282056" grpId="0" animBg="1"/>
      <p:bldP spid="128205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0" y="1885950"/>
            <a:ext cx="5625703" cy="34394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Errors, and What to Do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24905"/>
            <a:ext cx="7772400" cy="4852095"/>
          </a:xfrm>
        </p:spPr>
        <p:txBody>
          <a:bodyPr/>
          <a:lstStyle/>
          <a:p>
            <a:pPr eaLnBrk="1" hangingPunct="1"/>
            <a:r>
              <a:rPr lang="en-US" sz="2000" dirty="0"/>
              <a:t>Examples of errors</a:t>
            </a:r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943100" y="2419350"/>
            <a:ext cx="5086350" cy="13042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 dirty="0">
                <a:latin typeface="Courier New" pitchFamily="49" charset="0"/>
              </a:rPr>
              <a:t>Dear </a:t>
            </a:r>
            <a:r>
              <a:rPr lang="en-US" sz="1050" dirty="0" err="1">
                <a:latin typeface="Courier New" pitchFamily="49" charset="0"/>
              </a:rPr>
              <a:t>GlobalSCAPE</a:t>
            </a:r>
            <a:r>
              <a:rPr lang="en-US" sz="1050" dirty="0">
                <a:latin typeface="Courier New" pitchFamily="49" charset="0"/>
              </a:rPr>
              <a:t> Customer, </a:t>
            </a:r>
          </a:p>
          <a:p>
            <a:pPr>
              <a:spcBef>
                <a:spcPct val="50000"/>
              </a:spcBef>
            </a:pPr>
            <a:r>
              <a:rPr lang="en-US" sz="1050" dirty="0" err="1">
                <a:latin typeface="Courier New" pitchFamily="49" charset="0"/>
              </a:rPr>
              <a:t>GlobalSCAPE</a:t>
            </a:r>
            <a:r>
              <a:rPr lang="en-US" sz="1050" dirty="0">
                <a:latin typeface="Courier New" pitchFamily="49" charset="0"/>
              </a:rPr>
              <a:t> has partnered with </a:t>
            </a:r>
            <a:r>
              <a:rPr lang="en-US" sz="1050" dirty="0" err="1">
                <a:latin typeface="Courier New" pitchFamily="49" charset="0"/>
              </a:rPr>
              <a:t>ScanSoft</a:t>
            </a:r>
            <a:r>
              <a:rPr lang="en-US" sz="1050" dirty="0">
                <a:latin typeface="Courier New" pitchFamily="49" charset="0"/>
              </a:rPr>
              <a:t> to offer you the latest version of </a:t>
            </a:r>
            <a:r>
              <a:rPr lang="en-US" sz="1050" dirty="0" err="1">
                <a:latin typeface="Courier New" pitchFamily="49" charset="0"/>
              </a:rPr>
              <a:t>OmniPage</a:t>
            </a:r>
            <a:r>
              <a:rPr lang="en-US" sz="1050" dirty="0">
                <a:latin typeface="Courier New" pitchFamily="49" charset="0"/>
              </a:rPr>
              <a:t> Pro, for just $99.99* - the regular list price is $499! The most common question we've received about this offer is - Is this genuine? We would like to assure you that this offer is authorized by </a:t>
            </a:r>
            <a:r>
              <a:rPr lang="en-US" sz="1050" dirty="0" err="1">
                <a:latin typeface="Courier New" pitchFamily="49" charset="0"/>
              </a:rPr>
              <a:t>ScanSoft</a:t>
            </a:r>
            <a:r>
              <a:rPr lang="en-US" sz="1050" dirty="0">
                <a:latin typeface="Courier New" pitchFamily="49" charset="0"/>
              </a:rPr>
              <a:t>, is genuine and valid. You can get the . . .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943100" y="3848100"/>
            <a:ext cx="5086350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>
                <a:latin typeface="Courier New" pitchFamily="49" charset="0"/>
              </a:rPr>
              <a:t>. . . To receive your $30 Amazon.com promotional certificate, click through to</a:t>
            </a:r>
          </a:p>
          <a:p>
            <a:pPr>
              <a:spcBef>
                <a:spcPct val="50000"/>
              </a:spcBef>
            </a:pPr>
            <a:r>
              <a:rPr lang="en-US" sz="1050">
                <a:latin typeface="Courier New" pitchFamily="49" charset="0"/>
              </a:rPr>
              <a:t>  http://www.amazon.com/apparel</a:t>
            </a:r>
          </a:p>
          <a:p>
            <a:pPr>
              <a:spcBef>
                <a:spcPct val="50000"/>
              </a:spcBef>
            </a:pPr>
            <a:r>
              <a:rPr lang="en-US" sz="1050">
                <a:latin typeface="Courier New" pitchFamily="49" charset="0"/>
              </a:rPr>
              <a:t>and see the prominent link for the $30 offer. All details are there. We hope you enjoyed receiving this message. However, if you'd rather not receive future e-mails announcing new store launches, please click . . .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to Do About Errors?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4838700" cy="354687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Need more features– words aren’t enough!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Have you emailed the sender before?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Have 1K other people just gotten the same email?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Is the sending information consistent?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Is the email in ALL CAPS?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Do inline URLs point where they say they point?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Does the email address you by (your) name?</a:t>
            </a:r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Can add these information sources as new variables in the NB model</a:t>
            </a:r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Next class we’ll talk about classifiers which let you easily add arbitrary features more easily</a:t>
            </a:r>
          </a:p>
          <a:p>
            <a:pPr eaLnBrk="1" hangingPunct="1">
              <a:lnSpc>
                <a:spcPct val="80000"/>
              </a:lnSpc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3600" y="1886041"/>
            <a:ext cx="2425303" cy="343927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886450" y="1943100"/>
            <a:ext cx="228600" cy="34861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700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Baselines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First step: get a </a:t>
            </a:r>
            <a:r>
              <a:rPr lang="en-US" dirty="0">
                <a:solidFill>
                  <a:srgbClr val="CC0000"/>
                </a:solidFill>
              </a:rPr>
              <a:t>baseline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Baselines are very simple “straw man” procedures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Help determine how hard the task 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Help know what a “good” accuracy is</a:t>
            </a:r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Weak baseline: most frequent label classifier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Gives all test instances whatever label was most common in the 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E.g. for spam filtering, might label everything as ham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Accuracy might be very high if the problem is skewed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E.g. calling everything “ham” gets 66%, so a classifier that gets 70% isn’t very good…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For real research, usually use previous work as a (strong) baseline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Confidences from a Classifier</a:t>
            </a:r>
          </a:p>
        </p:txBody>
      </p:sp>
      <p:sp>
        <p:nvSpPr>
          <p:cNvPr id="1299459" name="Rectangle 3"/>
          <p:cNvSpPr>
            <a:spLocks noGrp="1" noChangeArrowheads="1"/>
          </p:cNvSpPr>
          <p:nvPr>
            <p:ph idx="1"/>
          </p:nvPr>
        </p:nvSpPr>
        <p:spPr>
          <a:xfrm>
            <a:off x="267714" y="1599040"/>
            <a:ext cx="4944924" cy="502919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CC0000"/>
                </a:solidFill>
              </a:rPr>
              <a:t>confidence </a:t>
            </a:r>
            <a:r>
              <a:rPr lang="en-US" sz="2000" dirty="0"/>
              <a:t>of a probabilistic classifier: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Posterior over the top label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Represents how sure the classifier is of the classification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Any probabilistic model will have confidences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No guarantee confidence is correct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Calibration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Weak calibration: higher confidences mean higher accuracy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Strong calibration: confidence predicts accuracy rate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What’s the value of calibration?</a:t>
            </a:r>
          </a:p>
        </p:txBody>
      </p:sp>
      <p:pic>
        <p:nvPicPr>
          <p:cNvPr id="36868" name="Picture 3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45307" y="2516090"/>
            <a:ext cx="2740819" cy="296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869" name="Group 5"/>
          <p:cNvGrpSpPr>
            <a:grpSpLocks/>
          </p:cNvGrpSpPr>
          <p:nvPr/>
        </p:nvGrpSpPr>
        <p:grpSpPr bwMode="auto">
          <a:xfrm>
            <a:off x="5638800" y="2068711"/>
            <a:ext cx="1200150" cy="1153715"/>
            <a:chOff x="4179" y="1008"/>
            <a:chExt cx="1149" cy="1104"/>
          </a:xfrm>
        </p:grpSpPr>
        <p:sp>
          <p:nvSpPr>
            <p:cNvPr id="36890" name="Line 6"/>
            <p:cNvSpPr>
              <a:spLocks noChangeShapeType="1"/>
            </p:cNvSpPr>
            <p:nvPr/>
          </p:nvSpPr>
          <p:spPr bwMode="auto">
            <a:xfrm>
              <a:off x="4368" y="1842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91" name="Picture 7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1938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92" name="Picture 8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1122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93" name="Line 9"/>
            <p:cNvSpPr>
              <a:spLocks noChangeShapeType="1"/>
            </p:cNvSpPr>
            <p:nvPr/>
          </p:nvSpPr>
          <p:spPr bwMode="auto">
            <a:xfrm flipV="1">
              <a:off x="4368" y="1026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Rectangle 10"/>
            <p:cNvSpPr>
              <a:spLocks noChangeArrowheads="1"/>
            </p:cNvSpPr>
            <p:nvPr/>
          </p:nvSpPr>
          <p:spPr bwMode="auto">
            <a:xfrm>
              <a:off x="4416" y="1776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Rectangle 11"/>
            <p:cNvSpPr>
              <a:spLocks noChangeArrowheads="1"/>
            </p:cNvSpPr>
            <p:nvPr/>
          </p:nvSpPr>
          <p:spPr bwMode="auto">
            <a:xfrm>
              <a:off x="4608" y="1632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6" name="Rectangle 12"/>
            <p:cNvSpPr>
              <a:spLocks noChangeArrowheads="1"/>
            </p:cNvSpPr>
            <p:nvPr/>
          </p:nvSpPr>
          <p:spPr bwMode="auto">
            <a:xfrm>
              <a:off x="4800" y="1488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7" name="Rectangle 13"/>
            <p:cNvSpPr>
              <a:spLocks noChangeArrowheads="1"/>
            </p:cNvSpPr>
            <p:nvPr/>
          </p:nvSpPr>
          <p:spPr bwMode="auto">
            <a:xfrm>
              <a:off x="4992" y="1248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8" name="Rectangle 14"/>
            <p:cNvSpPr>
              <a:spLocks noChangeArrowheads="1"/>
            </p:cNvSpPr>
            <p:nvPr/>
          </p:nvSpPr>
          <p:spPr bwMode="auto">
            <a:xfrm>
              <a:off x="5184" y="1008"/>
              <a:ext cx="144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0" name="Group 15"/>
          <p:cNvGrpSpPr>
            <a:grpSpLocks/>
          </p:cNvGrpSpPr>
          <p:nvPr/>
        </p:nvGrpSpPr>
        <p:grpSpPr bwMode="auto">
          <a:xfrm>
            <a:off x="5638800" y="3383161"/>
            <a:ext cx="1200150" cy="1153715"/>
            <a:chOff x="4179" y="2304"/>
            <a:chExt cx="1149" cy="1104"/>
          </a:xfrm>
        </p:grpSpPr>
        <p:sp>
          <p:nvSpPr>
            <p:cNvPr id="36881" name="Line 16"/>
            <p:cNvSpPr>
              <a:spLocks noChangeShapeType="1"/>
            </p:cNvSpPr>
            <p:nvPr/>
          </p:nvSpPr>
          <p:spPr bwMode="auto">
            <a:xfrm>
              <a:off x="4368" y="313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82" name="Picture 17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3234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83" name="Picture 18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2418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84" name="Line 19"/>
            <p:cNvSpPr>
              <a:spLocks noChangeShapeType="1"/>
            </p:cNvSpPr>
            <p:nvPr/>
          </p:nvSpPr>
          <p:spPr bwMode="auto">
            <a:xfrm flipV="1">
              <a:off x="4368" y="2322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Rectangle 20"/>
            <p:cNvSpPr>
              <a:spLocks noChangeArrowheads="1"/>
            </p:cNvSpPr>
            <p:nvPr/>
          </p:nvSpPr>
          <p:spPr bwMode="auto">
            <a:xfrm>
              <a:off x="4416" y="3072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6" name="Rectangle 21"/>
            <p:cNvSpPr>
              <a:spLocks noChangeArrowheads="1"/>
            </p:cNvSpPr>
            <p:nvPr/>
          </p:nvSpPr>
          <p:spPr bwMode="auto">
            <a:xfrm>
              <a:off x="4608" y="2976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7" name="Rectangle 22"/>
            <p:cNvSpPr>
              <a:spLocks noChangeArrowheads="1"/>
            </p:cNvSpPr>
            <p:nvPr/>
          </p:nvSpPr>
          <p:spPr bwMode="auto">
            <a:xfrm>
              <a:off x="4800" y="2928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8" name="Rectangle 23"/>
            <p:cNvSpPr>
              <a:spLocks noChangeArrowheads="1"/>
            </p:cNvSpPr>
            <p:nvPr/>
          </p:nvSpPr>
          <p:spPr bwMode="auto">
            <a:xfrm>
              <a:off x="4992" y="2784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Rectangle 24"/>
            <p:cNvSpPr>
              <a:spLocks noChangeArrowheads="1"/>
            </p:cNvSpPr>
            <p:nvPr/>
          </p:nvSpPr>
          <p:spPr bwMode="auto">
            <a:xfrm>
              <a:off x="5184" y="2304"/>
              <a:ext cx="144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1" name="Group 25"/>
          <p:cNvGrpSpPr>
            <a:grpSpLocks/>
          </p:cNvGrpSpPr>
          <p:nvPr/>
        </p:nvGrpSpPr>
        <p:grpSpPr bwMode="auto">
          <a:xfrm>
            <a:off x="5638800" y="4697611"/>
            <a:ext cx="1200150" cy="1134665"/>
            <a:chOff x="4179" y="3522"/>
            <a:chExt cx="1149" cy="1086"/>
          </a:xfrm>
        </p:grpSpPr>
        <p:sp>
          <p:nvSpPr>
            <p:cNvPr id="36872" name="Line 26"/>
            <p:cNvSpPr>
              <a:spLocks noChangeShapeType="1"/>
            </p:cNvSpPr>
            <p:nvPr/>
          </p:nvSpPr>
          <p:spPr bwMode="auto">
            <a:xfrm>
              <a:off x="4368" y="433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73" name="Picture 27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4434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4" name="Picture 28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3618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5" name="Line 29"/>
            <p:cNvSpPr>
              <a:spLocks noChangeShapeType="1"/>
            </p:cNvSpPr>
            <p:nvPr/>
          </p:nvSpPr>
          <p:spPr bwMode="auto">
            <a:xfrm flipV="1">
              <a:off x="4368" y="3522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Rectangle 30"/>
            <p:cNvSpPr>
              <a:spLocks noChangeArrowheads="1"/>
            </p:cNvSpPr>
            <p:nvPr/>
          </p:nvSpPr>
          <p:spPr bwMode="auto">
            <a:xfrm>
              <a:off x="4416" y="4272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7" name="Rectangle 31"/>
            <p:cNvSpPr>
              <a:spLocks noChangeArrowheads="1"/>
            </p:cNvSpPr>
            <p:nvPr/>
          </p:nvSpPr>
          <p:spPr bwMode="auto">
            <a:xfrm>
              <a:off x="4608" y="3792"/>
              <a:ext cx="144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8" name="Rectangle 32"/>
            <p:cNvSpPr>
              <a:spLocks noChangeArrowheads="1"/>
            </p:cNvSpPr>
            <p:nvPr/>
          </p:nvSpPr>
          <p:spPr bwMode="auto">
            <a:xfrm>
              <a:off x="4800" y="3984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9" name="Rectangle 33"/>
            <p:cNvSpPr>
              <a:spLocks noChangeArrowheads="1"/>
            </p:cNvSpPr>
            <p:nvPr/>
          </p:nvSpPr>
          <p:spPr bwMode="auto">
            <a:xfrm>
              <a:off x="4992" y="3600"/>
              <a:ext cx="144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Rectangle 34"/>
            <p:cNvSpPr>
              <a:spLocks noChangeArrowheads="1"/>
            </p:cNvSpPr>
            <p:nvPr/>
          </p:nvSpPr>
          <p:spPr bwMode="auto">
            <a:xfrm>
              <a:off x="5184" y="3744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Bayes rule lets us do diagnostic queries with causal probabilities</a:t>
            </a:r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The naïve Bayes assumption takes all features to be independent given the class label</a:t>
            </a:r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We can build classifiers out of a naïve Bayes model using training data</a:t>
            </a:r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Smoothing estimates is important in real systems</a:t>
            </a:r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Classifier confidences are useful, when you can get them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Digit Recognition </a:t>
            </a:r>
            <a:r>
              <a:rPr lang="zh-CN" altLang="en-US" dirty="0">
                <a:latin typeface="Calibri"/>
                <a:cs typeface="Calibri"/>
              </a:rPr>
              <a:t>手写数字识别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22661" y="1523999"/>
            <a:ext cx="6000750" cy="3394472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Input: images / pixel grids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Output: a digit 0-9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Calibri"/>
                <a:cs typeface="Calibri"/>
              </a:rPr>
              <a:t>Setup: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Get a large collection of example images, each labeled with a digit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Note: someone has to hand label all this data!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Want to learn to predict labels of new, future digit images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Calibri"/>
                <a:cs typeface="Calibri"/>
              </a:rPr>
              <a:t>Features: </a:t>
            </a:r>
            <a:r>
              <a:rPr lang="en-US" sz="1800" dirty="0">
                <a:latin typeface="Calibri"/>
                <a:cs typeface="Calibri"/>
              </a:rPr>
              <a:t>The attributes used to make the digit decision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Pixels: (6,8)=ON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Shape Patterns: </a:t>
            </a:r>
            <a:r>
              <a:rPr lang="en-US" sz="1800" dirty="0" err="1">
                <a:latin typeface="Calibri"/>
                <a:cs typeface="Calibri"/>
              </a:rPr>
              <a:t>NumComponents</a:t>
            </a:r>
            <a:r>
              <a:rPr lang="en-US" sz="1800" dirty="0">
                <a:latin typeface="Calibri"/>
                <a:cs typeface="Calibri"/>
              </a:rPr>
              <a:t>, </a:t>
            </a:r>
            <a:r>
              <a:rPr lang="en-US" sz="1800" dirty="0" err="1">
                <a:latin typeface="Calibri"/>
                <a:cs typeface="Calibri"/>
              </a:rPr>
              <a:t>AspectRatio</a:t>
            </a:r>
            <a:r>
              <a:rPr lang="en-US" sz="1800" dirty="0">
                <a:latin typeface="Calibri"/>
                <a:cs typeface="Calibri"/>
              </a:rPr>
              <a:t>, </a:t>
            </a:r>
            <a:r>
              <a:rPr lang="en-US" sz="1800" dirty="0" err="1">
                <a:latin typeface="Calibri"/>
                <a:cs typeface="Calibri"/>
              </a:rPr>
              <a:t>NumLoops</a:t>
            </a:r>
            <a:endParaRPr lang="en-US" sz="18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…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58050" y="2114550"/>
            <a:ext cx="3810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0900" y="2743200"/>
            <a:ext cx="408385" cy="448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6371" y="4057650"/>
            <a:ext cx="491729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7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94946" y="4918471"/>
            <a:ext cx="463154" cy="510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Picture 7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00900" y="3371850"/>
            <a:ext cx="463154" cy="448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9" name="TextBox 74"/>
          <p:cNvSpPr txBox="1">
            <a:spLocks noChangeArrowheads="1"/>
          </p:cNvSpPr>
          <p:nvPr/>
        </p:nvSpPr>
        <p:spPr bwMode="auto">
          <a:xfrm>
            <a:off x="8172450" y="2171700"/>
            <a:ext cx="285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10250" name="TextBox 75"/>
          <p:cNvSpPr txBox="1">
            <a:spLocks noChangeArrowheads="1"/>
          </p:cNvSpPr>
          <p:nvPr/>
        </p:nvSpPr>
        <p:spPr bwMode="auto">
          <a:xfrm>
            <a:off x="8172450" y="2800350"/>
            <a:ext cx="285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251" name="TextBox 76"/>
          <p:cNvSpPr txBox="1">
            <a:spLocks noChangeArrowheads="1"/>
          </p:cNvSpPr>
          <p:nvPr/>
        </p:nvSpPr>
        <p:spPr bwMode="auto">
          <a:xfrm>
            <a:off x="8172450" y="3486150"/>
            <a:ext cx="285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2</a:t>
            </a:r>
          </a:p>
        </p:txBody>
      </p:sp>
      <p:sp>
        <p:nvSpPr>
          <p:cNvPr id="10252" name="TextBox 77"/>
          <p:cNvSpPr txBox="1">
            <a:spLocks noChangeArrowheads="1"/>
          </p:cNvSpPr>
          <p:nvPr/>
        </p:nvSpPr>
        <p:spPr bwMode="auto">
          <a:xfrm>
            <a:off x="8172450" y="4171950"/>
            <a:ext cx="285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253" name="TextBox 78"/>
          <p:cNvSpPr txBox="1">
            <a:spLocks noChangeArrowheads="1"/>
          </p:cNvSpPr>
          <p:nvPr/>
        </p:nvSpPr>
        <p:spPr bwMode="auto">
          <a:xfrm>
            <a:off x="8115300" y="5032772"/>
            <a:ext cx="45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??</a:t>
            </a:r>
          </a:p>
        </p:txBody>
      </p:sp>
      <p:grpSp>
        <p:nvGrpSpPr>
          <p:cNvPr id="14" name="Group 8">
            <a:extLst>
              <a:ext uri="{FF2B5EF4-FFF2-40B4-BE49-F238E27FC236}">
                <a16:creationId xmlns:a16="http://schemas.microsoft.com/office/drawing/2014/main" id="{EF210F4F-1441-4339-AE97-AD89E5A0FB94}"/>
              </a:ext>
            </a:extLst>
          </p:cNvPr>
          <p:cNvGrpSpPr>
            <a:grpSpLocks/>
          </p:cNvGrpSpPr>
          <p:nvPr/>
        </p:nvGrpSpPr>
        <p:grpSpPr bwMode="auto">
          <a:xfrm>
            <a:off x="5380435" y="1881949"/>
            <a:ext cx="1257300" cy="1177529"/>
            <a:chOff x="3168" y="1584"/>
            <a:chExt cx="1536" cy="1536"/>
          </a:xfrm>
        </p:grpSpPr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84D7CBED-68BD-4231-A286-A646AC38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FADFDF1F-F4A9-4832-8B20-BE1DB4179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C797BD7A-2D63-4D9F-878E-D94749261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1CA132FC-EB4C-4403-B222-DFA5A0F5F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776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72D260AA-066C-4B6E-804E-EB894AC9B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584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039C553F-9182-4943-91AF-E34E1ACB1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584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C0C596E0-34DF-45AF-990C-604511552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B7256F86-BA65-467F-B115-63F1BFF09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7CAF1456-40CD-43E8-AD20-169F39F90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>
              <a:extLst>
                <a:ext uri="{FF2B5EF4-FFF2-40B4-BE49-F238E27FC236}">
                  <a16:creationId xmlns:a16="http://schemas.microsoft.com/office/drawing/2014/main" id="{3D2691A8-FADD-4F36-9F66-7662EB9C1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19">
              <a:extLst>
                <a:ext uri="{FF2B5EF4-FFF2-40B4-BE49-F238E27FC236}">
                  <a16:creationId xmlns:a16="http://schemas.microsoft.com/office/drawing/2014/main" id="{CE740500-5C12-4BB7-A883-0022CF15B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0">
              <a:extLst>
                <a:ext uri="{FF2B5EF4-FFF2-40B4-BE49-F238E27FC236}">
                  <a16:creationId xmlns:a16="http://schemas.microsoft.com/office/drawing/2014/main" id="{9E77C68B-AB84-4C59-83AB-08772A338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E4593704-2C75-473E-8A65-A1C3A1816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2">
              <a:extLst>
                <a:ext uri="{FF2B5EF4-FFF2-40B4-BE49-F238E27FC236}">
                  <a16:creationId xmlns:a16="http://schemas.microsoft.com/office/drawing/2014/main" id="{05789372-5DA0-42C3-A4C5-4A159116E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5CBDF6E-B268-45D4-AEF2-C78E8A238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4">
              <a:extLst>
                <a:ext uri="{FF2B5EF4-FFF2-40B4-BE49-F238E27FC236}">
                  <a16:creationId xmlns:a16="http://schemas.microsoft.com/office/drawing/2014/main" id="{BCCBE5AD-8373-4F61-B71F-DBF217AC3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160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DE0A6A24-2151-4917-8D8B-BAB3DACF3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584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6">
              <a:extLst>
                <a:ext uri="{FF2B5EF4-FFF2-40B4-BE49-F238E27FC236}">
                  <a16:creationId xmlns:a16="http://schemas.microsoft.com/office/drawing/2014/main" id="{7AD4A51E-AE78-410A-9FD9-A0BE464F1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D8503096-A3BC-4EDC-852A-715CFB936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475068EC-44EF-4320-8AA8-223C46F19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776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9D17EDEE-B2A6-435F-A5E9-983B211E6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0">
              <a:extLst>
                <a:ext uri="{FF2B5EF4-FFF2-40B4-BE49-F238E27FC236}">
                  <a16:creationId xmlns:a16="http://schemas.microsoft.com/office/drawing/2014/main" id="{48ECD17B-E290-4A8C-9410-E02B6E72A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1">
              <a:extLst>
                <a:ext uri="{FF2B5EF4-FFF2-40B4-BE49-F238E27FC236}">
                  <a16:creationId xmlns:a16="http://schemas.microsoft.com/office/drawing/2014/main" id="{7A7C39B9-BFB6-4B7A-9B08-2D57BB90B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32">
              <a:extLst>
                <a:ext uri="{FF2B5EF4-FFF2-40B4-BE49-F238E27FC236}">
                  <a16:creationId xmlns:a16="http://schemas.microsoft.com/office/drawing/2014/main" id="{1E670FD8-50E0-4963-AB8E-12B7C6D8F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D577CA98-130F-401F-9CF4-BBE944377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968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34">
              <a:extLst>
                <a:ext uri="{FF2B5EF4-FFF2-40B4-BE49-F238E27FC236}">
                  <a16:creationId xmlns:a16="http://schemas.microsoft.com/office/drawing/2014/main" id="{384B8271-AD97-4873-A2A1-8B091D69D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35">
              <a:extLst>
                <a:ext uri="{FF2B5EF4-FFF2-40B4-BE49-F238E27FC236}">
                  <a16:creationId xmlns:a16="http://schemas.microsoft.com/office/drawing/2014/main" id="{31A4F751-266E-4296-930B-9A31F6C5D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36">
              <a:extLst>
                <a:ext uri="{FF2B5EF4-FFF2-40B4-BE49-F238E27FC236}">
                  <a16:creationId xmlns:a16="http://schemas.microsoft.com/office/drawing/2014/main" id="{622C22C8-C1A2-4E8C-B34D-19DADA6FA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37">
              <a:extLst>
                <a:ext uri="{FF2B5EF4-FFF2-40B4-BE49-F238E27FC236}">
                  <a16:creationId xmlns:a16="http://schemas.microsoft.com/office/drawing/2014/main" id="{2112B400-254A-4ECE-B7F2-FF29F3DCF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38">
              <a:extLst>
                <a:ext uri="{FF2B5EF4-FFF2-40B4-BE49-F238E27FC236}">
                  <a16:creationId xmlns:a16="http://schemas.microsoft.com/office/drawing/2014/main" id="{ED668D83-C237-48B5-A721-45A50FC02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39">
              <a:extLst>
                <a:ext uri="{FF2B5EF4-FFF2-40B4-BE49-F238E27FC236}">
                  <a16:creationId xmlns:a16="http://schemas.microsoft.com/office/drawing/2014/main" id="{11A86099-CC05-4B70-BC5E-253F082A5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40">
              <a:extLst>
                <a:ext uri="{FF2B5EF4-FFF2-40B4-BE49-F238E27FC236}">
                  <a16:creationId xmlns:a16="http://schemas.microsoft.com/office/drawing/2014/main" id="{A3312D9A-AFF7-4FB1-8497-C3A44F7BB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41">
              <a:extLst>
                <a:ext uri="{FF2B5EF4-FFF2-40B4-BE49-F238E27FC236}">
                  <a16:creationId xmlns:a16="http://schemas.microsoft.com/office/drawing/2014/main" id="{6154A3EF-6922-4CF4-AF95-A16B25FEF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2">
              <a:extLst>
                <a:ext uri="{FF2B5EF4-FFF2-40B4-BE49-F238E27FC236}">
                  <a16:creationId xmlns:a16="http://schemas.microsoft.com/office/drawing/2014/main" id="{935D8057-3E99-482E-8606-FFC6DD77D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43">
              <a:extLst>
                <a:ext uri="{FF2B5EF4-FFF2-40B4-BE49-F238E27FC236}">
                  <a16:creationId xmlns:a16="http://schemas.microsoft.com/office/drawing/2014/main" id="{92CE3ADA-BE14-4375-BFC1-FD189F5AF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44">
              <a:extLst>
                <a:ext uri="{FF2B5EF4-FFF2-40B4-BE49-F238E27FC236}">
                  <a16:creationId xmlns:a16="http://schemas.microsoft.com/office/drawing/2014/main" id="{D4400713-CEE5-4F50-98D1-FA6E909ED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6A58E971-5EB9-4F17-A1C0-1FBCD3386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46">
              <a:extLst>
                <a:ext uri="{FF2B5EF4-FFF2-40B4-BE49-F238E27FC236}">
                  <a16:creationId xmlns:a16="http://schemas.microsoft.com/office/drawing/2014/main" id="{3DFB318F-FD76-47C0-895A-403AC4F61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47">
              <a:extLst>
                <a:ext uri="{FF2B5EF4-FFF2-40B4-BE49-F238E27FC236}">
                  <a16:creationId xmlns:a16="http://schemas.microsoft.com/office/drawing/2014/main" id="{D163EAC5-7B9E-48D8-99C4-CA4F156EB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48">
              <a:extLst>
                <a:ext uri="{FF2B5EF4-FFF2-40B4-BE49-F238E27FC236}">
                  <a16:creationId xmlns:a16="http://schemas.microsoft.com/office/drawing/2014/main" id="{F1475F16-AADA-49B7-ADD1-B5A45B9B3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49">
              <a:extLst>
                <a:ext uri="{FF2B5EF4-FFF2-40B4-BE49-F238E27FC236}">
                  <a16:creationId xmlns:a16="http://schemas.microsoft.com/office/drawing/2014/main" id="{05A48A9D-1D3E-437C-A322-CD1639AF4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0">
              <a:extLst>
                <a:ext uri="{FF2B5EF4-FFF2-40B4-BE49-F238E27FC236}">
                  <a16:creationId xmlns:a16="http://schemas.microsoft.com/office/drawing/2014/main" id="{2EC5682D-245C-4D77-AE77-E0CD9EB7B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736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1">
              <a:extLst>
                <a:ext uri="{FF2B5EF4-FFF2-40B4-BE49-F238E27FC236}">
                  <a16:creationId xmlns:a16="http://schemas.microsoft.com/office/drawing/2014/main" id="{7DD13990-533A-45D8-A44C-1C1EDE84F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52">
              <a:extLst>
                <a:ext uri="{FF2B5EF4-FFF2-40B4-BE49-F238E27FC236}">
                  <a16:creationId xmlns:a16="http://schemas.microsoft.com/office/drawing/2014/main" id="{B0F782ED-6335-4642-89C9-E510E77C5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53">
              <a:extLst>
                <a:ext uri="{FF2B5EF4-FFF2-40B4-BE49-F238E27FC236}">
                  <a16:creationId xmlns:a16="http://schemas.microsoft.com/office/drawing/2014/main" id="{A88FF1B2-3335-4F67-8A1E-A2C282D5A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54">
              <a:extLst>
                <a:ext uri="{FF2B5EF4-FFF2-40B4-BE49-F238E27FC236}">
                  <a16:creationId xmlns:a16="http://schemas.microsoft.com/office/drawing/2014/main" id="{5BDF9A43-F367-4D01-9FE7-5F25C99C8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55">
              <a:extLst>
                <a:ext uri="{FF2B5EF4-FFF2-40B4-BE49-F238E27FC236}">
                  <a16:creationId xmlns:a16="http://schemas.microsoft.com/office/drawing/2014/main" id="{EC40FA1C-A3F3-417A-9CAB-4E6228CDF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928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E69E5BE4-BC66-46FB-BAE3-0C04969D3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28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57">
              <a:extLst>
                <a:ext uri="{FF2B5EF4-FFF2-40B4-BE49-F238E27FC236}">
                  <a16:creationId xmlns:a16="http://schemas.microsoft.com/office/drawing/2014/main" id="{504569BC-17AE-4CFD-9CDF-EC0B54527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352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58">
              <a:extLst>
                <a:ext uri="{FF2B5EF4-FFF2-40B4-BE49-F238E27FC236}">
                  <a16:creationId xmlns:a16="http://schemas.microsoft.com/office/drawing/2014/main" id="{7986BFAF-D08A-4B32-A335-1E89D9A3C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59">
              <a:extLst>
                <a:ext uri="{FF2B5EF4-FFF2-40B4-BE49-F238E27FC236}">
                  <a16:creationId xmlns:a16="http://schemas.microsoft.com/office/drawing/2014/main" id="{A77882A8-959A-48CF-B586-FCD1AC582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60">
              <a:extLst>
                <a:ext uri="{FF2B5EF4-FFF2-40B4-BE49-F238E27FC236}">
                  <a16:creationId xmlns:a16="http://schemas.microsoft.com/office/drawing/2014/main" id="{4F80AEBB-9EF9-4C92-893C-AFBC31726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544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61">
              <a:extLst>
                <a:ext uri="{FF2B5EF4-FFF2-40B4-BE49-F238E27FC236}">
                  <a16:creationId xmlns:a16="http://schemas.microsoft.com/office/drawing/2014/main" id="{AFA2CCB6-8A18-4809-8869-5EBD88D58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62">
              <a:extLst>
                <a:ext uri="{FF2B5EF4-FFF2-40B4-BE49-F238E27FC236}">
                  <a16:creationId xmlns:a16="http://schemas.microsoft.com/office/drawing/2014/main" id="{1EDEACD6-C616-44F0-8F0D-BC17E535D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63">
              <a:extLst>
                <a:ext uri="{FF2B5EF4-FFF2-40B4-BE49-F238E27FC236}">
                  <a16:creationId xmlns:a16="http://schemas.microsoft.com/office/drawing/2014/main" id="{6347E5DF-29F1-4460-98EB-B0465BC5D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69080E82-5CE1-417B-8CC9-28AA6F0CF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65">
              <a:extLst>
                <a:ext uri="{FF2B5EF4-FFF2-40B4-BE49-F238E27FC236}">
                  <a16:creationId xmlns:a16="http://schemas.microsoft.com/office/drawing/2014/main" id="{98D8DF37-80B0-4C77-9761-E0DC4DAA6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E8AB61F5-2CDE-48B2-9EC9-78136300A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736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67">
              <a:extLst>
                <a:ext uri="{FF2B5EF4-FFF2-40B4-BE49-F238E27FC236}">
                  <a16:creationId xmlns:a16="http://schemas.microsoft.com/office/drawing/2014/main" id="{55A49F1C-F1F4-4FD7-86DB-706E1463A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928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68">
              <a:extLst>
                <a:ext uri="{FF2B5EF4-FFF2-40B4-BE49-F238E27FC236}">
                  <a16:creationId xmlns:a16="http://schemas.microsoft.com/office/drawing/2014/main" id="{67D6D279-C274-4519-9723-27D979CE1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69">
              <a:extLst>
                <a:ext uri="{FF2B5EF4-FFF2-40B4-BE49-F238E27FC236}">
                  <a16:creationId xmlns:a16="http://schemas.microsoft.com/office/drawing/2014/main" id="{39E42C4C-C8E6-4A66-A6AD-71FACEE62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70">
              <a:extLst>
                <a:ext uri="{FF2B5EF4-FFF2-40B4-BE49-F238E27FC236}">
                  <a16:creationId xmlns:a16="http://schemas.microsoft.com/office/drawing/2014/main" id="{A13A094A-5C5A-4BE8-92A5-45CAFDE69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71">
              <a:extLst>
                <a:ext uri="{FF2B5EF4-FFF2-40B4-BE49-F238E27FC236}">
                  <a16:creationId xmlns:a16="http://schemas.microsoft.com/office/drawing/2014/main" id="{1D31E464-7D75-457E-9B05-13F27AD10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2">
              <a:extLst>
                <a:ext uri="{FF2B5EF4-FFF2-40B4-BE49-F238E27FC236}">
                  <a16:creationId xmlns:a16="http://schemas.microsoft.com/office/drawing/2014/main" id="{9E0D0393-8DD9-4869-A3E9-93661BDC7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/>
      <p:bldP spid="10250" grpId="0"/>
      <p:bldP spid="10251" grpId="0"/>
      <p:bldP spid="10252" grpId="0"/>
      <p:bldP spid="102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Other Classification Tasks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85839" y="1371600"/>
            <a:ext cx="5581650" cy="354687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Classification: given inputs x, predict labels (classes) y</a:t>
            </a:r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Spam detection (input: document,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800" dirty="0"/>
              <a:t>	classes: spam / ham)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OCR (input: images, classes: characters)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Medical diagnosis (input: symptoms,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800" dirty="0"/>
              <a:t>	classes: diseases)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Automatic essay grading (input: document,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800" dirty="0"/>
              <a:t>	classes: grades)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Fraud detection (input: account activity,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800" dirty="0"/>
              <a:t>	classes: fraud / no fraud)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Customer service email routing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… many more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Classification is an important commercial technology!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57840" y="1885951"/>
            <a:ext cx="4000321" cy="327608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Classification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3150" y="1837702"/>
            <a:ext cx="4457700" cy="3796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7518"/>
            <a:ext cx="4876800" cy="3546873"/>
          </a:xfrm>
        </p:spPr>
        <p:txBody>
          <a:bodyPr/>
          <a:lstStyle/>
          <a:p>
            <a:r>
              <a:rPr lang="en-US" sz="2800" dirty="0"/>
              <a:t>Model-based approach</a:t>
            </a:r>
          </a:p>
          <a:p>
            <a:pPr lvl="1"/>
            <a:r>
              <a:rPr lang="en-US" sz="2400" dirty="0"/>
              <a:t>Build a model (e.g. Bayes’ net) where both the label and features are random variables</a:t>
            </a:r>
          </a:p>
          <a:p>
            <a:pPr lvl="1"/>
            <a:r>
              <a:rPr lang="en-US" sz="2400" dirty="0"/>
              <a:t>Instantiate any observed features</a:t>
            </a:r>
          </a:p>
          <a:p>
            <a:pPr lvl="1"/>
            <a:r>
              <a:rPr lang="en-US" sz="2400" dirty="0"/>
              <a:t>Query for the distribution of the label conditioned on the features</a:t>
            </a:r>
          </a:p>
          <a:p>
            <a:pPr lvl="4"/>
            <a:endParaRPr lang="en-US" sz="1800" dirty="0"/>
          </a:p>
          <a:p>
            <a:r>
              <a:rPr lang="en-US" sz="2800" dirty="0"/>
              <a:t>Challenges</a:t>
            </a:r>
          </a:p>
          <a:p>
            <a:pPr lvl="1"/>
            <a:r>
              <a:rPr lang="en-US" sz="2400" dirty="0"/>
              <a:t>What structure should the BN have?</a:t>
            </a:r>
          </a:p>
          <a:p>
            <a:pPr lvl="1"/>
            <a:r>
              <a:rPr lang="en-US" sz="2400" dirty="0"/>
              <a:t>How should we learn its parameters?</a:t>
            </a:r>
            <a:endParaRPr lang="en-US" sz="2800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07703" y="2346741"/>
            <a:ext cx="3436297" cy="29265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Naïve Bayes for Digits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828800"/>
            <a:ext cx="8229600" cy="3600450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Calibri"/>
                <a:cs typeface="Calibri"/>
              </a:rPr>
              <a:t>Naïve </a:t>
            </a:r>
            <a:r>
              <a:rPr lang="en-US" sz="1800" dirty="0" err="1">
                <a:latin typeface="Calibri"/>
                <a:cs typeface="Calibri"/>
              </a:rPr>
              <a:t>Bayes</a:t>
            </a:r>
            <a:r>
              <a:rPr lang="en-US" sz="1800" dirty="0">
                <a:latin typeface="Calibri"/>
                <a:cs typeface="Calibri"/>
              </a:rPr>
              <a:t>: Assume all features are independent effects of the label</a:t>
            </a:r>
          </a:p>
          <a:p>
            <a:pPr lvl="2"/>
            <a:endParaRPr lang="en-US" sz="1200" dirty="0">
              <a:latin typeface="Calibri"/>
              <a:cs typeface="Calibri"/>
            </a:endParaRPr>
          </a:p>
          <a:p>
            <a:pPr eaLnBrk="1" hangingPunct="1"/>
            <a:r>
              <a:rPr lang="en-US" sz="1800" dirty="0">
                <a:latin typeface="Calibri"/>
                <a:cs typeface="Calibri"/>
              </a:rPr>
              <a:t>Simple digit recognition version:</a:t>
            </a:r>
          </a:p>
          <a:p>
            <a:pPr lvl="1" eaLnBrk="1" hangingPunct="1"/>
            <a:r>
              <a:rPr lang="en-US" sz="1500" dirty="0">
                <a:latin typeface="Calibri"/>
                <a:cs typeface="Calibri"/>
              </a:rPr>
              <a:t>One feature (variable) </a:t>
            </a:r>
            <a:r>
              <a:rPr lang="en-US" sz="1500" dirty="0" err="1">
                <a:latin typeface="Calibri"/>
                <a:cs typeface="Calibri"/>
              </a:rPr>
              <a:t>F</a:t>
            </a:r>
            <a:r>
              <a:rPr lang="en-US" sz="1500" baseline="-25000" dirty="0" err="1">
                <a:latin typeface="Calibri"/>
                <a:cs typeface="Calibri"/>
              </a:rPr>
              <a:t>ij</a:t>
            </a:r>
            <a:r>
              <a:rPr lang="en-US" sz="1500" dirty="0">
                <a:latin typeface="Calibri"/>
                <a:cs typeface="Calibri"/>
              </a:rPr>
              <a:t> for each grid position &lt;</a:t>
            </a:r>
            <a:r>
              <a:rPr lang="en-US" sz="1500" dirty="0" err="1">
                <a:latin typeface="Calibri"/>
                <a:cs typeface="Calibri"/>
              </a:rPr>
              <a:t>i,j</a:t>
            </a:r>
            <a:r>
              <a:rPr lang="en-US" sz="1500" dirty="0">
                <a:latin typeface="Calibri"/>
                <a:cs typeface="Calibri"/>
              </a:rPr>
              <a:t>&gt;</a:t>
            </a:r>
          </a:p>
          <a:p>
            <a:pPr lvl="1" eaLnBrk="1" hangingPunct="1"/>
            <a:r>
              <a:rPr lang="en-US" sz="1500" dirty="0">
                <a:latin typeface="Calibri"/>
                <a:cs typeface="Calibri"/>
              </a:rPr>
              <a:t>Feature values are on / off, based on whether intensity</a:t>
            </a:r>
          </a:p>
          <a:p>
            <a:pPr lvl="1" eaLnBrk="1" hangingPunct="1">
              <a:buNone/>
            </a:pPr>
            <a:r>
              <a:rPr lang="en-US" sz="1500" dirty="0">
                <a:latin typeface="Calibri"/>
                <a:cs typeface="Calibri"/>
              </a:rPr>
              <a:t>	is more or less than 0.5 in underlying image</a:t>
            </a:r>
          </a:p>
          <a:p>
            <a:pPr lvl="1" eaLnBrk="1" hangingPunct="1"/>
            <a:r>
              <a:rPr lang="en-US" sz="1500" dirty="0">
                <a:latin typeface="Calibri"/>
                <a:cs typeface="Calibri"/>
              </a:rPr>
              <a:t>Each input maps to a feature vector, e.g.</a:t>
            </a:r>
          </a:p>
          <a:p>
            <a:pPr lvl="1" eaLnBrk="1" hangingPunct="1"/>
            <a:endParaRPr lang="en-US" sz="1500" dirty="0">
              <a:latin typeface="Calibri"/>
              <a:cs typeface="Calibri"/>
            </a:endParaRPr>
          </a:p>
          <a:p>
            <a:pPr lvl="1" eaLnBrk="1" hangingPunct="1"/>
            <a:endParaRPr lang="en-US" sz="1500" dirty="0">
              <a:latin typeface="Calibri"/>
              <a:cs typeface="Calibri"/>
            </a:endParaRPr>
          </a:p>
          <a:p>
            <a:pPr lvl="1" eaLnBrk="1" hangingPunct="1"/>
            <a:r>
              <a:rPr lang="en-US" sz="1500" dirty="0">
                <a:latin typeface="Calibri"/>
                <a:cs typeface="Calibri"/>
              </a:rPr>
              <a:t>Here: lots of features, each is binary valued</a:t>
            </a:r>
          </a:p>
          <a:p>
            <a:pPr lvl="3"/>
            <a:endParaRPr lang="en-US" sz="900" dirty="0">
              <a:latin typeface="Calibri"/>
              <a:cs typeface="Calibri"/>
            </a:endParaRPr>
          </a:p>
          <a:p>
            <a:pPr eaLnBrk="1" hangingPunct="1"/>
            <a:r>
              <a:rPr lang="en-US" sz="1800" dirty="0">
                <a:latin typeface="Calibri"/>
                <a:cs typeface="Calibri"/>
              </a:rPr>
              <a:t>Naïve </a:t>
            </a:r>
            <a:r>
              <a:rPr lang="en-US" sz="1800" dirty="0" err="1">
                <a:latin typeface="Calibri"/>
                <a:cs typeface="Calibri"/>
              </a:rPr>
              <a:t>Bayes</a:t>
            </a:r>
            <a:r>
              <a:rPr lang="en-US" sz="1800" dirty="0">
                <a:latin typeface="Calibri"/>
                <a:cs typeface="Calibri"/>
              </a:rPr>
              <a:t> model:</a:t>
            </a:r>
          </a:p>
          <a:p>
            <a:pPr lvl="5"/>
            <a:endParaRPr lang="en-US" sz="900" dirty="0">
              <a:latin typeface="Calibri"/>
              <a:cs typeface="Calibri"/>
            </a:endParaRPr>
          </a:p>
          <a:p>
            <a:pPr eaLnBrk="1" hangingPunct="1"/>
            <a:r>
              <a:rPr lang="en-US" sz="1800" dirty="0">
                <a:latin typeface="Calibri"/>
                <a:cs typeface="Calibri"/>
              </a:rPr>
              <a:t>What do we need to learn?</a:t>
            </a: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33475" y="3943350"/>
            <a:ext cx="30361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8535" y="4057650"/>
            <a:ext cx="4963715" cy="178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89621" y="4857751"/>
            <a:ext cx="4054079" cy="460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7515225" y="2286000"/>
            <a:ext cx="400050" cy="400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Y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6829425" y="3371850"/>
            <a:ext cx="400050" cy="400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1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8201025" y="3371850"/>
            <a:ext cx="400050" cy="400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n</a:t>
            </a:r>
            <a:endParaRPr lang="en-US">
              <a:latin typeface="Calibri"/>
              <a:cs typeface="Calibri"/>
            </a:endParaRPr>
          </a:p>
        </p:txBody>
      </p:sp>
      <p:cxnSp>
        <p:nvCxnSpPr>
          <p:cNvPr id="11" name="AutoShape 7"/>
          <p:cNvCxnSpPr>
            <a:cxnSpLocks noChangeShapeType="1"/>
            <a:stCxn id="7" idx="4"/>
            <a:endCxn id="10" idx="0"/>
          </p:cNvCxnSpPr>
          <p:nvPr/>
        </p:nvCxnSpPr>
        <p:spPr bwMode="auto">
          <a:xfrm>
            <a:off x="7715250" y="268605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" name="AutoShape 8"/>
          <p:cNvCxnSpPr>
            <a:cxnSpLocks noChangeShapeType="1"/>
            <a:stCxn id="7" idx="4"/>
            <a:endCxn id="8" idx="0"/>
          </p:cNvCxnSpPr>
          <p:nvPr/>
        </p:nvCxnSpPr>
        <p:spPr bwMode="auto">
          <a:xfrm flipH="1">
            <a:off x="7029450" y="268605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7343775" y="3371850"/>
            <a:ext cx="400050" cy="400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2</a:t>
            </a:r>
            <a:endParaRPr lang="en-US">
              <a:latin typeface="Calibri"/>
              <a:cs typeface="Calibri"/>
            </a:endParaRPr>
          </a:p>
        </p:txBody>
      </p:sp>
      <p:cxnSp>
        <p:nvCxnSpPr>
          <p:cNvPr id="14" name="AutoShape 10"/>
          <p:cNvCxnSpPr>
            <a:cxnSpLocks noChangeShapeType="1"/>
            <a:stCxn id="7" idx="4"/>
            <a:endCxn id="13" idx="0"/>
          </p:cNvCxnSpPr>
          <p:nvPr/>
        </p:nvCxnSpPr>
        <p:spPr bwMode="auto">
          <a:xfrm flipH="1">
            <a:off x="7543800" y="2686050"/>
            <a:ext cx="17145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15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58126" y="3543301"/>
            <a:ext cx="230981" cy="41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eft[&#10;\begin{array}{c}&#10;P(f_1) \prod_i P(f_i | y_1)\\&#10;P(f_2) \prod_i P(f_i | y_2)\\&#10;\vdots\\&#10;P(f_k) \prod_i P(f_i | y_k)\\&#10;\end{array}&#10;\right]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4"/>
  <p:tag name="PICTUREFILESIZE" val="3077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f_1 \ldots f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7"/>
  <p:tag name="PICTUREFILESIZE" val="484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 | f_1 \ldots f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0"/>
  <p:tag name="PICTUREFILESIZE" val="62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eft[&#10;\begin{array}{c}&#10;P(y_1, f_1 \ldots f_n)\\&#10;P(y_2, f_1 \ldots f_n)\\&#10;\vdots\\&#10;P(y_k, f_1 \ldots f_n)\\&#10;\end{array}&#10;\right]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2232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"/>
  <p:tag name="PICTUREFILESIZE" val="300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F_{3,1}=on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9"/>
  <p:tag name="PICTUREFILESIZE" val="728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F_{5,5}=on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9"/>
  <p:tag name="PICTUREFILESIZE" val="744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, W_1 \ldots W_n) = P(Y) \prod_i P(W_i |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7"/>
  <p:tag name="PICTUREFILESIZE" val="1919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, W_1 \ldots W_n) = P(Y) \prod_i P(W_i |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7"/>
  <p:tag name="PICTUREFILESIZE" val="1919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W | \mbox{spam}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5"/>
  <p:tag name="PICTUREFILESIZE" val="674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rightarrow \langle F_{0,0} = 0 \,\,\, F_{0,1} = 0 \,\,\, F_{0,2} = 1 \,\,\, F_{0,3} = 1 \,\,\, F_{0,4} = 0 \,\,\, \ldots  F_{15,15} = 0 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42"/>
  <p:tag name="PICTUREFILESIZE" val="2152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W | \mbox{ham}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05"/>
  <p:tag name="PICTUREFILESIZE" val="573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"/>
  <p:tag name="PICTUREFILESIZE" val="298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276.7887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\[&#10;P(Y)&#10;\]&#10;&#10;\end{document}"/>
  <p:tag name="IGUANATEXSIZE" val="20"/>
  <p:tag name="IGUANATEXCURSOR" val="205"/>
  <p:tag name="TRANSPARENCY" val="True"/>
  <p:tag name="FILENAME" val=""/>
  <p:tag name="INPUTTYPE" val="0"/>
  <p:tag name="LATEXENGINEID" val="1"/>
  <p:tag name="TEMPFOLDER" val="c: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485.3177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\[&#10;P(W_1|Y)&#10;\]&#10;&#10;\end{document}"/>
  <p:tag name="IGUANATEXSIZE" val="20"/>
  <p:tag name="IGUANATEXCURSOR" val="207"/>
  <p:tag name="TRANSPARENCY" val="True"/>
  <p:tag name="FILENAME" val=""/>
  <p:tag name="INPUTTYPE" val="0"/>
  <p:tag name="LATEXENGINEID" val="1"/>
  <p:tag name="TEMPFOLDER" val="c: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485.3177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\[&#10;P(W_2|Y)&#10;\]&#10;&#10;\end{document}"/>
  <p:tag name="IGUANATEXSIZE" val="20"/>
  <p:tag name="IGUANATEXCURSOR" val="206"/>
  <p:tag name="TRANSPARENCY" val="True"/>
  <p:tag name="FILENAME" val=""/>
  <p:tag name="INPUTTYPE" val="0"/>
  <p:tag name="LATEXENGINEID" val="1"/>
  <p:tag name="TEMPFOLDER" val="c: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box{features}, C=2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3"/>
  <p:tag name="PICTUREFILESIZE" val="877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box{features}, C=3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3"/>
  <p:tag name="PICTUREFILESIZE" val="888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C=2) = 0.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5"/>
  <p:tag name="PICTUREFILESIZE" val="598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C=3) = 0.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5"/>
  <p:tag name="PICTUREFILESIZE" val="610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2) = 0.01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99"/>
  <p:tag name="PICTUREFILESIZE" val="827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 | F_{0,0} \ldots F_{15,15}) \propto P(Y) \prod_{i,j} P(F_{i,j} |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7"/>
  <p:tag name="PICTUREFILESIZE" val="2082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3) = 0.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6"/>
  <p:tag name="PICTUREFILESIZE" val="807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ff}| C=2) = 0.1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9"/>
  <p:tag name="PICTUREFILESIZE" val="767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ff}| C=3) = 0.7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90"/>
  <p:tag name="PICTUREFILESIZE" val="812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2) = 0.1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5"/>
  <p:tag name="PICTUREFILESIZE" val="753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3) = 0.9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6"/>
  <p:tag name="PICTUREFILESIZE" val="838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2) = 0.8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6"/>
  <p:tag name="PICTUREFILESIZE" val="837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3) = 0.8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6"/>
  <p:tag name="PICTUREFILESIZE" val="852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frac{P(W | \mbox{ham})}{P(W | \mbox{spam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8"/>
  <p:tag name="PICTUREFILESIZE" val="1297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frac{P(W | \mbox{spam})}{P(W | \mbox{ham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8"/>
  <p:tag name="PICTUREFILESIZE" val="1298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\mathrm{ML}(x) = \frac{\mbox{count}(x)}{\mbox{total samples}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0"/>
  <p:tag name="PICTUREFILESIZE" val="1687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L(x,\theta) = \prod_i P_\theta(x_i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79"/>
  <p:tag name="PICTUREFILESIZE" val="1089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begin{document}&#10;\[&#10;P_\mathrm{ML}(\mbox{\textcolor{red}{r}}) = 2/3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36"/>
  <p:tag name="PICTUREFILESIZE" val="997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861.8703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\[&#10;P_\theta(x = \text{red}) = \theta&#10;\]&#10;&#10;\end{document}"/>
  <p:tag name="IGUANATEXSIZE" val="20"/>
  <p:tag name="IGUANATEXCURSOR" val="234"/>
  <p:tag name="TRANSPARENCY" val="True"/>
  <p:tag name="FILENAME" val=""/>
  <p:tag name="INPUTTYPE" val="0"/>
  <p:tag name="LATEXENGINEID" val="1"/>
  <p:tag name="TEMPFOLDER" val="c:\temp\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1131.158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\[&#10;P_\theta(x = \text{blue}) = 1-\theta&#10;\]&#10;&#10;\end{document}"/>
  <p:tag name="IGUANATEXSIZE" val="20"/>
  <p:tag name="IGUANATEXCURSOR" val="231"/>
  <p:tag name="TRANSPARENCY" val="True"/>
  <p:tag name="FILENAME" val=""/>
  <p:tag name="INPUTTYPE" val="0"/>
  <p:tag name="LATEXENGINEID" val="1"/>
  <p:tag name="TEMPFOLDER" val="c:\temp\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6244"/>
  <p:tag name="ORIGINALWIDTH" val="183.0255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\[&#10;= \theta&#10;\]&#10;&#10;\end{document}"/>
  <p:tag name="IGUANATEXSIZE" val="20"/>
  <p:tag name="IGUANATEXCURSOR" val="203"/>
  <p:tag name="TRANSPARENCY" val="True"/>
  <p:tag name="FILENAME" val=""/>
  <p:tag name="INPUTTYPE" val="0"/>
  <p:tag name="LATEXENGINEID" val="1"/>
  <p:tag name="TEMPFOLDER" val="c:\temp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6244"/>
  <p:tag name="ORIGINALWIDTH" val="80.26118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\[&#10;\cdot \theta&#10;\]&#10;&#10;\end{document}"/>
  <p:tag name="IGUANATEXSIZE" val="20"/>
  <p:tag name="IGUANATEXCURSOR" val="207"/>
  <p:tag name="TRANSPARENCY" val="True"/>
  <p:tag name="FILENAME" val=""/>
  <p:tag name="INPUTTYPE" val="0"/>
  <p:tag name="LATEXENGINEID" val="1"/>
  <p:tag name="TEMPFOLDER" val="c:\temp\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384.8037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\[&#10;\cdot (1-\theta)&#10;\]&#10;&#10;\end{document}"/>
  <p:tag name="IGUANATEXSIZE" val="20"/>
  <p:tag name="IGUANATEXCURSOR" val="217"/>
  <p:tag name="TRANSPARENCY" val="True"/>
  <p:tag name="FILENAME" val=""/>
  <p:tag name="INPUTTYPE" val="0"/>
  <p:tag name="LATEXENGINEID" val="1"/>
  <p:tag name="TEMPFOLDER" val="c:\temp\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{\cal D} \mid \theta) = \theta^{\alpha_H} (1-\theta)^{\alpha_T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36"/>
  <p:tag name="PICTUREFILESIZE" val="1107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\widehat{\theta} &amp; = &amp; \arg\max_\theta \ \ P({\cal D} \mid \theta)\\&#10;&amp;= &amp; \arg\max_\theta \ \ \ln P({\cal D} \mid \theta)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83"/>
  <p:tag name="BOXHEIGHT" val="353"/>
  <p:tag name="BOXFONT" val="10"/>
  <p:tag name="BOXWRAP" val="False"/>
  <p:tag name="WORKAROUNDTRANSPARENCYBUG" val="False"/>
  <p:tag name="ALLOWFONTSUBSTITUTION" val="False"/>
  <p:tag name="BITMAPFORMAT" val="pngmono"/>
  <p:tag name="ORIGWIDTH" val="259"/>
  <p:tag name="PICTUREFILESIZE" val="2486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{\cal D} \mid \theta) = \theta^{\alpha_H} (1-\theta)^{\alpha_T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36"/>
  <p:tag name="PICTUREFILESIZE" val="1107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\widehat{\theta} &amp; = &amp; \arg\max_\theta \ \ P({\cal D} \mid \theta)\\&#10;&amp;= &amp; \arg\max_\theta \ \ \ln P({\cal D} \mid \theta)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83"/>
  <p:tag name="BOXHEIGHT" val="353"/>
  <p:tag name="BOXFONT" val="10"/>
  <p:tag name="BOXWRAP" val="False"/>
  <p:tag name="WORKAROUNDTRANSPARENCYBUG" val="False"/>
  <p:tag name="ALLOWFONTSUBSTITUTION" val="False"/>
  <p:tag name="BITMAPFORMAT" val="pngmono"/>
  <p:tag name="ORIGWIDTH" val="259"/>
  <p:tag name="PICTUREFILESIZE" val="2486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\widehat{\theta} &amp; = &amp; \arg\max_\theta \ \ \ln P({\cal D} \mid \theta) \\&#10;&amp; = &amp; \arg\max_\theta \ \ \ln \theta^{\alpha_H} (1-\theta)^{\alpha_T} 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83"/>
  <p:tag name="BOXHEIGHT" val="353"/>
  <p:tag name="BOXFONT" val="10"/>
  <p:tag name="BOXWRAP" val="False"/>
  <p:tag name="WORKAROUNDTRANSPARENCYBUG" val="False"/>
  <p:tag name="ALLOWFONTSUBSTITUTION" val="False"/>
  <p:tag name="BITMAPFORMAT" val="pngmono"/>
  <p:tag name="ORIGWIDTH" val="306"/>
  <p:tag name="PICTUREFILESIZE" val="274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begin{eqnarray*}&#10;\widehat{\theta}_{MLE} &amp; = &amp; \frac{\alpha_H}{\alpha_H+{\alpha_T}}&#10;\end{eqnarray*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2"/>
  <p:tag name="PICTUREFILESIZE" val="1047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\mathrm{ML}(x) = \frac{\mbox{count}(x)}{\mbox{total samples}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0"/>
  <p:tag name="PICTUREFILESIZE" val="1687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\theta_{ML} = \argmax_\theta P({\bf X}|\theta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20"/>
  <p:tag name="PICTUREFILESIZE" val="1338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\phantom{\theta_{ML}} = \argmax_\theta \prod_i P_\theta(X_i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94"/>
  <p:tag name="PICTUREFILESIZE" val="1244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\theta_{MAP} = \argmax_\theta P(\theta | {\bf X}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35"/>
  <p:tag name="PICTUREFILESIZE" val="1426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\phantom{\theta_{MAP}} = \argmax_\theta P({\bf X} | \theta) P(\theta) / P({\bf X}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83"/>
  <p:tag name="PICTUREFILESIZE" val="1685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\phantom{\theta_{MAP}} = \argmax_\theta P({\bf X} | \theta) P(\theta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19"/>
  <p:tag name="PICTUREFILESIZE" val="1305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= \frac{c(x)+1}{N + |X|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08"/>
  <p:tag name="PICTUREFILESIZE" val="755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Y}, \mbox{F}_1 \ldots \mbox{F}_n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555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ML}(X) = \left\langle \frac{2}{3}, \frac{1}{3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77"/>
  <p:tag name="PICTUREFILESIZE" val="1269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}(X) = \left\langle \frac{3}{5}, \frac{2}{5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85"/>
  <p:tag name="PICTUREFILESIZE" val="1320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}(x) = \frac{c(x)+1}{\sum_x [ c(x) + 1]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40"/>
  <p:tag name="PICTUREFILESIZE" val="160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1}(X) = \left\langle \frac{3}{5}, \frac{2}{5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97"/>
  <p:tag name="PICTUREFILESIZE" val="1385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100}(X) = \left\langle \frac{102}{203}, \frac{101}{203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67"/>
  <p:tag name="PICTUREFILESIZE" val="181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0}(X) = \left\langle \frac{2}{3}, \frac{1}{3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97"/>
  <p:tag name="PICTUREFILESIZE" val="1391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k}(x|y) = \frac{c(x,y)+k}{c(y) + k|X|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56"/>
  <p:tag name="PICTUREFILESIZE" val="2096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k}(x) = \frac{c(x)+k}{N + k|X|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18"/>
  <p:tag name="PICTUREFILESIZE" val="162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IN}(x|y) = \alpha \hat{P}(x|y) + (1.0 - \alpha)\hat{P}(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71"/>
  <p:tag name="PICTUREFILESIZE" val="1895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frac{P(W | \mbox{ham})}{P(W | \mbox{spam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8"/>
  <p:tag name="PICTUREFILESIZE" val="1297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Y}) \prod_i P(\mbox{F}_i | \mbox{Y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7"/>
  <p:tag name="PICTUREFILESIZE" val="920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frac{P(W | \mbox{spam})}{P(W | \mbox{ham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8"/>
  <p:tag name="PICTUREFILESIZE" val="1298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graphicx}&#10;\begin{document}&#10;\def\argmax{\mathop{\rm arg\,max}}&#10;\rotatebox{0}{$k$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91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{color}&#10;\begin{document}&#10;\def\argmax{\mathop{\rm arg\,max}}&#10;\textcolor{blue}{training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76"/>
  <p:tag name="PICTUREFILESIZE" val="566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[usenames]{color}&#10;\begin{document}&#10;\def\argmax{\mathop{\rm arg\,max}}&#10;\textcolor{OliveGreen}{held-out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82"/>
  <p:tag name="PICTUREFILESIZE" val="56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[usenames]{color}&#10;\begin{document}&#10;\def\argmax{\mathop{\rm arg\,max}}&#10;\textcolor{BrickRed}{test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39"/>
  <p:tag name="PICTUREFILESIZE" val="360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mbox{confidence}(x) = \max_y P(y|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7"/>
  <p:tag name="PICTUREFILESIZE" val="1578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, f_1 \ldots f_n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6"/>
  <p:tag name="PICTUREFILESIZE" val="649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eft[&#10;\begin{array}{c}&#10;P(y_1, f_1 \ldots f_n)\\&#10;P(y_2, f_1 \ldots f_n)\\&#10;\vdots\\&#10;P(y_k, f_1 \ldots f_n)\\&#10;\end{array}&#10;\right]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22329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50244</TotalTime>
  <Words>3182</Words>
  <Application>Microsoft Office PowerPoint</Application>
  <PresentationFormat>全屏显示(4:3)</PresentationFormat>
  <Paragraphs>669</Paragraphs>
  <Slides>45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4" baseType="lpstr">
      <vt:lpstr>Arial</vt:lpstr>
      <vt:lpstr>Calibri</vt:lpstr>
      <vt:lpstr>Courier New</vt:lpstr>
      <vt:lpstr>Helvetica</vt:lpstr>
      <vt:lpstr>Symbol</vt:lpstr>
      <vt:lpstr>Times New Roman</vt:lpstr>
      <vt:lpstr>Verdana</vt:lpstr>
      <vt:lpstr>Wingdings</vt:lpstr>
      <vt:lpstr>dan-berkeley-nlp-v1</vt:lpstr>
      <vt:lpstr>Naïve Bayes （朴素贝叶斯模型） </vt:lpstr>
      <vt:lpstr>Machine Learning 机器学习</vt:lpstr>
      <vt:lpstr>Classification 分类任务</vt:lpstr>
      <vt:lpstr>Example: Spam Filter 垃圾邮件过滤</vt:lpstr>
      <vt:lpstr>Example: Digit Recognition 手写数字识别</vt:lpstr>
      <vt:lpstr>Other Classification Tasks</vt:lpstr>
      <vt:lpstr>Model-Based Classification</vt:lpstr>
      <vt:lpstr>Model-Based Classification</vt:lpstr>
      <vt:lpstr>Naïve Bayes for Digits</vt:lpstr>
      <vt:lpstr>General Naïve Bayes</vt:lpstr>
      <vt:lpstr>Inference for Naïve Bayes</vt:lpstr>
      <vt:lpstr>General Naïve Bayes</vt:lpstr>
      <vt:lpstr>Example: Conditional Probabilities</vt:lpstr>
      <vt:lpstr>A Spam Filter</vt:lpstr>
      <vt:lpstr>Naïve Bayes for Text</vt:lpstr>
      <vt:lpstr>Example: Spam Filtering</vt:lpstr>
      <vt:lpstr>Spam Example</vt:lpstr>
      <vt:lpstr>Training and Testing</vt:lpstr>
      <vt:lpstr>Important Concepts</vt:lpstr>
      <vt:lpstr>Underfitting and Overfitting</vt:lpstr>
      <vt:lpstr>Overfitting</vt:lpstr>
      <vt:lpstr>Example: Overfitting</vt:lpstr>
      <vt:lpstr>Example: Overfitting</vt:lpstr>
      <vt:lpstr>Generalization and Overfitting</vt:lpstr>
      <vt:lpstr>Parameter Estimation</vt:lpstr>
      <vt:lpstr>Parameter Estimation</vt:lpstr>
      <vt:lpstr>Your First Consulting Job</vt:lpstr>
      <vt:lpstr>Your First Consulting Job</vt:lpstr>
      <vt:lpstr>Maximum Likelihood Estimation</vt:lpstr>
      <vt:lpstr>Maximum Likelihood Estimation</vt:lpstr>
      <vt:lpstr>Smoothing</vt:lpstr>
      <vt:lpstr>Maximum Likelihood?</vt:lpstr>
      <vt:lpstr>Unseen Events</vt:lpstr>
      <vt:lpstr>Laplace Smoothing</vt:lpstr>
      <vt:lpstr>Laplace Smoothing</vt:lpstr>
      <vt:lpstr>Estimation: Linear Interpolation* </vt:lpstr>
      <vt:lpstr>Real NB: Smoothing</vt:lpstr>
      <vt:lpstr>Tuning</vt:lpstr>
      <vt:lpstr>Tuning on Held-Out Data</vt:lpstr>
      <vt:lpstr>Features</vt:lpstr>
      <vt:lpstr>Errors, and What to Do</vt:lpstr>
      <vt:lpstr>What to Do About Errors?</vt:lpstr>
      <vt:lpstr>Baselines</vt:lpstr>
      <vt:lpstr>Confidences from a Classifier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Qi Qi</cp:lastModifiedBy>
  <cp:revision>2701</cp:revision>
  <dcterms:created xsi:type="dcterms:W3CDTF">2004-08-27T04:16:05Z</dcterms:created>
  <dcterms:modified xsi:type="dcterms:W3CDTF">2019-12-02T04:46:01Z</dcterms:modified>
</cp:coreProperties>
</file>