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8"/>
  </p:notesMasterIdLst>
  <p:sldIdLst>
    <p:sldId id="335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33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59C73-805F-49FE-9CE8-442054414A24}" v="168" dt="2018-08-29T12:43:06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528" autoAdjust="0"/>
  </p:normalViewPr>
  <p:slideViewPr>
    <p:cSldViewPr snapToGrid="0" snapToObjects="1"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 Qi" userId="f29008d1e1aa583c" providerId="LiveId" clId="{42159C73-805F-49FE-9CE8-442054414A24}"/>
    <pc:docChg chg="undo custSel mod delSld modSld">
      <pc:chgData name="Qi Qi" userId="f29008d1e1aa583c" providerId="LiveId" clId="{42159C73-805F-49FE-9CE8-442054414A24}" dt="2018-08-29T12:43:06.003" v="128" actId="26606"/>
      <pc:docMkLst>
        <pc:docMk/>
      </pc:docMkLst>
      <pc:sldChg chg="addSp modSp del mod modTransition setBg">
        <pc:chgData name="Qi Qi" userId="f29008d1e1aa583c" providerId="LiveId" clId="{42159C73-805F-49FE-9CE8-442054414A24}" dt="2018-08-29T12:12:38.931" v="42" actId="2696"/>
        <pc:sldMkLst>
          <pc:docMk/>
          <pc:sldMk cId="3905080659" sldId="256"/>
        </pc:sldMkLst>
        <pc:spChg chg="mod">
          <ac:chgData name="Qi Qi" userId="f29008d1e1aa583c" providerId="LiveId" clId="{42159C73-805F-49FE-9CE8-442054414A24}" dt="2018-08-28T13:26:51.429" v="0" actId="26606"/>
          <ac:spMkLst>
            <pc:docMk/>
            <pc:sldMk cId="3905080659" sldId="256"/>
            <ac:spMk id="2" creationId="{00000000-0000-0000-0000-000000000000}"/>
          </ac:spMkLst>
        </pc:spChg>
        <pc:spChg chg="mod">
          <ac:chgData name="Qi Qi" userId="f29008d1e1aa583c" providerId="LiveId" clId="{42159C73-805F-49FE-9CE8-442054414A24}" dt="2018-08-28T13:26:51.429" v="0" actId="26606"/>
          <ac:spMkLst>
            <pc:docMk/>
            <pc:sldMk cId="3905080659" sldId="256"/>
            <ac:spMk id="3" creationId="{00000000-0000-0000-0000-000000000000}"/>
          </ac:spMkLst>
        </pc:spChg>
        <pc:spChg chg="add">
          <ac:chgData name="Qi Qi" userId="f29008d1e1aa583c" providerId="LiveId" clId="{42159C73-805F-49FE-9CE8-442054414A24}" dt="2018-08-28T13:26:51.429" v="0" actId="26606"/>
          <ac:spMkLst>
            <pc:docMk/>
            <pc:sldMk cId="3905080659" sldId="256"/>
            <ac:spMk id="9" creationId="{C0B27210-D0CA-4654-B3E3-9ABB4F178EA1}"/>
          </ac:spMkLst>
        </pc:spChg>
        <pc:spChg chg="add">
          <ac:chgData name="Qi Qi" userId="f29008d1e1aa583c" providerId="LiveId" clId="{42159C73-805F-49FE-9CE8-442054414A24}" dt="2018-08-28T13:26:51.429" v="0" actId="26606"/>
          <ac:spMkLst>
            <pc:docMk/>
            <pc:sldMk cId="3905080659" sldId="256"/>
            <ac:spMk id="11" creationId="{1DB7C82F-AB7E-4F0C-B829-FA1B9C415180}"/>
          </ac:spMkLst>
        </pc:spChg>
        <pc:spChg chg="add">
          <ac:chgData name="Qi Qi" userId="f29008d1e1aa583c" providerId="LiveId" clId="{42159C73-805F-49FE-9CE8-442054414A24}" dt="2018-08-28T13:26:51.429" v="0" actId="26606"/>
          <ac:spMkLst>
            <pc:docMk/>
            <pc:sldMk cId="3905080659" sldId="256"/>
            <ac:spMk id="13" creationId="{70B66945-4967-4040-926D-DCA44313CDAB}"/>
          </ac:spMkLst>
        </pc:spChg>
        <pc:picChg chg="mod">
          <ac:chgData name="Qi Qi" userId="f29008d1e1aa583c" providerId="LiveId" clId="{42159C73-805F-49FE-9CE8-442054414A24}" dt="2018-08-28T13:26:51.429" v="0" actId="26606"/>
          <ac:picMkLst>
            <pc:docMk/>
            <pc:sldMk cId="3905080659" sldId="256"/>
            <ac:picMk id="4" creationId="{00000000-0000-0000-0000-000000000000}"/>
          </ac:picMkLst>
        </pc:picChg>
      </pc:sldChg>
      <pc:sldChg chg="addSp modSp mod setBg">
        <pc:chgData name="Qi Qi" userId="f29008d1e1aa583c" providerId="LiveId" clId="{42159C73-805F-49FE-9CE8-442054414A24}" dt="2018-08-28T13:27:50.084" v="4" actId="26606"/>
        <pc:sldMkLst>
          <pc:docMk/>
          <pc:sldMk cId="1255958781" sldId="257"/>
        </pc:sldMkLst>
        <pc:spChg chg="mod">
          <ac:chgData name="Qi Qi" userId="f29008d1e1aa583c" providerId="LiveId" clId="{42159C73-805F-49FE-9CE8-442054414A24}" dt="2018-08-28T13:27:50.084" v="4" actId="26606"/>
          <ac:spMkLst>
            <pc:docMk/>
            <pc:sldMk cId="1255958781" sldId="257"/>
            <ac:spMk id="2" creationId="{00000000-0000-0000-0000-000000000000}"/>
          </ac:spMkLst>
        </pc:spChg>
        <pc:spChg chg="mod">
          <ac:chgData name="Qi Qi" userId="f29008d1e1aa583c" providerId="LiveId" clId="{42159C73-805F-49FE-9CE8-442054414A24}" dt="2018-08-28T13:27:50.084" v="4" actId="26606"/>
          <ac:spMkLst>
            <pc:docMk/>
            <pc:sldMk cId="1255958781" sldId="257"/>
            <ac:spMk id="3" creationId="{00000000-0000-0000-0000-000000000000}"/>
          </ac:spMkLst>
        </pc:spChg>
        <pc:spChg chg="add">
          <ac:chgData name="Qi Qi" userId="f29008d1e1aa583c" providerId="LiveId" clId="{42159C73-805F-49FE-9CE8-442054414A24}" dt="2018-08-28T13:27:50.084" v="4" actId="26606"/>
          <ac:spMkLst>
            <pc:docMk/>
            <pc:sldMk cId="1255958781" sldId="257"/>
            <ac:spMk id="8" creationId="{8D70B121-56F4-4848-B38B-182089D909FA}"/>
          </ac:spMkLst>
        </pc:spChg>
        <pc:cxnChg chg="add">
          <ac:chgData name="Qi Qi" userId="f29008d1e1aa583c" providerId="LiveId" clId="{42159C73-805F-49FE-9CE8-442054414A24}" dt="2018-08-28T13:27:50.084" v="4" actId="26606"/>
          <ac:cxnSpMkLst>
            <pc:docMk/>
            <pc:sldMk cId="1255958781" sldId="257"/>
            <ac:cxnSpMk id="10" creationId="{2D72A2C9-F3CA-4216-8BAD-FA4C970C3C4E}"/>
          </ac:cxnSpMkLst>
        </pc:cxnChg>
      </pc:sldChg>
      <pc:sldChg chg="addSp modSp mod setBg">
        <pc:chgData name="Qi Qi" userId="f29008d1e1aa583c" providerId="LiveId" clId="{42159C73-805F-49FE-9CE8-442054414A24}" dt="2018-08-28T13:27:42.244" v="3" actId="26606"/>
        <pc:sldMkLst>
          <pc:docMk/>
          <pc:sldMk cId="3509626781" sldId="261"/>
        </pc:sldMkLst>
        <pc:spChg chg="mod">
          <ac:chgData name="Qi Qi" userId="f29008d1e1aa583c" providerId="LiveId" clId="{42159C73-805F-49FE-9CE8-442054414A24}" dt="2018-08-28T13:27:42.244" v="3" actId="26606"/>
          <ac:spMkLst>
            <pc:docMk/>
            <pc:sldMk cId="3509626781" sldId="261"/>
            <ac:spMk id="2" creationId="{00000000-0000-0000-0000-000000000000}"/>
          </ac:spMkLst>
        </pc:spChg>
        <pc:spChg chg="mod">
          <ac:chgData name="Qi Qi" userId="f29008d1e1aa583c" providerId="LiveId" clId="{42159C73-805F-49FE-9CE8-442054414A24}" dt="2018-08-28T13:27:42.244" v="3" actId="26606"/>
          <ac:spMkLst>
            <pc:docMk/>
            <pc:sldMk cId="3509626781" sldId="261"/>
            <ac:spMk id="3" creationId="{00000000-0000-0000-0000-000000000000}"/>
          </ac:spMkLst>
        </pc:spChg>
        <pc:spChg chg="add">
          <ac:chgData name="Qi Qi" userId="f29008d1e1aa583c" providerId="LiveId" clId="{42159C73-805F-49FE-9CE8-442054414A24}" dt="2018-08-28T13:27:42.244" v="3" actId="26606"/>
          <ac:spMkLst>
            <pc:docMk/>
            <pc:sldMk cId="3509626781" sldId="261"/>
            <ac:spMk id="9" creationId="{AB45A142-4255-493C-8284-5D566C121B10}"/>
          </ac:spMkLst>
        </pc:spChg>
        <pc:picChg chg="mod">
          <ac:chgData name="Qi Qi" userId="f29008d1e1aa583c" providerId="LiveId" clId="{42159C73-805F-49FE-9CE8-442054414A24}" dt="2018-08-28T13:27:42.244" v="3" actId="26606"/>
          <ac:picMkLst>
            <pc:docMk/>
            <pc:sldMk cId="3509626781" sldId="261"/>
            <ac:picMk id="4" creationId="{00000000-0000-0000-0000-000000000000}"/>
          </ac:picMkLst>
        </pc:picChg>
        <pc:cxnChg chg="add">
          <ac:chgData name="Qi Qi" userId="f29008d1e1aa583c" providerId="LiveId" clId="{42159C73-805F-49FE-9CE8-442054414A24}" dt="2018-08-28T13:27:42.244" v="3" actId="26606"/>
          <ac:cxnSpMkLst>
            <pc:docMk/>
            <pc:sldMk cId="3509626781" sldId="261"/>
            <ac:cxnSpMk id="11" creationId="{38FB9660-F42F-4313-BBC4-47C007FE484C}"/>
          </ac:cxnSpMkLst>
        </pc:cxnChg>
      </pc:sldChg>
      <pc:sldChg chg="addSp delSp modSp mod setBg setClrOvrMap">
        <pc:chgData name="Qi Qi" userId="f29008d1e1aa583c" providerId="LiveId" clId="{42159C73-805F-49FE-9CE8-442054414A24}" dt="2018-08-29T12:15:01.821" v="54" actId="26606"/>
        <pc:sldMkLst>
          <pc:docMk/>
          <pc:sldMk cId="2258077009" sldId="263"/>
        </pc:sldMkLst>
        <pc:spChg chg="mod">
          <ac:chgData name="Qi Qi" userId="f29008d1e1aa583c" providerId="LiveId" clId="{42159C73-805F-49FE-9CE8-442054414A24}" dt="2018-08-29T12:15:01.821" v="54" actId="26606"/>
          <ac:spMkLst>
            <pc:docMk/>
            <pc:sldMk cId="2258077009" sldId="263"/>
            <ac:spMk id="2" creationId="{00000000-0000-0000-0000-000000000000}"/>
          </ac:spMkLst>
        </pc:spChg>
        <pc:spChg chg="add del mod">
          <ac:chgData name="Qi Qi" userId="f29008d1e1aa583c" providerId="LiveId" clId="{42159C73-805F-49FE-9CE8-442054414A24}" dt="2018-08-29T12:15:01.821" v="54" actId="26606"/>
          <ac:spMkLst>
            <pc:docMk/>
            <pc:sldMk cId="2258077009" sldId="263"/>
            <ac:spMk id="3" creationId="{00000000-0000-0000-0000-000000000000}"/>
          </ac:spMkLst>
        </pc:spChg>
        <pc:spChg chg="add del">
          <ac:chgData name="Qi Qi" userId="f29008d1e1aa583c" providerId="LiveId" clId="{42159C73-805F-49FE-9CE8-442054414A24}" dt="2018-08-29T12:14:43.421" v="44" actId="26606"/>
          <ac:spMkLst>
            <pc:docMk/>
            <pc:sldMk cId="2258077009" sldId="263"/>
            <ac:spMk id="8" creationId="{3B854194-185D-494D-905C-7C7CB2E30F6E}"/>
          </ac:spMkLst>
        </pc:spChg>
        <pc:spChg chg="add del">
          <ac:chgData name="Qi Qi" userId="f29008d1e1aa583c" providerId="LiveId" clId="{42159C73-805F-49FE-9CE8-442054414A24}" dt="2018-08-29T12:14:43.421" v="44" actId="26606"/>
          <ac:spMkLst>
            <pc:docMk/>
            <pc:sldMk cId="2258077009" sldId="263"/>
            <ac:spMk id="10" creationId="{B4F5FA0D-0104-4987-8241-EFF7C85B88DE}"/>
          </ac:spMkLst>
        </pc:spChg>
        <pc:spChg chg="add del">
          <ac:chgData name="Qi Qi" userId="f29008d1e1aa583c" providerId="LiveId" clId="{42159C73-805F-49FE-9CE8-442054414A24}" dt="2018-08-29T12:14:44.519" v="46" actId="26606"/>
          <ac:spMkLst>
            <pc:docMk/>
            <pc:sldMk cId="2258077009" sldId="263"/>
            <ac:spMk id="14" creationId="{68575C10-8187-4AC4-AD72-C754EAFD2867}"/>
          </ac:spMkLst>
        </pc:spChg>
        <pc:spChg chg="add del">
          <ac:chgData name="Qi Qi" userId="f29008d1e1aa583c" providerId="LiveId" clId="{42159C73-805F-49FE-9CE8-442054414A24}" dt="2018-08-29T12:14:45.405" v="48" actId="26606"/>
          <ac:spMkLst>
            <pc:docMk/>
            <pc:sldMk cId="2258077009" sldId="263"/>
            <ac:spMk id="17" creationId="{3B0DF90E-6BAD-4E82-8FDF-717C9A357378}"/>
          </ac:spMkLst>
        </pc:spChg>
        <pc:spChg chg="add del">
          <ac:chgData name="Qi Qi" userId="f29008d1e1aa583c" providerId="LiveId" clId="{42159C73-805F-49FE-9CE8-442054414A24}" dt="2018-08-29T12:14:45.405" v="48" actId="26606"/>
          <ac:spMkLst>
            <pc:docMk/>
            <pc:sldMk cId="2258077009" sldId="263"/>
            <ac:spMk id="18" creationId="{13DCC859-0434-4BB8-B6C5-09C88AE698FB}"/>
          </ac:spMkLst>
        </pc:spChg>
        <pc:spChg chg="add del">
          <ac:chgData name="Qi Qi" userId="f29008d1e1aa583c" providerId="LiveId" clId="{42159C73-805F-49FE-9CE8-442054414A24}" dt="2018-08-29T12:14:45.405" v="48" actId="26606"/>
          <ac:spMkLst>
            <pc:docMk/>
            <pc:sldMk cId="2258077009" sldId="263"/>
            <ac:spMk id="19" creationId="{08E7ACFB-B791-4C23-8B17-013FEDC09A89}"/>
          </ac:spMkLst>
        </pc:spChg>
        <pc:spChg chg="add del">
          <ac:chgData name="Qi Qi" userId="f29008d1e1aa583c" providerId="LiveId" clId="{42159C73-805F-49FE-9CE8-442054414A24}" dt="2018-08-29T12:14:47.301" v="50" actId="26606"/>
          <ac:spMkLst>
            <pc:docMk/>
            <pc:sldMk cId="2258077009" sldId="263"/>
            <ac:spMk id="22" creationId="{42285737-90EE-47DC-AC80-8AE156B11969}"/>
          </ac:spMkLst>
        </pc:spChg>
        <pc:spChg chg="add del">
          <ac:chgData name="Qi Qi" userId="f29008d1e1aa583c" providerId="LiveId" clId="{42159C73-805F-49FE-9CE8-442054414A24}" dt="2018-08-29T12:14:52.546" v="52" actId="26606"/>
          <ac:spMkLst>
            <pc:docMk/>
            <pc:sldMk cId="2258077009" sldId="263"/>
            <ac:spMk id="30" creationId="{68575C10-8187-4AC4-AD72-C754EAFD2867}"/>
          </ac:spMkLst>
        </pc:spChg>
        <pc:spChg chg="add del">
          <ac:chgData name="Qi Qi" userId="f29008d1e1aa583c" providerId="LiveId" clId="{42159C73-805F-49FE-9CE8-442054414A24}" dt="2018-08-29T12:15:01.821" v="54" actId="26606"/>
          <ac:spMkLst>
            <pc:docMk/>
            <pc:sldMk cId="2258077009" sldId="263"/>
            <ac:spMk id="34" creationId="{42285737-90EE-47DC-AC80-8AE156B11969}"/>
          </ac:spMkLst>
        </pc:spChg>
        <pc:grpChg chg="add del">
          <ac:chgData name="Qi Qi" userId="f29008d1e1aa583c" providerId="LiveId" clId="{42159C73-805F-49FE-9CE8-442054414A24}" dt="2018-08-29T12:14:47.301" v="50" actId="26606"/>
          <ac:grpSpMkLst>
            <pc:docMk/>
            <pc:sldMk cId="2258077009" sldId="263"/>
            <ac:grpSpMk id="23" creationId="{B57BDC17-F1B3-455F-BBF1-680AA1F25C06}"/>
          </ac:grpSpMkLst>
        </pc:grpChg>
        <pc:grpChg chg="add del">
          <ac:chgData name="Qi Qi" userId="f29008d1e1aa583c" providerId="LiveId" clId="{42159C73-805F-49FE-9CE8-442054414A24}" dt="2018-08-29T12:15:01.821" v="54" actId="26606"/>
          <ac:grpSpMkLst>
            <pc:docMk/>
            <pc:sldMk cId="2258077009" sldId="263"/>
            <ac:grpSpMk id="35" creationId="{B57BDC17-F1B3-455F-BBF1-680AA1F25C06}"/>
          </ac:grpSpMkLst>
        </pc:grpChg>
        <pc:graphicFrameChg chg="add del">
          <ac:chgData name="Qi Qi" userId="f29008d1e1aa583c" providerId="LiveId" clId="{42159C73-805F-49FE-9CE8-442054414A24}" dt="2018-08-29T12:14:44.519" v="46" actId="26606"/>
          <ac:graphicFrameMkLst>
            <pc:docMk/>
            <pc:sldMk cId="2258077009" sldId="263"/>
            <ac:graphicFrameMk id="5" creationId="{23377A71-73A7-46F1-8B07-2DD98881FBD0}"/>
          </ac:graphicFrameMkLst>
        </pc:graphicFrameChg>
        <pc:graphicFrameChg chg="add del">
          <ac:chgData name="Qi Qi" userId="f29008d1e1aa583c" providerId="LiveId" clId="{42159C73-805F-49FE-9CE8-442054414A24}" dt="2018-08-29T12:14:45.405" v="48" actId="26606"/>
          <ac:graphicFrameMkLst>
            <pc:docMk/>
            <pc:sldMk cId="2258077009" sldId="263"/>
            <ac:graphicFrameMk id="20" creationId="{524EFC36-40E9-4719-ADDE-CEB8EF3A07E8}"/>
          </ac:graphicFrameMkLst>
        </pc:graphicFrameChg>
        <pc:graphicFrameChg chg="add del">
          <ac:chgData name="Qi Qi" userId="f29008d1e1aa583c" providerId="LiveId" clId="{42159C73-805F-49FE-9CE8-442054414A24}" dt="2018-08-29T12:14:47.301" v="50" actId="26606"/>
          <ac:graphicFrameMkLst>
            <pc:docMk/>
            <pc:sldMk cId="2258077009" sldId="263"/>
            <ac:graphicFrameMk id="28" creationId="{88784A9C-B203-4A66-843C-B8F9747BC84A}"/>
          </ac:graphicFrameMkLst>
        </pc:graphicFrameChg>
        <pc:graphicFrameChg chg="add del">
          <ac:chgData name="Qi Qi" userId="f29008d1e1aa583c" providerId="LiveId" clId="{42159C73-805F-49FE-9CE8-442054414A24}" dt="2018-08-29T12:14:52.546" v="52" actId="26606"/>
          <ac:graphicFrameMkLst>
            <pc:docMk/>
            <pc:sldMk cId="2258077009" sldId="263"/>
            <ac:graphicFrameMk id="32" creationId="{633C5434-954C-4458-B0EC-2F506F19837D}"/>
          </ac:graphicFrameMkLst>
        </pc:graphicFrameChg>
        <pc:graphicFrameChg chg="add del">
          <ac:chgData name="Qi Qi" userId="f29008d1e1aa583c" providerId="LiveId" clId="{42159C73-805F-49FE-9CE8-442054414A24}" dt="2018-08-29T12:15:01.821" v="54" actId="26606"/>
          <ac:graphicFrameMkLst>
            <pc:docMk/>
            <pc:sldMk cId="2258077009" sldId="263"/>
            <ac:graphicFrameMk id="40" creationId="{C3990CD4-E54D-4B9F-823E-28425705A335}"/>
          </ac:graphicFrameMkLst>
        </pc:graphicFrameChg>
        <pc:picChg chg="add del">
          <ac:chgData name="Qi Qi" userId="f29008d1e1aa583c" providerId="LiveId" clId="{42159C73-805F-49FE-9CE8-442054414A24}" dt="2018-08-29T12:14:43.421" v="44" actId="26606"/>
          <ac:picMkLst>
            <pc:docMk/>
            <pc:sldMk cId="2258077009" sldId="263"/>
            <ac:picMk id="12" creationId="{2897127E-6CEF-446C-BE87-93B7C46E49D1}"/>
          </ac:picMkLst>
        </pc:picChg>
        <pc:cxnChg chg="add del">
          <ac:chgData name="Qi Qi" userId="f29008d1e1aa583c" providerId="LiveId" clId="{42159C73-805F-49FE-9CE8-442054414A24}" dt="2018-08-29T12:14:44.519" v="46" actId="26606"/>
          <ac:cxnSpMkLst>
            <pc:docMk/>
            <pc:sldMk cId="2258077009" sldId="263"/>
            <ac:cxnSpMk id="15" creationId="{74E776C9-ED67-41B7-B3A3-4DF76EF3ACEE}"/>
          </ac:cxnSpMkLst>
        </pc:cxnChg>
        <pc:cxnChg chg="add del">
          <ac:chgData name="Qi Qi" userId="f29008d1e1aa583c" providerId="LiveId" clId="{42159C73-805F-49FE-9CE8-442054414A24}" dt="2018-08-29T12:14:52.546" v="52" actId="26606"/>
          <ac:cxnSpMkLst>
            <pc:docMk/>
            <pc:sldMk cId="2258077009" sldId="263"/>
            <ac:cxnSpMk id="31" creationId="{74E776C9-ED67-41B7-B3A3-4DF76EF3ACEE}"/>
          </ac:cxnSpMkLst>
        </pc:cxnChg>
      </pc:sldChg>
      <pc:sldChg chg="addSp modSp mod setBg">
        <pc:chgData name="Qi Qi" userId="f29008d1e1aa583c" providerId="LiveId" clId="{42159C73-805F-49FE-9CE8-442054414A24}" dt="2018-08-28T13:38:54.825" v="5" actId="26606"/>
        <pc:sldMkLst>
          <pc:docMk/>
          <pc:sldMk cId="788172284" sldId="265"/>
        </pc:sldMkLst>
        <pc:spChg chg="mod">
          <ac:chgData name="Qi Qi" userId="f29008d1e1aa583c" providerId="LiveId" clId="{42159C73-805F-49FE-9CE8-442054414A24}" dt="2018-08-28T13:38:54.825" v="5" actId="26606"/>
          <ac:spMkLst>
            <pc:docMk/>
            <pc:sldMk cId="788172284" sldId="265"/>
            <ac:spMk id="2" creationId="{00000000-0000-0000-0000-000000000000}"/>
          </ac:spMkLst>
        </pc:spChg>
        <pc:spChg chg="mod">
          <ac:chgData name="Qi Qi" userId="f29008d1e1aa583c" providerId="LiveId" clId="{42159C73-805F-49FE-9CE8-442054414A24}" dt="2018-08-28T13:38:54.825" v="5" actId="26606"/>
          <ac:spMkLst>
            <pc:docMk/>
            <pc:sldMk cId="788172284" sldId="265"/>
            <ac:spMk id="3" creationId="{00000000-0000-0000-0000-000000000000}"/>
          </ac:spMkLst>
        </pc:spChg>
        <pc:spChg chg="add">
          <ac:chgData name="Qi Qi" userId="f29008d1e1aa583c" providerId="LiveId" clId="{42159C73-805F-49FE-9CE8-442054414A24}" dt="2018-08-28T13:38:54.825" v="5" actId="26606"/>
          <ac:spMkLst>
            <pc:docMk/>
            <pc:sldMk cId="788172284" sldId="265"/>
            <ac:spMk id="9" creationId="{867D4867-5BA7-4462-B2F6-A23F4A622AA7}"/>
          </ac:spMkLst>
        </pc:spChg>
        <pc:picChg chg="mod">
          <ac:chgData name="Qi Qi" userId="f29008d1e1aa583c" providerId="LiveId" clId="{42159C73-805F-49FE-9CE8-442054414A24}" dt="2018-08-28T13:38:54.825" v="5" actId="26606"/>
          <ac:picMkLst>
            <pc:docMk/>
            <pc:sldMk cId="788172284" sldId="265"/>
            <ac:picMk id="4" creationId="{00000000-0000-0000-0000-000000000000}"/>
          </ac:picMkLst>
        </pc:picChg>
      </pc:sldChg>
      <pc:sldChg chg="addSp delSp modSp mod setBg modNotesTx">
        <pc:chgData name="Qi Qi" userId="f29008d1e1aa583c" providerId="LiveId" clId="{42159C73-805F-49FE-9CE8-442054414A24}" dt="2018-08-29T12:24:33.066" v="90" actId="20577"/>
        <pc:sldMkLst>
          <pc:docMk/>
          <pc:sldMk cId="667139921" sldId="267"/>
        </pc:sldMkLst>
        <pc:spChg chg="mod">
          <ac:chgData name="Qi Qi" userId="f29008d1e1aa583c" providerId="LiveId" clId="{42159C73-805F-49FE-9CE8-442054414A24}" dt="2018-08-28T13:40:03.600" v="10" actId="26606"/>
          <ac:spMkLst>
            <pc:docMk/>
            <pc:sldMk cId="667139921" sldId="267"/>
            <ac:spMk id="2" creationId="{00000000-0000-0000-0000-000000000000}"/>
          </ac:spMkLst>
        </pc:spChg>
        <pc:spChg chg="add del mod">
          <ac:chgData name="Qi Qi" userId="f29008d1e1aa583c" providerId="LiveId" clId="{42159C73-805F-49FE-9CE8-442054414A24}" dt="2018-08-28T13:40:03.600" v="10" actId="26606"/>
          <ac:spMkLst>
            <pc:docMk/>
            <pc:sldMk cId="667139921" sldId="267"/>
            <ac:spMk id="3" creationId="{00000000-0000-0000-0000-000000000000}"/>
          </ac:spMkLst>
        </pc:spChg>
        <pc:spChg chg="add del">
          <ac:chgData name="Qi Qi" userId="f29008d1e1aa583c" providerId="LiveId" clId="{42159C73-805F-49FE-9CE8-442054414A24}" dt="2018-08-28T13:39:11.253" v="7" actId="26606"/>
          <ac:spMkLst>
            <pc:docMk/>
            <pc:sldMk cId="667139921" sldId="267"/>
            <ac:spMk id="8" creationId="{3B854194-185D-494D-905C-7C7CB2E30F6E}"/>
          </ac:spMkLst>
        </pc:spChg>
        <pc:spChg chg="add del">
          <ac:chgData name="Qi Qi" userId="f29008d1e1aa583c" providerId="LiveId" clId="{42159C73-805F-49FE-9CE8-442054414A24}" dt="2018-08-28T13:39:11.253" v="7" actId="26606"/>
          <ac:spMkLst>
            <pc:docMk/>
            <pc:sldMk cId="667139921" sldId="267"/>
            <ac:spMk id="10" creationId="{B4F5FA0D-0104-4987-8241-EFF7C85B88DE}"/>
          </ac:spMkLst>
        </pc:spChg>
        <pc:spChg chg="add del">
          <ac:chgData name="Qi Qi" userId="f29008d1e1aa583c" providerId="LiveId" clId="{42159C73-805F-49FE-9CE8-442054414A24}" dt="2018-08-28T13:40:03.577" v="9" actId="26606"/>
          <ac:spMkLst>
            <pc:docMk/>
            <pc:sldMk cId="667139921" sldId="267"/>
            <ac:spMk id="19" creationId="{42285737-90EE-47DC-AC80-8AE156B11969}"/>
          </ac:spMkLst>
        </pc:spChg>
        <pc:spChg chg="add">
          <ac:chgData name="Qi Qi" userId="f29008d1e1aa583c" providerId="LiveId" clId="{42159C73-805F-49FE-9CE8-442054414A24}" dt="2018-08-28T13:40:03.600" v="10" actId="26606"/>
          <ac:spMkLst>
            <pc:docMk/>
            <pc:sldMk cId="667139921" sldId="267"/>
            <ac:spMk id="22" creationId="{08E89D5E-1885-4160-AC77-CC471DD1D0DB}"/>
          </ac:spMkLst>
        </pc:spChg>
        <pc:grpChg chg="add del">
          <ac:chgData name="Qi Qi" userId="f29008d1e1aa583c" providerId="LiveId" clId="{42159C73-805F-49FE-9CE8-442054414A24}" dt="2018-08-28T13:40:03.577" v="9" actId="26606"/>
          <ac:grpSpMkLst>
            <pc:docMk/>
            <pc:sldMk cId="667139921" sldId="267"/>
            <ac:grpSpMk id="20" creationId="{B57BDC17-F1B3-455F-BBF1-680AA1F25C06}"/>
          </ac:grpSpMkLst>
        </pc:grpChg>
        <pc:graphicFrameChg chg="add del">
          <ac:chgData name="Qi Qi" userId="f29008d1e1aa583c" providerId="LiveId" clId="{42159C73-805F-49FE-9CE8-442054414A24}" dt="2018-08-28T13:40:03.577" v="9" actId="26606"/>
          <ac:graphicFrameMkLst>
            <pc:docMk/>
            <pc:sldMk cId="667139921" sldId="267"/>
            <ac:graphicFrameMk id="5" creationId="{6B5DDE53-11BE-4B30-8B42-A6524D13F976}"/>
          </ac:graphicFrameMkLst>
        </pc:graphicFrameChg>
        <pc:graphicFrameChg chg="add">
          <ac:chgData name="Qi Qi" userId="f29008d1e1aa583c" providerId="LiveId" clId="{42159C73-805F-49FE-9CE8-442054414A24}" dt="2018-08-28T13:40:03.600" v="10" actId="26606"/>
          <ac:graphicFrameMkLst>
            <pc:docMk/>
            <pc:sldMk cId="667139921" sldId="267"/>
            <ac:graphicFrameMk id="24" creationId="{661BD51D-A557-4620-9020-7E59E3336925}"/>
          </ac:graphicFrameMkLst>
        </pc:graphicFrameChg>
        <pc:picChg chg="add del">
          <ac:chgData name="Qi Qi" userId="f29008d1e1aa583c" providerId="LiveId" clId="{42159C73-805F-49FE-9CE8-442054414A24}" dt="2018-08-28T13:39:11.253" v="7" actId="26606"/>
          <ac:picMkLst>
            <pc:docMk/>
            <pc:sldMk cId="667139921" sldId="267"/>
            <ac:picMk id="12" creationId="{2897127E-6CEF-446C-BE87-93B7C46E49D1}"/>
          </ac:picMkLst>
        </pc:picChg>
        <pc:cxnChg chg="add">
          <ac:chgData name="Qi Qi" userId="f29008d1e1aa583c" providerId="LiveId" clId="{42159C73-805F-49FE-9CE8-442054414A24}" dt="2018-08-28T13:40:03.600" v="10" actId="26606"/>
          <ac:cxnSpMkLst>
            <pc:docMk/>
            <pc:sldMk cId="667139921" sldId="267"/>
            <ac:cxnSpMk id="23" creationId="{550D2BD1-98F9-412D-905B-3A843EF4078B}"/>
          </ac:cxnSpMkLst>
        </pc:cxnChg>
      </pc:sldChg>
      <pc:sldChg chg="addSp modSp mod setBg modNotesTx">
        <pc:chgData name="Qi Qi" userId="f29008d1e1aa583c" providerId="LiveId" clId="{42159C73-805F-49FE-9CE8-442054414A24}" dt="2018-08-29T12:27:28.507" v="97" actId="20577"/>
        <pc:sldMkLst>
          <pc:docMk/>
          <pc:sldMk cId="3367569347" sldId="269"/>
        </pc:sldMkLst>
        <pc:spChg chg="mod">
          <ac:chgData name="Qi Qi" userId="f29008d1e1aa583c" providerId="LiveId" clId="{42159C73-805F-49FE-9CE8-442054414A24}" dt="2018-08-28T13:40:31.980" v="12" actId="26606"/>
          <ac:spMkLst>
            <pc:docMk/>
            <pc:sldMk cId="3367569347" sldId="269"/>
            <ac:spMk id="2" creationId="{00000000-0000-0000-0000-000000000000}"/>
          </ac:spMkLst>
        </pc:spChg>
        <pc:spChg chg="mod">
          <ac:chgData name="Qi Qi" userId="f29008d1e1aa583c" providerId="LiveId" clId="{42159C73-805F-49FE-9CE8-442054414A24}" dt="2018-08-28T13:40:31.980" v="12" actId="26606"/>
          <ac:spMkLst>
            <pc:docMk/>
            <pc:sldMk cId="3367569347" sldId="269"/>
            <ac:spMk id="3" creationId="{00000000-0000-0000-0000-000000000000}"/>
          </ac:spMkLst>
        </pc:spChg>
        <pc:spChg chg="add">
          <ac:chgData name="Qi Qi" userId="f29008d1e1aa583c" providerId="LiveId" clId="{42159C73-805F-49FE-9CE8-442054414A24}" dt="2018-08-28T13:40:31.980" v="12" actId="26606"/>
          <ac:spMkLst>
            <pc:docMk/>
            <pc:sldMk cId="3367569347" sldId="269"/>
            <ac:spMk id="9" creationId="{81AEB8A9-B768-4E30-BA55-D919E6687343}"/>
          </ac:spMkLst>
        </pc:spChg>
        <pc:picChg chg="mod">
          <ac:chgData name="Qi Qi" userId="f29008d1e1aa583c" providerId="LiveId" clId="{42159C73-805F-49FE-9CE8-442054414A24}" dt="2018-08-28T13:40:31.980" v="12" actId="26606"/>
          <ac:picMkLst>
            <pc:docMk/>
            <pc:sldMk cId="3367569347" sldId="269"/>
            <ac:picMk id="4" creationId="{00000000-0000-0000-0000-000000000000}"/>
          </ac:picMkLst>
        </pc:picChg>
      </pc:sldChg>
      <pc:sldChg chg="addSp delSp modSp mod setBg">
        <pc:chgData name="Qi Qi" userId="f29008d1e1aa583c" providerId="LiveId" clId="{42159C73-805F-49FE-9CE8-442054414A24}" dt="2018-08-28T13:41:23.241" v="15" actId="26606"/>
        <pc:sldMkLst>
          <pc:docMk/>
          <pc:sldMk cId="4271860622" sldId="273"/>
        </pc:sldMkLst>
        <pc:spChg chg="mod">
          <ac:chgData name="Qi Qi" userId="f29008d1e1aa583c" providerId="LiveId" clId="{42159C73-805F-49FE-9CE8-442054414A24}" dt="2018-08-28T13:41:23.241" v="15" actId="26606"/>
          <ac:spMkLst>
            <pc:docMk/>
            <pc:sldMk cId="4271860622" sldId="273"/>
            <ac:spMk id="2" creationId="{00000000-0000-0000-0000-000000000000}"/>
          </ac:spMkLst>
        </pc:spChg>
        <pc:spChg chg="add del">
          <ac:chgData name="Qi Qi" userId="f29008d1e1aa583c" providerId="LiveId" clId="{42159C73-805F-49FE-9CE8-442054414A24}" dt="2018-08-28T13:41:23.241" v="15" actId="26606"/>
          <ac:spMkLst>
            <pc:docMk/>
            <pc:sldMk cId="4271860622" sldId="273"/>
            <ac:spMk id="3" creationId="{00000000-0000-0000-0000-000000000000}"/>
          </ac:spMkLst>
        </pc:spChg>
        <pc:spChg chg="add del">
          <ac:chgData name="Qi Qi" userId="f29008d1e1aa583c" providerId="LiveId" clId="{42159C73-805F-49FE-9CE8-442054414A24}" dt="2018-08-28T13:41:23.178" v="14" actId="26606"/>
          <ac:spMkLst>
            <pc:docMk/>
            <pc:sldMk cId="4271860622" sldId="273"/>
            <ac:spMk id="10" creationId="{344C3BA1-8E7C-4820-B354-D437AC3A5DC2}"/>
          </ac:spMkLst>
        </pc:spChg>
        <pc:spChg chg="add">
          <ac:chgData name="Qi Qi" userId="f29008d1e1aa583c" providerId="LiveId" clId="{42159C73-805F-49FE-9CE8-442054414A24}" dt="2018-08-28T13:41:23.241" v="15" actId="26606"/>
          <ac:spMkLst>
            <pc:docMk/>
            <pc:sldMk cId="4271860622" sldId="273"/>
            <ac:spMk id="40" creationId="{42285737-90EE-47DC-AC80-8AE156B11969}"/>
          </ac:spMkLst>
        </pc:spChg>
        <pc:grpChg chg="add del">
          <ac:chgData name="Qi Qi" userId="f29008d1e1aa583c" providerId="LiveId" clId="{42159C73-805F-49FE-9CE8-442054414A24}" dt="2018-08-28T13:41:23.178" v="14" actId="26606"/>
          <ac:grpSpMkLst>
            <pc:docMk/>
            <pc:sldMk cId="4271860622" sldId="273"/>
            <ac:grpSpMk id="12" creationId="{9CCDD301-2394-41CF-86D4-CC6069766B67}"/>
          </ac:grpSpMkLst>
        </pc:grpChg>
        <pc:grpChg chg="add del">
          <ac:chgData name="Qi Qi" userId="f29008d1e1aa583c" providerId="LiveId" clId="{42159C73-805F-49FE-9CE8-442054414A24}" dt="2018-08-28T13:41:23.178" v="14" actId="26606"/>
          <ac:grpSpMkLst>
            <pc:docMk/>
            <pc:sldMk cId="4271860622" sldId="273"/>
            <ac:grpSpMk id="35" creationId="{61B1498E-11DB-45E0-86CD-D1691381A372}"/>
          </ac:grpSpMkLst>
        </pc:grpChg>
        <pc:grpChg chg="add">
          <ac:chgData name="Qi Qi" userId="f29008d1e1aa583c" providerId="LiveId" clId="{42159C73-805F-49FE-9CE8-442054414A24}" dt="2018-08-28T13:41:23.241" v="15" actId="26606"/>
          <ac:grpSpMkLst>
            <pc:docMk/>
            <pc:sldMk cId="4271860622" sldId="273"/>
            <ac:grpSpMk id="41" creationId="{B57BDC17-F1B3-455F-BBF1-680AA1F25C06}"/>
          </ac:grpSpMkLst>
        </pc:grpChg>
        <pc:graphicFrameChg chg="add del">
          <ac:chgData name="Qi Qi" userId="f29008d1e1aa583c" providerId="LiveId" clId="{42159C73-805F-49FE-9CE8-442054414A24}" dt="2018-08-28T13:41:23.178" v="14" actId="26606"/>
          <ac:graphicFrameMkLst>
            <pc:docMk/>
            <pc:sldMk cId="4271860622" sldId="273"/>
            <ac:graphicFrameMk id="5" creationId="{EDE09000-D2E6-45BE-BFE2-71D944FC3F57}"/>
          </ac:graphicFrameMkLst>
        </pc:graphicFrameChg>
        <pc:graphicFrameChg chg="add">
          <ac:chgData name="Qi Qi" userId="f29008d1e1aa583c" providerId="LiveId" clId="{42159C73-805F-49FE-9CE8-442054414A24}" dt="2018-08-28T13:41:23.241" v="15" actId="26606"/>
          <ac:graphicFrameMkLst>
            <pc:docMk/>
            <pc:sldMk cId="4271860622" sldId="273"/>
            <ac:graphicFrameMk id="42" creationId="{63653E1F-AF3E-4334-B573-A03813B1D3CC}"/>
          </ac:graphicFrameMkLst>
        </pc:graphicFrameChg>
      </pc:sldChg>
      <pc:sldChg chg="addSp delSp modSp mod setBg">
        <pc:chgData name="Qi Qi" userId="f29008d1e1aa583c" providerId="LiveId" clId="{42159C73-805F-49FE-9CE8-442054414A24}" dt="2018-08-28T13:41:32.424" v="16" actId="26606"/>
        <pc:sldMkLst>
          <pc:docMk/>
          <pc:sldMk cId="486484261" sldId="274"/>
        </pc:sldMkLst>
        <pc:spChg chg="mod">
          <ac:chgData name="Qi Qi" userId="f29008d1e1aa583c" providerId="LiveId" clId="{42159C73-805F-49FE-9CE8-442054414A24}" dt="2018-08-28T13:41:32.424" v="16" actId="26606"/>
          <ac:spMkLst>
            <pc:docMk/>
            <pc:sldMk cId="486484261" sldId="274"/>
            <ac:spMk id="2" creationId="{00000000-0000-0000-0000-000000000000}"/>
          </ac:spMkLst>
        </pc:spChg>
        <pc:spChg chg="del">
          <ac:chgData name="Qi Qi" userId="f29008d1e1aa583c" providerId="LiveId" clId="{42159C73-805F-49FE-9CE8-442054414A24}" dt="2018-08-28T13:41:32.424" v="16" actId="26606"/>
          <ac:spMkLst>
            <pc:docMk/>
            <pc:sldMk cId="486484261" sldId="274"/>
            <ac:spMk id="3" creationId="{00000000-0000-0000-0000-000000000000}"/>
          </ac:spMkLst>
        </pc:spChg>
        <pc:spChg chg="add">
          <ac:chgData name="Qi Qi" userId="f29008d1e1aa583c" providerId="LiveId" clId="{42159C73-805F-49FE-9CE8-442054414A24}" dt="2018-08-28T13:41:32.424" v="16" actId="26606"/>
          <ac:spMkLst>
            <pc:docMk/>
            <pc:sldMk cId="486484261" sldId="274"/>
            <ac:spMk id="10" creationId="{42285737-90EE-47DC-AC80-8AE156B11969}"/>
          </ac:spMkLst>
        </pc:spChg>
        <pc:grpChg chg="add">
          <ac:chgData name="Qi Qi" userId="f29008d1e1aa583c" providerId="LiveId" clId="{42159C73-805F-49FE-9CE8-442054414A24}" dt="2018-08-28T13:41:32.424" v="16" actId="26606"/>
          <ac:grpSpMkLst>
            <pc:docMk/>
            <pc:sldMk cId="486484261" sldId="274"/>
            <ac:grpSpMk id="12" creationId="{B57BDC17-F1B3-455F-BBF1-680AA1F25C06}"/>
          </ac:grpSpMkLst>
        </pc:grpChg>
        <pc:graphicFrameChg chg="add">
          <ac:chgData name="Qi Qi" userId="f29008d1e1aa583c" providerId="LiveId" clId="{42159C73-805F-49FE-9CE8-442054414A24}" dt="2018-08-28T13:41:32.424" v="16" actId="26606"/>
          <ac:graphicFrameMkLst>
            <pc:docMk/>
            <pc:sldMk cId="486484261" sldId="274"/>
            <ac:graphicFrameMk id="5" creationId="{DB0161C7-A7DB-4A1D-BD90-ED025A863EC8}"/>
          </ac:graphicFrameMkLst>
        </pc:graphicFrameChg>
      </pc:sldChg>
      <pc:sldChg chg="addSp delSp modSp mod setBg">
        <pc:chgData name="Qi Qi" userId="f29008d1e1aa583c" providerId="LiveId" clId="{42159C73-805F-49FE-9CE8-442054414A24}" dt="2018-08-28T13:42:00.514" v="19" actId="26606"/>
        <pc:sldMkLst>
          <pc:docMk/>
          <pc:sldMk cId="2217276960" sldId="275"/>
        </pc:sldMkLst>
        <pc:spChg chg="mod">
          <ac:chgData name="Qi Qi" userId="f29008d1e1aa583c" providerId="LiveId" clId="{42159C73-805F-49FE-9CE8-442054414A24}" dt="2018-08-28T13:42:00.514" v="19" actId="26606"/>
          <ac:spMkLst>
            <pc:docMk/>
            <pc:sldMk cId="2217276960" sldId="275"/>
            <ac:spMk id="2" creationId="{00000000-0000-0000-0000-000000000000}"/>
          </ac:spMkLst>
        </pc:spChg>
        <pc:spChg chg="add del">
          <ac:chgData name="Qi Qi" userId="f29008d1e1aa583c" providerId="LiveId" clId="{42159C73-805F-49FE-9CE8-442054414A24}" dt="2018-08-28T13:42:00.436" v="18" actId="26606"/>
          <ac:spMkLst>
            <pc:docMk/>
            <pc:sldMk cId="2217276960" sldId="275"/>
            <ac:spMk id="9" creationId="{AB45A142-4255-493C-8284-5D566C121B10}"/>
          </ac:spMkLst>
        </pc:spChg>
        <pc:spChg chg="add">
          <ac:chgData name="Qi Qi" userId="f29008d1e1aa583c" providerId="LiveId" clId="{42159C73-805F-49FE-9CE8-442054414A24}" dt="2018-08-28T13:42:00.514" v="19" actId="26606"/>
          <ac:spMkLst>
            <pc:docMk/>
            <pc:sldMk cId="2217276960" sldId="275"/>
            <ac:spMk id="13" creationId="{823AC064-BC96-4F32-8AE1-B2FD38754823}"/>
          </ac:spMkLst>
        </pc:spChg>
        <pc:graphicFrameChg chg="add mod modGraphic">
          <ac:chgData name="Qi Qi" userId="f29008d1e1aa583c" providerId="LiveId" clId="{42159C73-805F-49FE-9CE8-442054414A24}" dt="2018-08-28T13:42:00.514" v="19" actId="26606"/>
          <ac:graphicFrameMkLst>
            <pc:docMk/>
            <pc:sldMk cId="2217276960" sldId="275"/>
            <ac:graphicFrameMk id="4" creationId="{00000000-0000-0000-0000-000000000000}"/>
          </ac:graphicFrameMkLst>
        </pc:graphicFrameChg>
        <pc:cxnChg chg="add del">
          <ac:chgData name="Qi Qi" userId="f29008d1e1aa583c" providerId="LiveId" clId="{42159C73-805F-49FE-9CE8-442054414A24}" dt="2018-08-28T13:42:00.436" v="18" actId="26606"/>
          <ac:cxnSpMkLst>
            <pc:docMk/>
            <pc:sldMk cId="2217276960" sldId="275"/>
            <ac:cxnSpMk id="11" creationId="{38FB9660-F42F-4313-BBC4-47C007FE484C}"/>
          </ac:cxnSpMkLst>
        </pc:cxnChg>
        <pc:cxnChg chg="add">
          <ac:chgData name="Qi Qi" userId="f29008d1e1aa583c" providerId="LiveId" clId="{42159C73-805F-49FE-9CE8-442054414A24}" dt="2018-08-28T13:42:00.514" v="19" actId="26606"/>
          <ac:cxnSpMkLst>
            <pc:docMk/>
            <pc:sldMk cId="2217276960" sldId="275"/>
            <ac:cxnSpMk id="14" creationId="{7E7C77BC-7138-40B1-A15B-20F57A494629}"/>
          </ac:cxnSpMkLst>
        </pc:cxnChg>
      </pc:sldChg>
      <pc:sldChg chg="addSp delSp modSp mod setBg">
        <pc:chgData name="Qi Qi" userId="f29008d1e1aa583c" providerId="LiveId" clId="{42159C73-805F-49FE-9CE8-442054414A24}" dt="2018-08-29T12:29:25.787" v="98" actId="113"/>
        <pc:sldMkLst>
          <pc:docMk/>
          <pc:sldMk cId="1850353826" sldId="276"/>
        </pc:sldMkLst>
        <pc:spChg chg="mod">
          <ac:chgData name="Qi Qi" userId="f29008d1e1aa583c" providerId="LiveId" clId="{42159C73-805F-49FE-9CE8-442054414A24}" dt="2018-08-28T13:42:23.203" v="22" actId="26606"/>
          <ac:spMkLst>
            <pc:docMk/>
            <pc:sldMk cId="1850353826" sldId="276"/>
            <ac:spMk id="2" creationId="{00000000-0000-0000-0000-000000000000}"/>
          </ac:spMkLst>
        </pc:spChg>
        <pc:spChg chg="mod">
          <ac:chgData name="Qi Qi" userId="f29008d1e1aa583c" providerId="LiveId" clId="{42159C73-805F-49FE-9CE8-442054414A24}" dt="2018-08-29T12:29:25.787" v="98" actId="113"/>
          <ac:spMkLst>
            <pc:docMk/>
            <pc:sldMk cId="1850353826" sldId="276"/>
            <ac:spMk id="3" creationId="{00000000-0000-0000-0000-000000000000}"/>
          </ac:spMkLst>
        </pc:spChg>
        <pc:spChg chg="add del">
          <ac:chgData name="Qi Qi" userId="f29008d1e1aa583c" providerId="LiveId" clId="{42159C73-805F-49FE-9CE8-442054414A24}" dt="2018-08-28T13:42:23.187" v="21" actId="26606"/>
          <ac:spMkLst>
            <pc:docMk/>
            <pc:sldMk cId="1850353826" sldId="276"/>
            <ac:spMk id="8" creationId="{8D70B121-56F4-4848-B38B-182089D909FA}"/>
          </ac:spMkLst>
        </pc:spChg>
        <pc:spChg chg="add">
          <ac:chgData name="Qi Qi" userId="f29008d1e1aa583c" providerId="LiveId" clId="{42159C73-805F-49FE-9CE8-442054414A24}" dt="2018-08-28T13:42:23.203" v="22" actId="26606"/>
          <ac:spMkLst>
            <pc:docMk/>
            <pc:sldMk cId="1850353826" sldId="276"/>
            <ac:spMk id="32" creationId="{15911E3A-C35B-4EF7-A355-B84E9A14AF4D}"/>
          </ac:spMkLst>
        </pc:spChg>
        <pc:grpChg chg="add">
          <ac:chgData name="Qi Qi" userId="f29008d1e1aa583c" providerId="LiveId" clId="{42159C73-805F-49FE-9CE8-442054414A24}" dt="2018-08-28T13:42:23.203" v="22" actId="26606"/>
          <ac:grpSpMkLst>
            <pc:docMk/>
            <pc:sldMk cId="1850353826" sldId="276"/>
            <ac:grpSpMk id="33" creationId="{5F8A7F7F-DD1A-4F41-98AC-B9CE2A620CDC}"/>
          </ac:grpSpMkLst>
        </pc:grpChg>
        <pc:grpChg chg="add">
          <ac:chgData name="Qi Qi" userId="f29008d1e1aa583c" providerId="LiveId" clId="{42159C73-805F-49FE-9CE8-442054414A24}" dt="2018-08-28T13:42:23.203" v="22" actId="26606"/>
          <ac:grpSpMkLst>
            <pc:docMk/>
            <pc:sldMk cId="1850353826" sldId="276"/>
            <ac:grpSpMk id="37" creationId="{E21ADB3D-AD65-44B4-847D-5E90E90A5D16}"/>
          </ac:grpSpMkLst>
        </pc:grpChg>
        <pc:cxnChg chg="add del">
          <ac:chgData name="Qi Qi" userId="f29008d1e1aa583c" providerId="LiveId" clId="{42159C73-805F-49FE-9CE8-442054414A24}" dt="2018-08-28T13:42:23.187" v="21" actId="26606"/>
          <ac:cxnSpMkLst>
            <pc:docMk/>
            <pc:sldMk cId="1850353826" sldId="276"/>
            <ac:cxnSpMk id="10" creationId="{2D72A2C9-F3CA-4216-8BAD-FA4C970C3C4E}"/>
          </ac:cxnSpMkLst>
        </pc:cxnChg>
      </pc:sldChg>
      <pc:sldChg chg="addSp modSp mod setBg setClrOvrMap">
        <pc:chgData name="Qi Qi" userId="f29008d1e1aa583c" providerId="LiveId" clId="{42159C73-805F-49FE-9CE8-442054414A24}" dt="2018-08-28T13:42:33.225" v="23" actId="26606"/>
        <pc:sldMkLst>
          <pc:docMk/>
          <pc:sldMk cId="3754860870" sldId="278"/>
        </pc:sldMkLst>
        <pc:spChg chg="mod">
          <ac:chgData name="Qi Qi" userId="f29008d1e1aa583c" providerId="LiveId" clId="{42159C73-805F-49FE-9CE8-442054414A24}" dt="2018-08-28T13:42:33.225" v="23" actId="26606"/>
          <ac:spMkLst>
            <pc:docMk/>
            <pc:sldMk cId="3754860870" sldId="278"/>
            <ac:spMk id="2" creationId="{00000000-0000-0000-0000-000000000000}"/>
          </ac:spMkLst>
        </pc:spChg>
        <pc:spChg chg="mod">
          <ac:chgData name="Qi Qi" userId="f29008d1e1aa583c" providerId="LiveId" clId="{42159C73-805F-49FE-9CE8-442054414A24}" dt="2018-08-28T13:42:33.225" v="23" actId="26606"/>
          <ac:spMkLst>
            <pc:docMk/>
            <pc:sldMk cId="3754860870" sldId="278"/>
            <ac:spMk id="3" creationId="{00000000-0000-0000-0000-000000000000}"/>
          </ac:spMkLst>
        </pc:spChg>
        <pc:spChg chg="add">
          <ac:chgData name="Qi Qi" userId="f29008d1e1aa583c" providerId="LiveId" clId="{42159C73-805F-49FE-9CE8-442054414A24}" dt="2018-08-28T13:42:33.225" v="23" actId="26606"/>
          <ac:spMkLst>
            <pc:docMk/>
            <pc:sldMk cId="3754860870" sldId="278"/>
            <ac:spMk id="8" creationId="{EA67B5B4-3A24-436E-B663-1B2EBFF8A0CD}"/>
          </ac:spMkLst>
        </pc:spChg>
        <pc:spChg chg="add">
          <ac:chgData name="Qi Qi" userId="f29008d1e1aa583c" providerId="LiveId" clId="{42159C73-805F-49FE-9CE8-442054414A24}" dt="2018-08-28T13:42:33.225" v="23" actId="26606"/>
          <ac:spMkLst>
            <pc:docMk/>
            <pc:sldMk cId="3754860870" sldId="278"/>
            <ac:spMk id="10" creationId="{987FDF89-C993-41F4-A1B8-DBAFF16008A9}"/>
          </ac:spMkLst>
        </pc:spChg>
        <pc:spChg chg="add">
          <ac:chgData name="Qi Qi" userId="f29008d1e1aa583c" providerId="LiveId" clId="{42159C73-805F-49FE-9CE8-442054414A24}" dt="2018-08-28T13:42:33.225" v="23" actId="26606"/>
          <ac:spMkLst>
            <pc:docMk/>
            <pc:sldMk cId="3754860870" sldId="278"/>
            <ac:spMk id="12" creationId="{64E585EA-75FD-4025-8270-F66A58A15CDA}"/>
          </ac:spMkLst>
        </pc:spChg>
      </pc:sldChg>
      <pc:sldChg chg="addSp delSp modSp mod setBg setClrOvrMap">
        <pc:chgData name="Qi Qi" userId="f29008d1e1aa583c" providerId="LiveId" clId="{42159C73-805F-49FE-9CE8-442054414A24}" dt="2018-08-28T13:43:39.412" v="36" actId="26606"/>
        <pc:sldMkLst>
          <pc:docMk/>
          <pc:sldMk cId="2178086245" sldId="283"/>
        </pc:sldMkLst>
        <pc:spChg chg="mod">
          <ac:chgData name="Qi Qi" userId="f29008d1e1aa583c" providerId="LiveId" clId="{42159C73-805F-49FE-9CE8-442054414A24}" dt="2018-08-28T13:43:39.412" v="36" actId="26606"/>
          <ac:spMkLst>
            <pc:docMk/>
            <pc:sldMk cId="2178086245" sldId="283"/>
            <ac:spMk id="2" creationId="{00000000-0000-0000-0000-000000000000}"/>
          </ac:spMkLst>
        </pc:spChg>
        <pc:spChg chg="add del mod">
          <ac:chgData name="Qi Qi" userId="f29008d1e1aa583c" providerId="LiveId" clId="{42159C73-805F-49FE-9CE8-442054414A24}" dt="2018-08-28T13:43:39.412" v="36" actId="26606"/>
          <ac:spMkLst>
            <pc:docMk/>
            <pc:sldMk cId="2178086245" sldId="283"/>
            <ac:spMk id="3" creationId="{00000000-0000-0000-0000-000000000000}"/>
          </ac:spMkLst>
        </pc:spChg>
        <pc:spChg chg="add del">
          <ac:chgData name="Qi Qi" userId="f29008d1e1aa583c" providerId="LiveId" clId="{42159C73-805F-49FE-9CE8-442054414A24}" dt="2018-08-28T13:42:58.583" v="25" actId="26606"/>
          <ac:spMkLst>
            <pc:docMk/>
            <pc:sldMk cId="2178086245" sldId="283"/>
            <ac:spMk id="8" creationId="{EA67B5B4-3A24-436E-B663-1B2EBFF8A0CD}"/>
          </ac:spMkLst>
        </pc:spChg>
        <pc:spChg chg="add del">
          <ac:chgData name="Qi Qi" userId="f29008d1e1aa583c" providerId="LiveId" clId="{42159C73-805F-49FE-9CE8-442054414A24}" dt="2018-08-28T13:42:58.583" v="25" actId="26606"/>
          <ac:spMkLst>
            <pc:docMk/>
            <pc:sldMk cId="2178086245" sldId="283"/>
            <ac:spMk id="10" creationId="{987FDF89-C993-41F4-A1B8-DBAFF16008A9}"/>
          </ac:spMkLst>
        </pc:spChg>
        <pc:spChg chg="add del">
          <ac:chgData name="Qi Qi" userId="f29008d1e1aa583c" providerId="LiveId" clId="{42159C73-805F-49FE-9CE8-442054414A24}" dt="2018-08-28T13:42:58.583" v="25" actId="26606"/>
          <ac:spMkLst>
            <pc:docMk/>
            <pc:sldMk cId="2178086245" sldId="283"/>
            <ac:spMk id="12" creationId="{64E585EA-75FD-4025-8270-F66A58A15CDA}"/>
          </ac:spMkLst>
        </pc:spChg>
        <pc:spChg chg="add del">
          <ac:chgData name="Qi Qi" userId="f29008d1e1aa583c" providerId="LiveId" clId="{42159C73-805F-49FE-9CE8-442054414A24}" dt="2018-08-28T13:43:01.460" v="27" actId="26606"/>
          <ac:spMkLst>
            <pc:docMk/>
            <pc:sldMk cId="2178086245" sldId="283"/>
            <ac:spMk id="14" creationId="{3B854194-185D-494D-905C-7C7CB2E30F6E}"/>
          </ac:spMkLst>
        </pc:spChg>
        <pc:spChg chg="add del">
          <ac:chgData name="Qi Qi" userId="f29008d1e1aa583c" providerId="LiveId" clId="{42159C73-805F-49FE-9CE8-442054414A24}" dt="2018-08-28T13:43:01.460" v="27" actId="26606"/>
          <ac:spMkLst>
            <pc:docMk/>
            <pc:sldMk cId="2178086245" sldId="283"/>
            <ac:spMk id="15" creationId="{B4F5FA0D-0104-4987-8241-EFF7C85B88DE}"/>
          </ac:spMkLst>
        </pc:spChg>
        <pc:spChg chg="add del">
          <ac:chgData name="Qi Qi" userId="f29008d1e1aa583c" providerId="LiveId" clId="{42159C73-805F-49FE-9CE8-442054414A24}" dt="2018-08-28T13:43:03.049" v="29" actId="26606"/>
          <ac:spMkLst>
            <pc:docMk/>
            <pc:sldMk cId="2178086245" sldId="283"/>
            <ac:spMk id="18" creationId="{68575C10-8187-4AC4-AD72-C754EAFD2867}"/>
          </ac:spMkLst>
        </pc:spChg>
        <pc:spChg chg="add del">
          <ac:chgData name="Qi Qi" userId="f29008d1e1aa583c" providerId="LiveId" clId="{42159C73-805F-49FE-9CE8-442054414A24}" dt="2018-08-28T13:43:10.857" v="31" actId="26606"/>
          <ac:spMkLst>
            <pc:docMk/>
            <pc:sldMk cId="2178086245" sldId="283"/>
            <ac:spMk id="21" creationId="{48A740BC-A0AA-45E0-B899-2AE9C6FE11CA}"/>
          </ac:spMkLst>
        </pc:spChg>
        <pc:spChg chg="add del">
          <ac:chgData name="Qi Qi" userId="f29008d1e1aa583c" providerId="LiveId" clId="{42159C73-805F-49FE-9CE8-442054414A24}" dt="2018-08-28T13:43:10.857" v="31" actId="26606"/>
          <ac:spMkLst>
            <pc:docMk/>
            <pc:sldMk cId="2178086245" sldId="283"/>
            <ac:spMk id="23" creationId="{00000000-0000-0000-0000-000000000000}"/>
          </ac:spMkLst>
        </pc:spChg>
        <pc:spChg chg="add del">
          <ac:chgData name="Qi Qi" userId="f29008d1e1aa583c" providerId="LiveId" clId="{42159C73-805F-49FE-9CE8-442054414A24}" dt="2018-08-28T13:43:31.554" v="33" actId="26606"/>
          <ac:spMkLst>
            <pc:docMk/>
            <pc:sldMk cId="2178086245" sldId="283"/>
            <ac:spMk id="25" creationId="{EA67B5B4-3A24-436E-B663-1B2EBFF8A0CD}"/>
          </ac:spMkLst>
        </pc:spChg>
        <pc:spChg chg="add del">
          <ac:chgData name="Qi Qi" userId="f29008d1e1aa583c" providerId="LiveId" clId="{42159C73-805F-49FE-9CE8-442054414A24}" dt="2018-08-28T13:43:31.554" v="33" actId="26606"/>
          <ac:spMkLst>
            <pc:docMk/>
            <pc:sldMk cId="2178086245" sldId="283"/>
            <ac:spMk id="26" creationId="{987FDF89-C993-41F4-A1B8-DBAFF16008A9}"/>
          </ac:spMkLst>
        </pc:spChg>
        <pc:spChg chg="add del">
          <ac:chgData name="Qi Qi" userId="f29008d1e1aa583c" providerId="LiveId" clId="{42159C73-805F-49FE-9CE8-442054414A24}" dt="2018-08-28T13:43:31.554" v="33" actId="26606"/>
          <ac:spMkLst>
            <pc:docMk/>
            <pc:sldMk cId="2178086245" sldId="283"/>
            <ac:spMk id="27" creationId="{64E585EA-75FD-4025-8270-F66A58A15CDA}"/>
          </ac:spMkLst>
        </pc:spChg>
        <pc:spChg chg="add del">
          <ac:chgData name="Qi Qi" userId="f29008d1e1aa583c" providerId="LiveId" clId="{42159C73-805F-49FE-9CE8-442054414A24}" dt="2018-08-28T13:43:31.554" v="33" actId="26606"/>
          <ac:spMkLst>
            <pc:docMk/>
            <pc:sldMk cId="2178086245" sldId="283"/>
            <ac:spMk id="28" creationId="{00000000-0000-0000-0000-000000000000}"/>
          </ac:spMkLst>
        </pc:spChg>
        <pc:spChg chg="add del">
          <ac:chgData name="Qi Qi" userId="f29008d1e1aa583c" providerId="LiveId" clId="{42159C73-805F-49FE-9CE8-442054414A24}" dt="2018-08-28T13:43:39.412" v="35" actId="26606"/>
          <ac:spMkLst>
            <pc:docMk/>
            <pc:sldMk cId="2178086245" sldId="283"/>
            <ac:spMk id="30" creationId="{48A740BC-A0AA-45E0-B899-2AE9C6FE11CA}"/>
          </ac:spMkLst>
        </pc:spChg>
        <pc:spChg chg="add del">
          <ac:chgData name="Qi Qi" userId="f29008d1e1aa583c" providerId="LiveId" clId="{42159C73-805F-49FE-9CE8-442054414A24}" dt="2018-08-28T13:43:39.412" v="35" actId="26606"/>
          <ac:spMkLst>
            <pc:docMk/>
            <pc:sldMk cId="2178086245" sldId="283"/>
            <ac:spMk id="32" creationId="{00000000-0000-0000-0000-000000000000}"/>
          </ac:spMkLst>
        </pc:spChg>
        <pc:spChg chg="add">
          <ac:chgData name="Qi Qi" userId="f29008d1e1aa583c" providerId="LiveId" clId="{42159C73-805F-49FE-9CE8-442054414A24}" dt="2018-08-28T13:43:39.412" v="36" actId="26606"/>
          <ac:spMkLst>
            <pc:docMk/>
            <pc:sldMk cId="2178086245" sldId="283"/>
            <ac:spMk id="34" creationId="{EA67B5B4-3A24-436E-B663-1B2EBFF8A0CD}"/>
          </ac:spMkLst>
        </pc:spChg>
        <pc:spChg chg="add">
          <ac:chgData name="Qi Qi" userId="f29008d1e1aa583c" providerId="LiveId" clId="{42159C73-805F-49FE-9CE8-442054414A24}" dt="2018-08-28T13:43:39.412" v="36" actId="26606"/>
          <ac:spMkLst>
            <pc:docMk/>
            <pc:sldMk cId="2178086245" sldId="283"/>
            <ac:spMk id="35" creationId="{987FDF89-C993-41F4-A1B8-DBAFF16008A9}"/>
          </ac:spMkLst>
        </pc:spChg>
        <pc:spChg chg="add">
          <ac:chgData name="Qi Qi" userId="f29008d1e1aa583c" providerId="LiveId" clId="{42159C73-805F-49FE-9CE8-442054414A24}" dt="2018-08-28T13:43:39.412" v="36" actId="26606"/>
          <ac:spMkLst>
            <pc:docMk/>
            <pc:sldMk cId="2178086245" sldId="283"/>
            <ac:spMk id="36" creationId="{64E585EA-75FD-4025-8270-F66A58A15CDA}"/>
          </ac:spMkLst>
        </pc:spChg>
        <pc:spChg chg="add">
          <ac:chgData name="Qi Qi" userId="f29008d1e1aa583c" providerId="LiveId" clId="{42159C73-805F-49FE-9CE8-442054414A24}" dt="2018-08-28T13:43:39.412" v="36" actId="26606"/>
          <ac:spMkLst>
            <pc:docMk/>
            <pc:sldMk cId="2178086245" sldId="283"/>
            <ac:spMk id="37" creationId="{00000000-0000-0000-0000-000000000000}"/>
          </ac:spMkLst>
        </pc:spChg>
        <pc:graphicFrameChg chg="add del">
          <ac:chgData name="Qi Qi" userId="f29008d1e1aa583c" providerId="LiveId" clId="{42159C73-805F-49FE-9CE8-442054414A24}" dt="2018-08-28T13:43:03.049" v="29" actId="26606"/>
          <ac:graphicFrameMkLst>
            <pc:docMk/>
            <pc:sldMk cId="2178086245" sldId="283"/>
            <ac:graphicFrameMk id="5" creationId="{2DAF178C-E4C8-4CD4-B463-D1FB292FC149}"/>
          </ac:graphicFrameMkLst>
        </pc:graphicFrameChg>
        <pc:picChg chg="add del">
          <ac:chgData name="Qi Qi" userId="f29008d1e1aa583c" providerId="LiveId" clId="{42159C73-805F-49FE-9CE8-442054414A24}" dt="2018-08-28T13:43:01.460" v="27" actId="26606"/>
          <ac:picMkLst>
            <pc:docMk/>
            <pc:sldMk cId="2178086245" sldId="283"/>
            <ac:picMk id="16" creationId="{2897127E-6CEF-446C-BE87-93B7C46E49D1}"/>
          </ac:picMkLst>
        </pc:picChg>
        <pc:cxnChg chg="add del">
          <ac:chgData name="Qi Qi" userId="f29008d1e1aa583c" providerId="LiveId" clId="{42159C73-805F-49FE-9CE8-442054414A24}" dt="2018-08-28T13:43:03.049" v="29" actId="26606"/>
          <ac:cxnSpMkLst>
            <pc:docMk/>
            <pc:sldMk cId="2178086245" sldId="283"/>
            <ac:cxnSpMk id="19" creationId="{74E776C9-ED67-41B7-B3A3-4DF76EF3ACEE}"/>
          </ac:cxnSpMkLst>
        </pc:cxnChg>
        <pc:cxnChg chg="add del">
          <ac:chgData name="Qi Qi" userId="f29008d1e1aa583c" providerId="LiveId" clId="{42159C73-805F-49FE-9CE8-442054414A24}" dt="2018-08-28T13:43:10.857" v="31" actId="26606"/>
          <ac:cxnSpMkLst>
            <pc:docMk/>
            <pc:sldMk cId="2178086245" sldId="283"/>
            <ac:cxnSpMk id="22" creationId="{B874EF51-C858-4BB9-97C3-D17755787127}"/>
          </ac:cxnSpMkLst>
        </pc:cxnChg>
        <pc:cxnChg chg="add del">
          <ac:chgData name="Qi Qi" userId="f29008d1e1aa583c" providerId="LiveId" clId="{42159C73-805F-49FE-9CE8-442054414A24}" dt="2018-08-28T13:43:39.412" v="35" actId="26606"/>
          <ac:cxnSpMkLst>
            <pc:docMk/>
            <pc:sldMk cId="2178086245" sldId="283"/>
            <ac:cxnSpMk id="31" creationId="{B874EF51-C858-4BB9-97C3-D17755787127}"/>
          </ac:cxnSpMkLst>
        </pc:cxnChg>
      </pc:sldChg>
      <pc:sldChg chg="addSp modSp mod setBg">
        <pc:chgData name="Qi Qi" userId="f29008d1e1aa583c" providerId="LiveId" clId="{42159C73-805F-49FE-9CE8-442054414A24}" dt="2018-08-28T13:43:58.553" v="38" actId="26606"/>
        <pc:sldMkLst>
          <pc:docMk/>
          <pc:sldMk cId="752053820" sldId="284"/>
        </pc:sldMkLst>
        <pc:spChg chg="mod">
          <ac:chgData name="Qi Qi" userId="f29008d1e1aa583c" providerId="LiveId" clId="{42159C73-805F-49FE-9CE8-442054414A24}" dt="2018-08-28T13:43:58.553" v="38" actId="26606"/>
          <ac:spMkLst>
            <pc:docMk/>
            <pc:sldMk cId="752053820" sldId="284"/>
            <ac:spMk id="2" creationId="{00000000-0000-0000-0000-000000000000}"/>
          </ac:spMkLst>
        </pc:spChg>
        <pc:spChg chg="mod">
          <ac:chgData name="Qi Qi" userId="f29008d1e1aa583c" providerId="LiveId" clId="{42159C73-805F-49FE-9CE8-442054414A24}" dt="2018-08-28T13:43:58.553" v="38" actId="26606"/>
          <ac:spMkLst>
            <pc:docMk/>
            <pc:sldMk cId="752053820" sldId="284"/>
            <ac:spMk id="3" creationId="{00000000-0000-0000-0000-000000000000}"/>
          </ac:spMkLst>
        </pc:spChg>
        <pc:spChg chg="add">
          <ac:chgData name="Qi Qi" userId="f29008d1e1aa583c" providerId="LiveId" clId="{42159C73-805F-49FE-9CE8-442054414A24}" dt="2018-08-28T13:43:58.553" v="38" actId="26606"/>
          <ac:spMkLst>
            <pc:docMk/>
            <pc:sldMk cId="752053820" sldId="284"/>
            <ac:spMk id="9" creationId="{867D4867-5BA7-4462-B2F6-A23F4A622AA7}"/>
          </ac:spMkLst>
        </pc:spChg>
        <pc:picChg chg="mod">
          <ac:chgData name="Qi Qi" userId="f29008d1e1aa583c" providerId="LiveId" clId="{42159C73-805F-49FE-9CE8-442054414A24}" dt="2018-08-28T13:43:58.553" v="38" actId="26606"/>
          <ac:picMkLst>
            <pc:docMk/>
            <pc:sldMk cId="752053820" sldId="284"/>
            <ac:picMk id="4" creationId="{00000000-0000-0000-0000-000000000000}"/>
          </ac:picMkLst>
        </pc:picChg>
      </pc:sldChg>
      <pc:sldChg chg="addSp modSp mod setBg">
        <pc:chgData name="Qi Qi" userId="f29008d1e1aa583c" providerId="LiveId" clId="{42159C73-805F-49FE-9CE8-442054414A24}" dt="2018-08-28T13:43:49.715" v="37" actId="26606"/>
        <pc:sldMkLst>
          <pc:docMk/>
          <pc:sldMk cId="1517716879" sldId="285"/>
        </pc:sldMkLst>
        <pc:spChg chg="mod">
          <ac:chgData name="Qi Qi" userId="f29008d1e1aa583c" providerId="LiveId" clId="{42159C73-805F-49FE-9CE8-442054414A24}" dt="2018-08-28T13:43:49.715" v="37" actId="26606"/>
          <ac:spMkLst>
            <pc:docMk/>
            <pc:sldMk cId="1517716879" sldId="285"/>
            <ac:spMk id="2" creationId="{00000000-0000-0000-0000-000000000000}"/>
          </ac:spMkLst>
        </pc:spChg>
        <pc:spChg chg="mod">
          <ac:chgData name="Qi Qi" userId="f29008d1e1aa583c" providerId="LiveId" clId="{42159C73-805F-49FE-9CE8-442054414A24}" dt="2018-08-28T13:43:49.715" v="37" actId="26606"/>
          <ac:spMkLst>
            <pc:docMk/>
            <pc:sldMk cId="1517716879" sldId="285"/>
            <ac:spMk id="3" creationId="{00000000-0000-0000-0000-000000000000}"/>
          </ac:spMkLst>
        </pc:spChg>
        <pc:spChg chg="add">
          <ac:chgData name="Qi Qi" userId="f29008d1e1aa583c" providerId="LiveId" clId="{42159C73-805F-49FE-9CE8-442054414A24}" dt="2018-08-28T13:43:49.715" v="37" actId="26606"/>
          <ac:spMkLst>
            <pc:docMk/>
            <pc:sldMk cId="1517716879" sldId="285"/>
            <ac:spMk id="9" creationId="{156189E5-8A3E-4CFD-B71B-CCD0F8495E56}"/>
          </ac:spMkLst>
        </pc:spChg>
        <pc:spChg chg="add">
          <ac:chgData name="Qi Qi" userId="f29008d1e1aa583c" providerId="LiveId" clId="{42159C73-805F-49FE-9CE8-442054414A24}" dt="2018-08-28T13:43:49.715" v="37" actId="26606"/>
          <ac:spMkLst>
            <pc:docMk/>
            <pc:sldMk cId="1517716879" sldId="285"/>
            <ac:spMk id="11" creationId="{BE95D989-81FA-4BAD-9AD5-E46CEDA91B36}"/>
          </ac:spMkLst>
        </pc:spChg>
        <pc:picChg chg="mod">
          <ac:chgData name="Qi Qi" userId="f29008d1e1aa583c" providerId="LiveId" clId="{42159C73-805F-49FE-9CE8-442054414A24}" dt="2018-08-28T13:43:49.715" v="37" actId="26606"/>
          <ac:picMkLst>
            <pc:docMk/>
            <pc:sldMk cId="1517716879" sldId="285"/>
            <ac:picMk id="4" creationId="{00000000-0000-0000-0000-000000000000}"/>
          </ac:picMkLst>
        </pc:picChg>
      </pc:sldChg>
      <pc:sldChg chg="addSp delSp modSp mod setBg">
        <pc:chgData name="Qi Qi" userId="f29008d1e1aa583c" providerId="LiveId" clId="{42159C73-805F-49FE-9CE8-442054414A24}" dt="2018-08-29T12:31:20.910" v="113" actId="26606"/>
        <pc:sldMkLst>
          <pc:docMk/>
          <pc:sldMk cId="3986047354" sldId="286"/>
        </pc:sldMkLst>
        <pc:spChg chg="mod">
          <ac:chgData name="Qi Qi" userId="f29008d1e1aa583c" providerId="LiveId" clId="{42159C73-805F-49FE-9CE8-442054414A24}" dt="2018-08-29T12:31:20.910" v="113" actId="26606"/>
          <ac:spMkLst>
            <pc:docMk/>
            <pc:sldMk cId="3986047354" sldId="286"/>
            <ac:spMk id="2" creationId="{00000000-0000-0000-0000-000000000000}"/>
          </ac:spMkLst>
        </pc:spChg>
        <pc:spChg chg="mod ord">
          <ac:chgData name="Qi Qi" userId="f29008d1e1aa583c" providerId="LiveId" clId="{42159C73-805F-49FE-9CE8-442054414A24}" dt="2018-08-29T12:31:20.910" v="113" actId="26606"/>
          <ac:spMkLst>
            <pc:docMk/>
            <pc:sldMk cId="3986047354" sldId="286"/>
            <ac:spMk id="3" creationId="{00000000-0000-0000-0000-000000000000}"/>
          </ac:spMkLst>
        </pc:spChg>
        <pc:spChg chg="add del">
          <ac:chgData name="Qi Qi" userId="f29008d1e1aa583c" providerId="LiveId" clId="{42159C73-805F-49FE-9CE8-442054414A24}" dt="2018-08-29T12:31:02.044" v="100" actId="26606"/>
          <ac:spMkLst>
            <pc:docMk/>
            <pc:sldMk cId="3986047354" sldId="286"/>
            <ac:spMk id="6" creationId="{867D4867-5BA7-4462-B2F6-A23F4A622AA7}"/>
          </ac:spMkLst>
        </pc:spChg>
        <pc:spChg chg="add del">
          <ac:chgData name="Qi Qi" userId="f29008d1e1aa583c" providerId="LiveId" clId="{42159C73-805F-49FE-9CE8-442054414A24}" dt="2018-08-29T12:31:05.425" v="102" actId="26606"/>
          <ac:spMkLst>
            <pc:docMk/>
            <pc:sldMk cId="3986047354" sldId="286"/>
            <ac:spMk id="8" creationId="{6FBDFA86-51D3-4729-B154-796918372804}"/>
          </ac:spMkLst>
        </pc:spChg>
        <pc:spChg chg="add del">
          <ac:chgData name="Qi Qi" userId="f29008d1e1aa583c" providerId="LiveId" clId="{42159C73-805F-49FE-9CE8-442054414A24}" dt="2018-08-28T13:44:22.412" v="40" actId="26606"/>
          <ac:spMkLst>
            <pc:docMk/>
            <pc:sldMk cId="3986047354" sldId="286"/>
            <ac:spMk id="9" creationId="{867D4867-5BA7-4462-B2F6-A23F4A622AA7}"/>
          </ac:spMkLst>
        </pc:spChg>
        <pc:spChg chg="add del">
          <ac:chgData name="Qi Qi" userId="f29008d1e1aa583c" providerId="LiveId" clId="{42159C73-805F-49FE-9CE8-442054414A24}" dt="2018-08-29T12:31:07.818" v="104" actId="26606"/>
          <ac:spMkLst>
            <pc:docMk/>
            <pc:sldMk cId="3986047354" sldId="286"/>
            <ac:spMk id="13" creationId="{81AEB8A9-B768-4E30-BA55-D919E6687343}"/>
          </ac:spMkLst>
        </pc:spChg>
        <pc:spChg chg="add del">
          <ac:chgData name="Qi Qi" userId="f29008d1e1aa583c" providerId="LiveId" clId="{42159C73-805F-49FE-9CE8-442054414A24}" dt="2018-08-29T12:31:16.938" v="106" actId="26606"/>
          <ac:spMkLst>
            <pc:docMk/>
            <pc:sldMk cId="3986047354" sldId="286"/>
            <ac:spMk id="15" creationId="{4038CB10-1F5C-4D54-9DF7-12586DE5B007}"/>
          </ac:spMkLst>
        </pc:spChg>
        <pc:spChg chg="add del">
          <ac:chgData name="Qi Qi" userId="f29008d1e1aa583c" providerId="LiveId" clId="{42159C73-805F-49FE-9CE8-442054414A24}" dt="2018-08-29T12:31:16.938" v="106" actId="26606"/>
          <ac:spMkLst>
            <pc:docMk/>
            <pc:sldMk cId="3986047354" sldId="286"/>
            <ac:spMk id="16" creationId="{73ED6512-6858-4552-B699-9A97FE9A4EA2}"/>
          </ac:spMkLst>
        </pc:spChg>
        <pc:spChg chg="add del">
          <ac:chgData name="Qi Qi" userId="f29008d1e1aa583c" providerId="LiveId" clId="{42159C73-805F-49FE-9CE8-442054414A24}" dt="2018-08-29T12:31:18.337" v="108" actId="26606"/>
          <ac:spMkLst>
            <pc:docMk/>
            <pc:sldMk cId="3986047354" sldId="286"/>
            <ac:spMk id="18" creationId="{AFA67CD3-AB4E-4A7A-BEB8-53C445D8C44E}"/>
          </ac:spMkLst>
        </pc:spChg>
        <pc:spChg chg="add del">
          <ac:chgData name="Qi Qi" userId="f29008d1e1aa583c" providerId="LiveId" clId="{42159C73-805F-49FE-9CE8-442054414A24}" dt="2018-08-29T12:31:18.337" v="108" actId="26606"/>
          <ac:spMkLst>
            <pc:docMk/>
            <pc:sldMk cId="3986047354" sldId="286"/>
            <ac:spMk id="20" creationId="{339C8D78-A644-462F-B674-F440635E5353}"/>
          </ac:spMkLst>
        </pc:spChg>
        <pc:spChg chg="add del">
          <ac:chgData name="Qi Qi" userId="f29008d1e1aa583c" providerId="LiveId" clId="{42159C73-805F-49FE-9CE8-442054414A24}" dt="2018-08-29T12:31:19.737" v="110" actId="26606"/>
          <ac:spMkLst>
            <pc:docMk/>
            <pc:sldMk cId="3986047354" sldId="286"/>
            <ac:spMk id="22" creationId="{73DE2CFE-42F2-48F0-8706-5264E012B10C}"/>
          </ac:spMkLst>
        </pc:spChg>
        <pc:spChg chg="add del">
          <ac:chgData name="Qi Qi" userId="f29008d1e1aa583c" providerId="LiveId" clId="{42159C73-805F-49FE-9CE8-442054414A24}" dt="2018-08-29T12:31:20.910" v="112" actId="26606"/>
          <ac:spMkLst>
            <pc:docMk/>
            <pc:sldMk cId="3986047354" sldId="286"/>
            <ac:spMk id="24" creationId="{81AEB8A9-B768-4E30-BA55-D919E6687343}"/>
          </ac:spMkLst>
        </pc:spChg>
        <pc:spChg chg="add">
          <ac:chgData name="Qi Qi" userId="f29008d1e1aa583c" providerId="LiveId" clId="{42159C73-805F-49FE-9CE8-442054414A24}" dt="2018-08-29T12:31:20.910" v="113" actId="26606"/>
          <ac:spMkLst>
            <pc:docMk/>
            <pc:sldMk cId="3986047354" sldId="286"/>
            <ac:spMk id="26" creationId="{4038CB10-1F5C-4D54-9DF7-12586DE5B007}"/>
          </ac:spMkLst>
        </pc:spChg>
        <pc:spChg chg="add">
          <ac:chgData name="Qi Qi" userId="f29008d1e1aa583c" providerId="LiveId" clId="{42159C73-805F-49FE-9CE8-442054414A24}" dt="2018-08-29T12:31:20.910" v="113" actId="26606"/>
          <ac:spMkLst>
            <pc:docMk/>
            <pc:sldMk cId="3986047354" sldId="286"/>
            <ac:spMk id="27" creationId="{73ED6512-6858-4552-B699-9A97FE9A4EA2}"/>
          </ac:spMkLst>
        </pc:spChg>
        <pc:picChg chg="mod">
          <ac:chgData name="Qi Qi" userId="f29008d1e1aa583c" providerId="LiveId" clId="{42159C73-805F-49FE-9CE8-442054414A24}" dt="2018-08-29T12:31:20.910" v="113" actId="26606"/>
          <ac:picMkLst>
            <pc:docMk/>
            <pc:sldMk cId="3986047354" sldId="286"/>
            <ac:picMk id="4" creationId="{00000000-0000-0000-0000-000000000000}"/>
          </ac:picMkLst>
        </pc:picChg>
        <pc:picChg chg="add del">
          <ac:chgData name="Qi Qi" userId="f29008d1e1aa583c" providerId="LiveId" clId="{42159C73-805F-49FE-9CE8-442054414A24}" dt="2018-08-29T12:31:18.337" v="108" actId="26606"/>
          <ac:picMkLst>
            <pc:docMk/>
            <pc:sldMk cId="3986047354" sldId="286"/>
            <ac:picMk id="19" creationId="{07CF545F-9C2E-4446-97CD-AD92990C2B68}"/>
          </ac:picMkLst>
        </pc:picChg>
        <pc:cxnChg chg="add del">
          <ac:chgData name="Qi Qi" userId="f29008d1e1aa583c" providerId="LiveId" clId="{42159C73-805F-49FE-9CE8-442054414A24}" dt="2018-08-29T12:31:05.425" v="102" actId="26606"/>
          <ac:cxnSpMkLst>
            <pc:docMk/>
            <pc:sldMk cId="3986047354" sldId="286"/>
            <ac:cxnSpMk id="11" creationId="{0F1CE7C6-BE91-42A7-9214-F33FD918C386}"/>
          </ac:cxnSpMkLst>
        </pc:cxnChg>
      </pc:sldChg>
      <pc:sldChg chg="addSp delSp modSp mod setBg">
        <pc:chgData name="Qi Qi" userId="f29008d1e1aa583c" providerId="LiveId" clId="{42159C73-805F-49FE-9CE8-442054414A24}" dt="2018-08-29T12:32:03.050" v="116" actId="26606"/>
        <pc:sldMkLst>
          <pc:docMk/>
          <pc:sldMk cId="3747209434" sldId="289"/>
        </pc:sldMkLst>
        <pc:spChg chg="mod">
          <ac:chgData name="Qi Qi" userId="f29008d1e1aa583c" providerId="LiveId" clId="{42159C73-805F-49FE-9CE8-442054414A24}" dt="2018-08-29T12:32:03.050" v="116" actId="26606"/>
          <ac:spMkLst>
            <pc:docMk/>
            <pc:sldMk cId="3747209434" sldId="289"/>
            <ac:spMk id="2" creationId="{00000000-0000-0000-0000-000000000000}"/>
          </ac:spMkLst>
        </pc:spChg>
        <pc:spChg chg="add del">
          <ac:chgData name="Qi Qi" userId="f29008d1e1aa583c" providerId="LiveId" clId="{42159C73-805F-49FE-9CE8-442054414A24}" dt="2018-08-29T12:32:03.045" v="115" actId="26606"/>
          <ac:spMkLst>
            <pc:docMk/>
            <pc:sldMk cId="3747209434" sldId="289"/>
            <ac:spMk id="9" creationId="{A4AC5506-6312-4701-8D3C-40187889A947}"/>
          </ac:spMkLst>
        </pc:spChg>
        <pc:spChg chg="add">
          <ac:chgData name="Qi Qi" userId="f29008d1e1aa583c" providerId="LiveId" clId="{42159C73-805F-49FE-9CE8-442054414A24}" dt="2018-08-29T12:32:03.050" v="116" actId="26606"/>
          <ac:spMkLst>
            <pc:docMk/>
            <pc:sldMk cId="3747209434" sldId="289"/>
            <ac:spMk id="12" creationId="{823AC064-BC96-4F32-8AE1-B2FD38754823}"/>
          </ac:spMkLst>
        </pc:spChg>
        <pc:picChg chg="mod">
          <ac:chgData name="Qi Qi" userId="f29008d1e1aa583c" providerId="LiveId" clId="{42159C73-805F-49FE-9CE8-442054414A24}" dt="2018-08-29T12:32:03.050" v="116" actId="26606"/>
          <ac:picMkLst>
            <pc:docMk/>
            <pc:sldMk cId="3747209434" sldId="289"/>
            <ac:picMk id="4" creationId="{00000000-0000-0000-0000-000000000000}"/>
          </ac:picMkLst>
        </pc:picChg>
        <pc:cxnChg chg="add">
          <ac:chgData name="Qi Qi" userId="f29008d1e1aa583c" providerId="LiveId" clId="{42159C73-805F-49FE-9CE8-442054414A24}" dt="2018-08-29T12:32:03.050" v="116" actId="26606"/>
          <ac:cxnSpMkLst>
            <pc:docMk/>
            <pc:sldMk cId="3747209434" sldId="289"/>
            <ac:cxnSpMk id="11" creationId="{7E7C77BC-7138-40B1-A15B-20F57A494629}"/>
          </ac:cxnSpMkLst>
        </pc:cxnChg>
      </pc:sldChg>
      <pc:sldChg chg="addSp modSp mod setBg">
        <pc:chgData name="Qi Qi" userId="f29008d1e1aa583c" providerId="LiveId" clId="{42159C73-805F-49FE-9CE8-442054414A24}" dt="2018-08-29T12:43:06.003" v="128" actId="26606"/>
        <pc:sldMkLst>
          <pc:docMk/>
          <pc:sldMk cId="2789406154" sldId="291"/>
        </pc:sldMkLst>
        <pc:spChg chg="mod">
          <ac:chgData name="Qi Qi" userId="f29008d1e1aa583c" providerId="LiveId" clId="{42159C73-805F-49FE-9CE8-442054414A24}" dt="2018-08-29T12:43:06.003" v="128" actId="26606"/>
          <ac:spMkLst>
            <pc:docMk/>
            <pc:sldMk cId="2789406154" sldId="291"/>
            <ac:spMk id="2" creationId="{00000000-0000-0000-0000-000000000000}"/>
          </ac:spMkLst>
        </pc:spChg>
        <pc:spChg chg="mod ord">
          <ac:chgData name="Qi Qi" userId="f29008d1e1aa583c" providerId="LiveId" clId="{42159C73-805F-49FE-9CE8-442054414A24}" dt="2018-08-29T12:43:06.003" v="128" actId="26606"/>
          <ac:spMkLst>
            <pc:docMk/>
            <pc:sldMk cId="2789406154" sldId="291"/>
            <ac:spMk id="3" creationId="{00000000-0000-0000-0000-000000000000}"/>
          </ac:spMkLst>
        </pc:spChg>
        <pc:spChg chg="add">
          <ac:chgData name="Qi Qi" userId="f29008d1e1aa583c" providerId="LiveId" clId="{42159C73-805F-49FE-9CE8-442054414A24}" dt="2018-08-29T12:43:06.003" v="128" actId="26606"/>
          <ac:spMkLst>
            <pc:docMk/>
            <pc:sldMk cId="2789406154" sldId="291"/>
            <ac:spMk id="9" creationId="{30992ED3-FA99-4FAD-A3CA-2B9B3BB8B48E}"/>
          </ac:spMkLst>
        </pc:spChg>
        <pc:picChg chg="mod">
          <ac:chgData name="Qi Qi" userId="f29008d1e1aa583c" providerId="LiveId" clId="{42159C73-805F-49FE-9CE8-442054414A24}" dt="2018-08-29T12:43:06.003" v="128" actId="26606"/>
          <ac:picMkLst>
            <pc:docMk/>
            <pc:sldMk cId="2789406154" sldId="291"/>
            <ac:picMk id="4" creationId="{00000000-0000-0000-0000-000000000000}"/>
          </ac:picMkLst>
        </pc:picChg>
      </pc:sldChg>
      <pc:sldChg chg="addSp modSp mod setBg">
        <pc:chgData name="Qi Qi" userId="f29008d1e1aa583c" providerId="LiveId" clId="{42159C73-805F-49FE-9CE8-442054414A24}" dt="2018-08-29T12:40:08.972" v="118" actId="26606"/>
        <pc:sldMkLst>
          <pc:docMk/>
          <pc:sldMk cId="2118363606" sldId="305"/>
        </pc:sldMkLst>
        <pc:spChg chg="mod">
          <ac:chgData name="Qi Qi" userId="f29008d1e1aa583c" providerId="LiveId" clId="{42159C73-805F-49FE-9CE8-442054414A24}" dt="2018-08-29T12:40:08.972" v="118" actId="26606"/>
          <ac:spMkLst>
            <pc:docMk/>
            <pc:sldMk cId="2118363606" sldId="305"/>
            <ac:spMk id="2" creationId="{00000000-0000-0000-0000-000000000000}"/>
          </ac:spMkLst>
        </pc:spChg>
        <pc:spChg chg="add">
          <ac:chgData name="Qi Qi" userId="f29008d1e1aa583c" providerId="LiveId" clId="{42159C73-805F-49FE-9CE8-442054414A24}" dt="2018-08-29T12:40:08.972" v="118" actId="26606"/>
          <ac:spMkLst>
            <pc:docMk/>
            <pc:sldMk cId="2118363606" sldId="305"/>
            <ac:spMk id="9" creationId="{AB45A142-4255-493C-8284-5D566C121B10}"/>
          </ac:spMkLst>
        </pc:spChg>
        <pc:picChg chg="mod">
          <ac:chgData name="Qi Qi" userId="f29008d1e1aa583c" providerId="LiveId" clId="{42159C73-805F-49FE-9CE8-442054414A24}" dt="2018-08-29T12:40:08.972" v="118" actId="26606"/>
          <ac:picMkLst>
            <pc:docMk/>
            <pc:sldMk cId="2118363606" sldId="305"/>
            <ac:picMk id="4" creationId="{00000000-0000-0000-0000-000000000000}"/>
          </ac:picMkLst>
        </pc:picChg>
        <pc:cxnChg chg="add">
          <ac:chgData name="Qi Qi" userId="f29008d1e1aa583c" providerId="LiveId" clId="{42159C73-805F-49FE-9CE8-442054414A24}" dt="2018-08-29T12:40:08.972" v="118" actId="26606"/>
          <ac:cxnSpMkLst>
            <pc:docMk/>
            <pc:sldMk cId="2118363606" sldId="305"/>
            <ac:cxnSpMk id="11" creationId="{38FB9660-F42F-4313-BBC4-47C007FE484C}"/>
          </ac:cxnSpMkLst>
        </pc:cxnChg>
      </pc:sldChg>
      <pc:sldChg chg="addSp delSp modSp mod setBg">
        <pc:chgData name="Qi Qi" userId="f29008d1e1aa583c" providerId="LiveId" clId="{42159C73-805F-49FE-9CE8-442054414A24}" dt="2018-08-29T12:39:56.159" v="117" actId="26606"/>
        <pc:sldMkLst>
          <pc:docMk/>
          <pc:sldMk cId="2698415972" sldId="307"/>
        </pc:sldMkLst>
        <pc:spChg chg="mod">
          <ac:chgData name="Qi Qi" userId="f29008d1e1aa583c" providerId="LiveId" clId="{42159C73-805F-49FE-9CE8-442054414A24}" dt="2018-08-29T12:39:56.159" v="117" actId="26606"/>
          <ac:spMkLst>
            <pc:docMk/>
            <pc:sldMk cId="2698415972" sldId="307"/>
            <ac:spMk id="2" creationId="{00000000-0000-0000-0000-000000000000}"/>
          </ac:spMkLst>
        </pc:spChg>
        <pc:spChg chg="del">
          <ac:chgData name="Qi Qi" userId="f29008d1e1aa583c" providerId="LiveId" clId="{42159C73-805F-49FE-9CE8-442054414A24}" dt="2018-08-29T12:39:56.159" v="117" actId="26606"/>
          <ac:spMkLst>
            <pc:docMk/>
            <pc:sldMk cId="2698415972" sldId="307"/>
            <ac:spMk id="3" creationId="{00000000-0000-0000-0000-000000000000}"/>
          </ac:spMkLst>
        </pc:spChg>
        <pc:spChg chg="add">
          <ac:chgData name="Qi Qi" userId="f29008d1e1aa583c" providerId="LiveId" clId="{42159C73-805F-49FE-9CE8-442054414A24}" dt="2018-08-29T12:39:56.159" v="117" actId="26606"/>
          <ac:spMkLst>
            <pc:docMk/>
            <pc:sldMk cId="2698415972" sldId="307"/>
            <ac:spMk id="10" creationId="{AB45A142-4255-493C-8284-5D566C121B10}"/>
          </ac:spMkLst>
        </pc:spChg>
        <pc:picChg chg="del">
          <ac:chgData name="Qi Qi" userId="f29008d1e1aa583c" providerId="LiveId" clId="{42159C73-805F-49FE-9CE8-442054414A24}" dt="2018-08-29T12:39:56.159" v="117" actId="26606"/>
          <ac:picMkLst>
            <pc:docMk/>
            <pc:sldMk cId="2698415972" sldId="307"/>
            <ac:picMk id="4" creationId="{00000000-0000-0000-0000-000000000000}"/>
          </ac:picMkLst>
        </pc:picChg>
        <pc:picChg chg="add">
          <ac:chgData name="Qi Qi" userId="f29008d1e1aa583c" providerId="LiveId" clId="{42159C73-805F-49FE-9CE8-442054414A24}" dt="2018-08-29T12:39:56.159" v="117" actId="26606"/>
          <ac:picMkLst>
            <pc:docMk/>
            <pc:sldMk cId="2698415972" sldId="307"/>
            <ac:picMk id="7" creationId="{00000000-0000-0000-0000-000000000000}"/>
          </ac:picMkLst>
        </pc:picChg>
        <pc:cxnChg chg="add">
          <ac:chgData name="Qi Qi" userId="f29008d1e1aa583c" providerId="LiveId" clId="{42159C73-805F-49FE-9CE8-442054414A24}" dt="2018-08-29T12:39:56.159" v="117" actId="26606"/>
          <ac:cxnSpMkLst>
            <pc:docMk/>
            <pc:sldMk cId="2698415972" sldId="307"/>
            <ac:cxnSpMk id="12" creationId="{38FB9660-F42F-4313-BBC4-47C007FE484C}"/>
          </ac:cxnSpMkLst>
        </pc:cxnChg>
      </pc:sldChg>
      <pc:sldChg chg="addSp delSp modSp mod setBg">
        <pc:chgData name="Qi Qi" userId="f29008d1e1aa583c" providerId="LiveId" clId="{42159C73-805F-49FE-9CE8-442054414A24}" dt="2018-08-29T12:40:18.242" v="121" actId="26606"/>
        <pc:sldMkLst>
          <pc:docMk/>
          <pc:sldMk cId="2571961704" sldId="310"/>
        </pc:sldMkLst>
        <pc:spChg chg="mod">
          <ac:chgData name="Qi Qi" userId="f29008d1e1aa583c" providerId="LiveId" clId="{42159C73-805F-49FE-9CE8-442054414A24}" dt="2018-08-29T12:40:18.242" v="121" actId="26606"/>
          <ac:spMkLst>
            <pc:docMk/>
            <pc:sldMk cId="2571961704" sldId="310"/>
            <ac:spMk id="2" creationId="{00000000-0000-0000-0000-000000000000}"/>
          </ac:spMkLst>
        </pc:spChg>
        <pc:spChg chg="add del">
          <ac:chgData name="Qi Qi" userId="f29008d1e1aa583c" providerId="LiveId" clId="{42159C73-805F-49FE-9CE8-442054414A24}" dt="2018-08-29T12:40:18.240" v="120" actId="26606"/>
          <ac:spMkLst>
            <pc:docMk/>
            <pc:sldMk cId="2571961704" sldId="310"/>
            <ac:spMk id="9" creationId="{A4AC5506-6312-4701-8D3C-40187889A947}"/>
          </ac:spMkLst>
        </pc:spChg>
        <pc:spChg chg="add">
          <ac:chgData name="Qi Qi" userId="f29008d1e1aa583c" providerId="LiveId" clId="{42159C73-805F-49FE-9CE8-442054414A24}" dt="2018-08-29T12:40:18.242" v="121" actId="26606"/>
          <ac:spMkLst>
            <pc:docMk/>
            <pc:sldMk cId="2571961704" sldId="310"/>
            <ac:spMk id="12" creationId="{AB45A142-4255-493C-8284-5D566C121B10}"/>
          </ac:spMkLst>
        </pc:spChg>
        <pc:picChg chg="mod">
          <ac:chgData name="Qi Qi" userId="f29008d1e1aa583c" providerId="LiveId" clId="{42159C73-805F-49FE-9CE8-442054414A24}" dt="2018-08-29T12:40:18.242" v="121" actId="26606"/>
          <ac:picMkLst>
            <pc:docMk/>
            <pc:sldMk cId="2571961704" sldId="310"/>
            <ac:picMk id="4" creationId="{00000000-0000-0000-0000-000000000000}"/>
          </ac:picMkLst>
        </pc:picChg>
        <pc:cxnChg chg="add">
          <ac:chgData name="Qi Qi" userId="f29008d1e1aa583c" providerId="LiveId" clId="{42159C73-805F-49FE-9CE8-442054414A24}" dt="2018-08-29T12:40:18.242" v="121" actId="26606"/>
          <ac:cxnSpMkLst>
            <pc:docMk/>
            <pc:sldMk cId="2571961704" sldId="310"/>
            <ac:cxnSpMk id="11" creationId="{38FB9660-F42F-4313-BBC4-47C007FE484C}"/>
          </ac:cxnSpMkLst>
        </pc:cxnChg>
      </pc:sldChg>
      <pc:sldChg chg="addSp delSp modSp mod setBg">
        <pc:chgData name="Qi Qi" userId="f29008d1e1aa583c" providerId="LiveId" clId="{42159C73-805F-49FE-9CE8-442054414A24}" dt="2018-08-29T12:40:34.683" v="126" actId="26606"/>
        <pc:sldMkLst>
          <pc:docMk/>
          <pc:sldMk cId="1581985921" sldId="313"/>
        </pc:sldMkLst>
        <pc:spChg chg="mod">
          <ac:chgData name="Qi Qi" userId="f29008d1e1aa583c" providerId="LiveId" clId="{42159C73-805F-49FE-9CE8-442054414A24}" dt="2018-08-29T12:40:34.683" v="126" actId="26606"/>
          <ac:spMkLst>
            <pc:docMk/>
            <pc:sldMk cId="1581985921" sldId="313"/>
            <ac:spMk id="2" creationId="{00000000-0000-0000-0000-000000000000}"/>
          </ac:spMkLst>
        </pc:spChg>
        <pc:spChg chg="add del">
          <ac:chgData name="Qi Qi" userId="f29008d1e1aa583c" providerId="LiveId" clId="{42159C73-805F-49FE-9CE8-442054414A24}" dt="2018-08-29T12:40:30.114" v="123" actId="26606"/>
          <ac:spMkLst>
            <pc:docMk/>
            <pc:sldMk cId="1581985921" sldId="313"/>
            <ac:spMk id="10" creationId="{B5128750-6DE7-4BD7-B6DD-399E90474D1E}"/>
          </ac:spMkLst>
        </pc:spChg>
        <pc:spChg chg="add del">
          <ac:chgData name="Qi Qi" userId="f29008d1e1aa583c" providerId="LiveId" clId="{42159C73-805F-49FE-9CE8-442054414A24}" dt="2018-08-29T12:40:30.114" v="123" actId="26606"/>
          <ac:spMkLst>
            <pc:docMk/>
            <pc:sldMk cId="1581985921" sldId="313"/>
            <ac:spMk id="12" creationId="{07BA6415-1CCB-4FE4-8D1D-DE0505D993E0}"/>
          </ac:spMkLst>
        </pc:spChg>
        <pc:spChg chg="add del">
          <ac:chgData name="Qi Qi" userId="f29008d1e1aa583c" providerId="LiveId" clId="{42159C73-805F-49FE-9CE8-442054414A24}" dt="2018-08-29T12:40:30.114" v="123" actId="26606"/>
          <ac:spMkLst>
            <pc:docMk/>
            <pc:sldMk cId="1581985921" sldId="313"/>
            <ac:spMk id="14" creationId="{CA1B373B-0DE9-4AE4-A839-26F801A34087}"/>
          </ac:spMkLst>
        </pc:spChg>
        <pc:spChg chg="add del">
          <ac:chgData name="Qi Qi" userId="f29008d1e1aa583c" providerId="LiveId" clId="{42159C73-805F-49FE-9CE8-442054414A24}" dt="2018-08-29T12:40:34.683" v="125" actId="26606"/>
          <ac:spMkLst>
            <pc:docMk/>
            <pc:sldMk cId="1581985921" sldId="313"/>
            <ac:spMk id="16" creationId="{823AC064-BC96-4F32-8AE1-B2FD38754823}"/>
          </ac:spMkLst>
        </pc:spChg>
        <pc:spChg chg="add">
          <ac:chgData name="Qi Qi" userId="f29008d1e1aa583c" providerId="LiveId" clId="{42159C73-805F-49FE-9CE8-442054414A24}" dt="2018-08-29T12:40:34.683" v="126" actId="26606"/>
          <ac:spMkLst>
            <pc:docMk/>
            <pc:sldMk cId="1581985921" sldId="313"/>
            <ac:spMk id="21" creationId="{823AC064-BC96-4F32-8AE1-B2FD38754823}"/>
          </ac:spMkLst>
        </pc:spChg>
        <pc:picChg chg="mod ord">
          <ac:chgData name="Qi Qi" userId="f29008d1e1aa583c" providerId="LiveId" clId="{42159C73-805F-49FE-9CE8-442054414A24}" dt="2018-08-29T12:40:34.683" v="126" actId="26606"/>
          <ac:picMkLst>
            <pc:docMk/>
            <pc:sldMk cId="1581985921" sldId="313"/>
            <ac:picMk id="4" creationId="{00000000-0000-0000-0000-000000000000}"/>
          </ac:picMkLst>
        </pc:picChg>
        <pc:picChg chg="mod">
          <ac:chgData name="Qi Qi" userId="f29008d1e1aa583c" providerId="LiveId" clId="{42159C73-805F-49FE-9CE8-442054414A24}" dt="2018-08-29T12:40:34.683" v="126" actId="26606"/>
          <ac:picMkLst>
            <pc:docMk/>
            <pc:sldMk cId="1581985921" sldId="313"/>
            <ac:picMk id="5" creationId="{00000000-0000-0000-0000-000000000000}"/>
          </ac:picMkLst>
        </pc:picChg>
        <pc:cxnChg chg="add del">
          <ac:chgData name="Qi Qi" userId="f29008d1e1aa583c" providerId="LiveId" clId="{42159C73-805F-49FE-9CE8-442054414A24}" dt="2018-08-29T12:40:34.683" v="125" actId="26606"/>
          <ac:cxnSpMkLst>
            <pc:docMk/>
            <pc:sldMk cId="1581985921" sldId="313"/>
            <ac:cxnSpMk id="17" creationId="{7E7C77BC-7138-40B1-A15B-20F57A494629}"/>
          </ac:cxnSpMkLst>
        </pc:cxnChg>
        <pc:cxnChg chg="add del">
          <ac:chgData name="Qi Qi" userId="f29008d1e1aa583c" providerId="LiveId" clId="{42159C73-805F-49FE-9CE8-442054414A24}" dt="2018-08-29T12:40:34.683" v="125" actId="26606"/>
          <ac:cxnSpMkLst>
            <pc:docMk/>
            <pc:sldMk cId="1581985921" sldId="313"/>
            <ac:cxnSpMk id="18" creationId="{DB146403-F3D6-484B-B2ED-97F9565D0370}"/>
          </ac:cxnSpMkLst>
        </pc:cxnChg>
        <pc:cxnChg chg="add">
          <ac:chgData name="Qi Qi" userId="f29008d1e1aa583c" providerId="LiveId" clId="{42159C73-805F-49FE-9CE8-442054414A24}" dt="2018-08-29T12:40:34.683" v="126" actId="26606"/>
          <ac:cxnSpMkLst>
            <pc:docMk/>
            <pc:sldMk cId="1581985921" sldId="313"/>
            <ac:cxnSpMk id="20" creationId="{DB146403-F3D6-484B-B2ED-97F9565D0370}"/>
          </ac:cxnSpMkLst>
        </pc:cxnChg>
        <pc:cxnChg chg="add">
          <ac:chgData name="Qi Qi" userId="f29008d1e1aa583c" providerId="LiveId" clId="{42159C73-805F-49FE-9CE8-442054414A24}" dt="2018-08-29T12:40:34.683" v="126" actId="26606"/>
          <ac:cxnSpMkLst>
            <pc:docMk/>
            <pc:sldMk cId="1581985921" sldId="313"/>
            <ac:cxnSpMk id="22" creationId="{7E7C77BC-7138-40B1-A15B-20F57A494629}"/>
          </ac:cxnSpMkLst>
        </pc:cxnChg>
      </pc:sldChg>
      <pc:sldChg chg="addSp modSp mod setBg">
        <pc:chgData name="Qi Qi" userId="f29008d1e1aa583c" providerId="LiveId" clId="{42159C73-805F-49FE-9CE8-442054414A24}" dt="2018-08-29T12:40:55.333" v="127" actId="26606"/>
        <pc:sldMkLst>
          <pc:docMk/>
          <pc:sldMk cId="450858513" sldId="319"/>
        </pc:sldMkLst>
        <pc:spChg chg="mod">
          <ac:chgData name="Qi Qi" userId="f29008d1e1aa583c" providerId="LiveId" clId="{42159C73-805F-49FE-9CE8-442054414A24}" dt="2018-08-29T12:40:55.333" v="127" actId="26606"/>
          <ac:spMkLst>
            <pc:docMk/>
            <pc:sldMk cId="450858513" sldId="319"/>
            <ac:spMk id="2" creationId="{00000000-0000-0000-0000-000000000000}"/>
          </ac:spMkLst>
        </pc:spChg>
        <pc:spChg chg="add">
          <ac:chgData name="Qi Qi" userId="f29008d1e1aa583c" providerId="LiveId" clId="{42159C73-805F-49FE-9CE8-442054414A24}" dt="2018-08-29T12:40:55.333" v="127" actId="26606"/>
          <ac:spMkLst>
            <pc:docMk/>
            <pc:sldMk cId="450858513" sldId="319"/>
            <ac:spMk id="9" creationId="{AB45A142-4255-493C-8284-5D566C121B10}"/>
          </ac:spMkLst>
        </pc:spChg>
        <pc:picChg chg="mod">
          <ac:chgData name="Qi Qi" userId="f29008d1e1aa583c" providerId="LiveId" clId="{42159C73-805F-49FE-9CE8-442054414A24}" dt="2018-08-29T12:40:55.333" v="127" actId="26606"/>
          <ac:picMkLst>
            <pc:docMk/>
            <pc:sldMk cId="450858513" sldId="319"/>
            <ac:picMk id="4" creationId="{00000000-0000-0000-0000-000000000000}"/>
          </ac:picMkLst>
        </pc:picChg>
        <pc:cxnChg chg="add">
          <ac:chgData name="Qi Qi" userId="f29008d1e1aa583c" providerId="LiveId" clId="{42159C73-805F-49FE-9CE8-442054414A24}" dt="2018-08-29T12:40:55.333" v="127" actId="26606"/>
          <ac:cxnSpMkLst>
            <pc:docMk/>
            <pc:sldMk cId="450858513" sldId="319"/>
            <ac:cxnSpMk id="11" creationId="{38FB9660-F42F-4313-BBC4-47C007FE484C}"/>
          </ac:cxnSpMkLst>
        </pc:cxnChg>
      </pc:sldChg>
      <pc:sldChg chg="del modTransition">
        <pc:chgData name="Qi Qi" userId="f29008d1e1aa583c" providerId="LiveId" clId="{42159C73-805F-49FE-9CE8-442054414A24}" dt="2018-08-29T12:12:37.556" v="41" actId="2696"/>
        <pc:sldMkLst>
          <pc:docMk/>
          <pc:sldMk cId="695497312" sldId="334"/>
        </pc:sldMkLst>
      </pc:sldChg>
      <pc:sldChg chg="addSp modSp mod setBg">
        <pc:chgData name="Qi Qi" userId="f29008d1e1aa583c" providerId="LiveId" clId="{42159C73-805F-49FE-9CE8-442054414A24}" dt="2018-08-28T13:40:12.589" v="11" actId="26606"/>
        <pc:sldMkLst>
          <pc:docMk/>
          <pc:sldMk cId="1819332311" sldId="336"/>
        </pc:sldMkLst>
        <pc:spChg chg="mod">
          <ac:chgData name="Qi Qi" userId="f29008d1e1aa583c" providerId="LiveId" clId="{42159C73-805F-49FE-9CE8-442054414A24}" dt="2018-08-28T13:40:12.589" v="11" actId="26606"/>
          <ac:spMkLst>
            <pc:docMk/>
            <pc:sldMk cId="1819332311" sldId="336"/>
            <ac:spMk id="2" creationId="{00000000-0000-0000-0000-000000000000}"/>
          </ac:spMkLst>
        </pc:spChg>
        <pc:spChg chg="mod ord">
          <ac:chgData name="Qi Qi" userId="f29008d1e1aa583c" providerId="LiveId" clId="{42159C73-805F-49FE-9CE8-442054414A24}" dt="2018-08-28T13:40:12.589" v="11" actId="26606"/>
          <ac:spMkLst>
            <pc:docMk/>
            <pc:sldMk cId="1819332311" sldId="336"/>
            <ac:spMk id="3" creationId="{00000000-0000-0000-0000-000000000000}"/>
          </ac:spMkLst>
        </pc:spChg>
        <pc:spChg chg="add">
          <ac:chgData name="Qi Qi" userId="f29008d1e1aa583c" providerId="LiveId" clId="{42159C73-805F-49FE-9CE8-442054414A24}" dt="2018-08-28T13:40:12.589" v="11" actId="26606"/>
          <ac:spMkLst>
            <pc:docMk/>
            <pc:sldMk cId="1819332311" sldId="336"/>
            <ac:spMk id="9" creationId="{AFA67CD3-AB4E-4A7A-BEB8-53C445D8C44E}"/>
          </ac:spMkLst>
        </pc:spChg>
        <pc:spChg chg="add">
          <ac:chgData name="Qi Qi" userId="f29008d1e1aa583c" providerId="LiveId" clId="{42159C73-805F-49FE-9CE8-442054414A24}" dt="2018-08-28T13:40:12.589" v="11" actId="26606"/>
          <ac:spMkLst>
            <pc:docMk/>
            <pc:sldMk cId="1819332311" sldId="336"/>
            <ac:spMk id="13" creationId="{339C8D78-A644-462F-B674-F440635E5353}"/>
          </ac:spMkLst>
        </pc:spChg>
        <pc:picChg chg="mod">
          <ac:chgData name="Qi Qi" userId="f29008d1e1aa583c" providerId="LiveId" clId="{42159C73-805F-49FE-9CE8-442054414A24}" dt="2018-08-28T13:40:12.589" v="11" actId="26606"/>
          <ac:picMkLst>
            <pc:docMk/>
            <pc:sldMk cId="1819332311" sldId="336"/>
            <ac:picMk id="4" creationId="{00000000-0000-0000-0000-000000000000}"/>
          </ac:picMkLst>
        </pc:picChg>
        <pc:picChg chg="add">
          <ac:chgData name="Qi Qi" userId="f29008d1e1aa583c" providerId="LiveId" clId="{42159C73-805F-49FE-9CE8-442054414A24}" dt="2018-08-28T13:40:12.589" v="11" actId="26606"/>
          <ac:picMkLst>
            <pc:docMk/>
            <pc:sldMk cId="1819332311" sldId="336"/>
            <ac:picMk id="11" creationId="{07CF545F-9C2E-4446-97CD-AD92990C2B6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3A4F3-F32D-482C-BAC4-B6AF186E70A6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F414E73-71D8-47B5-B921-76E5589A19E4}">
      <dgm:prSet/>
      <dgm:spPr/>
      <dgm:t>
        <a:bodyPr/>
        <a:lstStyle/>
        <a:p>
          <a:r>
            <a:rPr kumimoji="1" lang="zh-CN"/>
            <a:t>固定的性能指标（</a:t>
          </a:r>
          <a:r>
            <a:rPr kumimoji="1" lang="en-US"/>
            <a:t>performance</a:t>
          </a:r>
          <a:r>
            <a:rPr kumimoji="1" lang="zh-CN"/>
            <a:t> </a:t>
          </a:r>
          <a:r>
            <a:rPr kumimoji="1" lang="en-US"/>
            <a:t>measure</a:t>
          </a:r>
          <a:r>
            <a:rPr kumimoji="1" lang="zh-CN"/>
            <a:t>）衡量环境状况</a:t>
          </a:r>
          <a:endParaRPr lang="en-US"/>
        </a:p>
      </dgm:t>
    </dgm:pt>
    <dgm:pt modelId="{3E84C91C-DDA5-4D55-A02C-873BC66C7804}" type="parTrans" cxnId="{DBCD40E3-66F6-4B02-9E4A-BD6C13987F1D}">
      <dgm:prSet/>
      <dgm:spPr/>
      <dgm:t>
        <a:bodyPr/>
        <a:lstStyle/>
        <a:p>
          <a:endParaRPr lang="en-US"/>
        </a:p>
      </dgm:t>
    </dgm:pt>
    <dgm:pt modelId="{464F2966-75FA-4985-87BB-C0D619EF2ACE}" type="sibTrans" cxnId="{DBCD40E3-66F6-4B02-9E4A-BD6C13987F1D}">
      <dgm:prSet/>
      <dgm:spPr/>
      <dgm:t>
        <a:bodyPr/>
        <a:lstStyle/>
        <a:p>
          <a:endParaRPr lang="en-US"/>
        </a:p>
      </dgm:t>
    </dgm:pt>
    <dgm:pt modelId="{C0F98627-18B7-42F3-AF2C-CCA00E30FDB1}">
      <dgm:prSet/>
      <dgm:spPr/>
      <dgm:t>
        <a:bodyPr/>
        <a:lstStyle/>
        <a:p>
          <a:r>
            <a:rPr kumimoji="1" lang="zh-CN"/>
            <a:t>评估智能体的行为所导致环境变化后的状态</a:t>
          </a:r>
          <a:endParaRPr lang="en-US"/>
        </a:p>
      </dgm:t>
    </dgm:pt>
    <dgm:pt modelId="{B4BF3687-1A66-4072-9ABD-33AAAD7338BB}" type="parTrans" cxnId="{5209390E-7949-4438-A997-415364307100}">
      <dgm:prSet/>
      <dgm:spPr/>
      <dgm:t>
        <a:bodyPr/>
        <a:lstStyle/>
        <a:p>
          <a:endParaRPr lang="en-US"/>
        </a:p>
      </dgm:t>
    </dgm:pt>
    <dgm:pt modelId="{30F3D23C-812A-44F1-A033-F5A421CDD376}" type="sibTrans" cxnId="{5209390E-7949-4438-A997-415364307100}">
      <dgm:prSet/>
      <dgm:spPr/>
      <dgm:t>
        <a:bodyPr/>
        <a:lstStyle/>
        <a:p>
          <a:endParaRPr lang="en-US"/>
        </a:p>
      </dgm:t>
    </dgm:pt>
    <dgm:pt modelId="{30A61081-A3DD-415A-87B9-AD7848126EFA}">
      <dgm:prSet/>
      <dgm:spPr/>
      <dgm:t>
        <a:bodyPr/>
        <a:lstStyle/>
        <a:p>
          <a:r>
            <a:rPr kumimoji="1" lang="zh-CN"/>
            <a:t>比如，每小时每一平米干净的地面加一分</a:t>
          </a:r>
          <a:endParaRPr lang="en-US"/>
        </a:p>
      </dgm:t>
    </dgm:pt>
    <dgm:pt modelId="{622734FC-5E2E-44B9-850A-7521CBF7E070}" type="parTrans" cxnId="{9B4D6020-603E-4036-8D26-025D9519B05A}">
      <dgm:prSet/>
      <dgm:spPr/>
      <dgm:t>
        <a:bodyPr/>
        <a:lstStyle/>
        <a:p>
          <a:endParaRPr lang="en-US"/>
        </a:p>
      </dgm:t>
    </dgm:pt>
    <dgm:pt modelId="{55032DA1-9253-4387-B0D9-F297FB491A0E}" type="sibTrans" cxnId="{9B4D6020-603E-4036-8D26-025D9519B05A}">
      <dgm:prSet/>
      <dgm:spPr/>
      <dgm:t>
        <a:bodyPr/>
        <a:lstStyle/>
        <a:p>
          <a:endParaRPr lang="en-US"/>
        </a:p>
      </dgm:t>
    </dgm:pt>
    <dgm:pt modelId="{F366BE48-380D-4BEE-99BD-E51C2905B755}">
      <dgm:prSet/>
      <dgm:spPr/>
      <dgm:t>
        <a:bodyPr/>
        <a:lstStyle/>
        <a:p>
          <a:r>
            <a:rPr kumimoji="1" lang="zh-CN"/>
            <a:t>关注的是环境状态，而不是智能体的态度、状态</a:t>
          </a:r>
          <a:endParaRPr lang="en-US"/>
        </a:p>
      </dgm:t>
    </dgm:pt>
    <dgm:pt modelId="{4BF2E9B9-4702-41BD-84AE-69EE71B7B722}" type="parTrans" cxnId="{B420ACEF-DF07-4D95-84EF-60F0EAF4C7DF}">
      <dgm:prSet/>
      <dgm:spPr/>
      <dgm:t>
        <a:bodyPr/>
        <a:lstStyle/>
        <a:p>
          <a:endParaRPr lang="en-US"/>
        </a:p>
      </dgm:t>
    </dgm:pt>
    <dgm:pt modelId="{02FAA4A1-B30C-4DFE-997F-715FEE219DAB}" type="sibTrans" cxnId="{B420ACEF-DF07-4D95-84EF-60F0EAF4C7DF}">
      <dgm:prSet/>
      <dgm:spPr/>
      <dgm:t>
        <a:bodyPr/>
        <a:lstStyle/>
        <a:p>
          <a:endParaRPr lang="en-US"/>
        </a:p>
      </dgm:t>
    </dgm:pt>
    <dgm:pt modelId="{41DC65C6-C393-44E7-8C87-CDB3F5F5B03C}">
      <dgm:prSet/>
      <dgm:spPr/>
      <dgm:t>
        <a:bodyPr/>
        <a:lstStyle/>
        <a:p>
          <a:r>
            <a:rPr kumimoji="1" lang="zh-CN"/>
            <a:t>同样的性能指标，可能被不同行为的智能体所成就；所带来的思考</a:t>
          </a:r>
          <a:endParaRPr lang="en-US"/>
        </a:p>
      </dgm:t>
    </dgm:pt>
    <dgm:pt modelId="{F8F39755-3D55-4BDC-9521-DA5A249A22D7}" type="parTrans" cxnId="{5AA2B48E-E233-446B-9EBE-FBC9290662F6}">
      <dgm:prSet/>
      <dgm:spPr/>
      <dgm:t>
        <a:bodyPr/>
        <a:lstStyle/>
        <a:p>
          <a:endParaRPr lang="en-US"/>
        </a:p>
      </dgm:t>
    </dgm:pt>
    <dgm:pt modelId="{22CB32F4-D4B0-4BEA-8F3D-17E714534F47}" type="sibTrans" cxnId="{5AA2B48E-E233-446B-9EBE-FBC9290662F6}">
      <dgm:prSet/>
      <dgm:spPr/>
      <dgm:t>
        <a:bodyPr/>
        <a:lstStyle/>
        <a:p>
          <a:endParaRPr lang="en-US"/>
        </a:p>
      </dgm:t>
    </dgm:pt>
    <dgm:pt modelId="{6DD350EA-AC14-40E6-BED8-DFED5AEC7266}">
      <dgm:prSet/>
      <dgm:spPr/>
      <dgm:t>
        <a:bodyPr/>
        <a:lstStyle/>
        <a:p>
          <a:r>
            <a:rPr kumimoji="1" lang="zh-CN"/>
            <a:t>一个合理的智能体（</a:t>
          </a:r>
          <a:r>
            <a:rPr kumimoji="1" lang="en-US"/>
            <a:t>rational</a:t>
          </a:r>
          <a:r>
            <a:rPr kumimoji="1" lang="zh-CN"/>
            <a:t> </a:t>
          </a:r>
          <a:r>
            <a:rPr kumimoji="1" lang="en-US"/>
            <a:t>agent</a:t>
          </a:r>
          <a:r>
            <a:rPr kumimoji="1" lang="zh-CN"/>
            <a:t>）</a:t>
          </a:r>
          <a:endParaRPr lang="en-US"/>
        </a:p>
      </dgm:t>
    </dgm:pt>
    <dgm:pt modelId="{4626CE32-C467-457C-A2E2-B4E379E1D322}" type="parTrans" cxnId="{01662CB6-3F7D-4A35-99C9-E306A8766E4F}">
      <dgm:prSet/>
      <dgm:spPr/>
      <dgm:t>
        <a:bodyPr/>
        <a:lstStyle/>
        <a:p>
          <a:endParaRPr lang="en-US"/>
        </a:p>
      </dgm:t>
    </dgm:pt>
    <dgm:pt modelId="{7A21F8B5-04F2-45BF-B8BA-E1D0F33E7308}" type="sibTrans" cxnId="{01662CB6-3F7D-4A35-99C9-E306A8766E4F}">
      <dgm:prSet/>
      <dgm:spPr/>
      <dgm:t>
        <a:bodyPr/>
        <a:lstStyle/>
        <a:p>
          <a:endParaRPr lang="en-US"/>
        </a:p>
      </dgm:t>
    </dgm:pt>
    <dgm:pt modelId="{42087F24-9B49-4597-BC59-3914BD529DBA}">
      <dgm:prSet/>
      <dgm:spPr/>
      <dgm:t>
        <a:bodyPr/>
        <a:lstStyle/>
        <a:p>
          <a:r>
            <a:rPr kumimoji="1" lang="zh-CN"/>
            <a:t>给定最新的感知序列，和关于环境的预先知识</a:t>
          </a:r>
          <a:r>
            <a:rPr kumimoji="1" lang="en-US"/>
            <a:t>(prior knowledge)</a:t>
          </a:r>
          <a:r>
            <a:rPr kumimoji="1" lang="zh-CN"/>
            <a:t>，选择为了最大化性能指标期望值的行动。</a:t>
          </a:r>
          <a:endParaRPr lang="en-US"/>
        </a:p>
      </dgm:t>
    </dgm:pt>
    <dgm:pt modelId="{BD8979D6-0630-4BA5-BF81-65A6385E3B54}" type="parTrans" cxnId="{752B59ED-CBB7-43A1-A273-3F9E775145BB}">
      <dgm:prSet/>
      <dgm:spPr/>
      <dgm:t>
        <a:bodyPr/>
        <a:lstStyle/>
        <a:p>
          <a:endParaRPr lang="en-US"/>
        </a:p>
      </dgm:t>
    </dgm:pt>
    <dgm:pt modelId="{584112E6-705E-420B-8444-14D33A727B9E}" type="sibTrans" cxnId="{752B59ED-CBB7-43A1-A273-3F9E775145BB}">
      <dgm:prSet/>
      <dgm:spPr/>
      <dgm:t>
        <a:bodyPr/>
        <a:lstStyle/>
        <a:p>
          <a:endParaRPr lang="en-US"/>
        </a:p>
      </dgm:t>
    </dgm:pt>
    <dgm:pt modelId="{F8A9861E-2ADB-442D-AF6C-C7C559EF34A3}">
      <dgm:prSet/>
      <dgm:spPr/>
      <dgm:t>
        <a:bodyPr/>
        <a:lstStyle/>
        <a:p>
          <a:r>
            <a:rPr kumimoji="1" lang="zh-CN"/>
            <a:t>问题：之前定义的吸尘器智能体实现的是一个合理的智能体函数吗？</a:t>
          </a:r>
          <a:endParaRPr lang="en-US"/>
        </a:p>
      </dgm:t>
    </dgm:pt>
    <dgm:pt modelId="{842B5F6E-0AA3-4ED0-B0A6-51157B42CAAA}" type="parTrans" cxnId="{CECDC953-719A-49F0-AE2E-F843C7EF90A1}">
      <dgm:prSet/>
      <dgm:spPr/>
      <dgm:t>
        <a:bodyPr/>
        <a:lstStyle/>
        <a:p>
          <a:endParaRPr lang="en-US"/>
        </a:p>
      </dgm:t>
    </dgm:pt>
    <dgm:pt modelId="{9ED83827-4F4B-43BD-8974-71111F745529}" type="sibTrans" cxnId="{CECDC953-719A-49F0-AE2E-F843C7EF90A1}">
      <dgm:prSet/>
      <dgm:spPr/>
      <dgm:t>
        <a:bodyPr/>
        <a:lstStyle/>
        <a:p>
          <a:endParaRPr lang="en-US"/>
        </a:p>
      </dgm:t>
    </dgm:pt>
    <dgm:pt modelId="{3B58E33E-5B0D-4CF4-AF28-14F35F90DC04}" type="pres">
      <dgm:prSet presAssocID="{9DC3A4F3-F32D-482C-BAC4-B6AF186E70A6}" presName="Name0" presStyleCnt="0">
        <dgm:presLayoutVars>
          <dgm:dir/>
          <dgm:animLvl val="lvl"/>
          <dgm:resizeHandles val="exact"/>
        </dgm:presLayoutVars>
      </dgm:prSet>
      <dgm:spPr/>
    </dgm:pt>
    <dgm:pt modelId="{64218258-D0C3-4119-B526-667BEF5DF656}" type="pres">
      <dgm:prSet presAssocID="{2F414E73-71D8-47B5-B921-76E5589A19E4}" presName="linNode" presStyleCnt="0"/>
      <dgm:spPr/>
    </dgm:pt>
    <dgm:pt modelId="{27403277-A495-424A-8968-9F2CC375EF18}" type="pres">
      <dgm:prSet presAssocID="{2F414E73-71D8-47B5-B921-76E5589A19E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2B01384-24DF-45B5-8273-FDE7B1BA05DF}" type="pres">
      <dgm:prSet presAssocID="{2F414E73-71D8-47B5-B921-76E5589A19E4}" presName="descendantText" presStyleLbl="alignAccFollowNode1" presStyleIdx="0" presStyleCnt="2">
        <dgm:presLayoutVars>
          <dgm:bulletEnabled val="1"/>
        </dgm:presLayoutVars>
      </dgm:prSet>
      <dgm:spPr/>
    </dgm:pt>
    <dgm:pt modelId="{2B70C4A6-E5BD-46C3-8033-AB2B9C02ADCC}" type="pres">
      <dgm:prSet presAssocID="{464F2966-75FA-4985-87BB-C0D619EF2ACE}" presName="sp" presStyleCnt="0"/>
      <dgm:spPr/>
    </dgm:pt>
    <dgm:pt modelId="{9325655F-4267-408F-BB82-1E53C4BEA936}" type="pres">
      <dgm:prSet presAssocID="{6DD350EA-AC14-40E6-BED8-DFED5AEC7266}" presName="linNode" presStyleCnt="0"/>
      <dgm:spPr/>
    </dgm:pt>
    <dgm:pt modelId="{5626E5AD-560C-496F-AD0A-EB88470FB299}" type="pres">
      <dgm:prSet presAssocID="{6DD350EA-AC14-40E6-BED8-DFED5AEC726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0F32642-F861-4F21-840F-B3A7CC67594B}" type="pres">
      <dgm:prSet presAssocID="{6DD350EA-AC14-40E6-BED8-DFED5AEC726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209390E-7949-4438-A997-415364307100}" srcId="{2F414E73-71D8-47B5-B921-76E5589A19E4}" destId="{C0F98627-18B7-42F3-AF2C-CCA00E30FDB1}" srcOrd="0" destOrd="0" parTransId="{B4BF3687-1A66-4072-9ABD-33AAAD7338BB}" sibTransId="{30F3D23C-812A-44F1-A033-F5A421CDD376}"/>
    <dgm:cxn modelId="{9C837419-EDF4-4B8D-98E1-B649F0F5D801}" type="presOf" srcId="{6DD350EA-AC14-40E6-BED8-DFED5AEC7266}" destId="{5626E5AD-560C-496F-AD0A-EB88470FB299}" srcOrd="0" destOrd="0" presId="urn:microsoft.com/office/officeart/2005/8/layout/vList5"/>
    <dgm:cxn modelId="{9B4D6020-603E-4036-8D26-025D9519B05A}" srcId="{2F414E73-71D8-47B5-B921-76E5589A19E4}" destId="{30A61081-A3DD-415A-87B9-AD7848126EFA}" srcOrd="1" destOrd="0" parTransId="{622734FC-5E2E-44B9-850A-7521CBF7E070}" sibTransId="{55032DA1-9253-4387-B0D9-F297FB491A0E}"/>
    <dgm:cxn modelId="{8BE2172B-EC83-4757-932C-B9CBCA098ED4}" type="presOf" srcId="{41DC65C6-C393-44E7-8C87-CDB3F5F5B03C}" destId="{E2B01384-24DF-45B5-8273-FDE7B1BA05DF}" srcOrd="0" destOrd="3" presId="urn:microsoft.com/office/officeart/2005/8/layout/vList5"/>
    <dgm:cxn modelId="{A81B344B-976A-4F66-9DB2-D17143FA782E}" type="presOf" srcId="{2F414E73-71D8-47B5-B921-76E5589A19E4}" destId="{27403277-A495-424A-8968-9F2CC375EF18}" srcOrd="0" destOrd="0" presId="urn:microsoft.com/office/officeart/2005/8/layout/vList5"/>
    <dgm:cxn modelId="{CECDC953-719A-49F0-AE2E-F843C7EF90A1}" srcId="{6DD350EA-AC14-40E6-BED8-DFED5AEC7266}" destId="{F8A9861E-2ADB-442D-AF6C-C7C559EF34A3}" srcOrd="1" destOrd="0" parTransId="{842B5F6E-0AA3-4ED0-B0A6-51157B42CAAA}" sibTransId="{9ED83827-4F4B-43BD-8974-71111F745529}"/>
    <dgm:cxn modelId="{3D39DF75-908B-4D37-B1E8-DC648A8B7097}" type="presOf" srcId="{30A61081-A3DD-415A-87B9-AD7848126EFA}" destId="{E2B01384-24DF-45B5-8273-FDE7B1BA05DF}" srcOrd="0" destOrd="1" presId="urn:microsoft.com/office/officeart/2005/8/layout/vList5"/>
    <dgm:cxn modelId="{5AA2B48E-E233-446B-9EBE-FBC9290662F6}" srcId="{2F414E73-71D8-47B5-B921-76E5589A19E4}" destId="{41DC65C6-C393-44E7-8C87-CDB3F5F5B03C}" srcOrd="3" destOrd="0" parTransId="{F8F39755-3D55-4BDC-9521-DA5A249A22D7}" sibTransId="{22CB32F4-D4B0-4BEA-8F3D-17E714534F47}"/>
    <dgm:cxn modelId="{CF84F695-C0A6-4E00-9D0E-9915F3D2AA9B}" type="presOf" srcId="{9DC3A4F3-F32D-482C-BAC4-B6AF186E70A6}" destId="{3B58E33E-5B0D-4CF4-AF28-14F35F90DC04}" srcOrd="0" destOrd="0" presId="urn:microsoft.com/office/officeart/2005/8/layout/vList5"/>
    <dgm:cxn modelId="{A50A0D9F-FE13-4244-B41E-279DF11D606F}" type="presOf" srcId="{C0F98627-18B7-42F3-AF2C-CCA00E30FDB1}" destId="{E2B01384-24DF-45B5-8273-FDE7B1BA05DF}" srcOrd="0" destOrd="0" presId="urn:microsoft.com/office/officeart/2005/8/layout/vList5"/>
    <dgm:cxn modelId="{01662CB6-3F7D-4A35-99C9-E306A8766E4F}" srcId="{9DC3A4F3-F32D-482C-BAC4-B6AF186E70A6}" destId="{6DD350EA-AC14-40E6-BED8-DFED5AEC7266}" srcOrd="1" destOrd="0" parTransId="{4626CE32-C467-457C-A2E2-B4E379E1D322}" sibTransId="{7A21F8B5-04F2-45BF-B8BA-E1D0F33E7308}"/>
    <dgm:cxn modelId="{696B32B9-379D-49D1-8976-2871492BDA62}" type="presOf" srcId="{42087F24-9B49-4597-BC59-3914BD529DBA}" destId="{90F32642-F861-4F21-840F-B3A7CC67594B}" srcOrd="0" destOrd="0" presId="urn:microsoft.com/office/officeart/2005/8/layout/vList5"/>
    <dgm:cxn modelId="{DBCD40E3-66F6-4B02-9E4A-BD6C13987F1D}" srcId="{9DC3A4F3-F32D-482C-BAC4-B6AF186E70A6}" destId="{2F414E73-71D8-47B5-B921-76E5589A19E4}" srcOrd="0" destOrd="0" parTransId="{3E84C91C-DDA5-4D55-A02C-873BC66C7804}" sibTransId="{464F2966-75FA-4985-87BB-C0D619EF2ACE}"/>
    <dgm:cxn modelId="{38D71EEA-2CF8-4D0B-BD9F-65E1F7ED1BAE}" type="presOf" srcId="{F366BE48-380D-4BEE-99BD-E51C2905B755}" destId="{E2B01384-24DF-45B5-8273-FDE7B1BA05DF}" srcOrd="0" destOrd="2" presId="urn:microsoft.com/office/officeart/2005/8/layout/vList5"/>
    <dgm:cxn modelId="{752B59ED-CBB7-43A1-A273-3F9E775145BB}" srcId="{6DD350EA-AC14-40E6-BED8-DFED5AEC7266}" destId="{42087F24-9B49-4597-BC59-3914BD529DBA}" srcOrd="0" destOrd="0" parTransId="{BD8979D6-0630-4BA5-BF81-65A6385E3B54}" sibTransId="{584112E6-705E-420B-8444-14D33A727B9E}"/>
    <dgm:cxn modelId="{B420ACEF-DF07-4D95-84EF-60F0EAF4C7DF}" srcId="{2F414E73-71D8-47B5-B921-76E5589A19E4}" destId="{F366BE48-380D-4BEE-99BD-E51C2905B755}" srcOrd="2" destOrd="0" parTransId="{4BF2E9B9-4702-41BD-84AE-69EE71B7B722}" sibTransId="{02FAA4A1-B30C-4DFE-997F-715FEE219DAB}"/>
    <dgm:cxn modelId="{E26D40F0-240A-4F13-BA33-8C7E28663ADD}" type="presOf" srcId="{F8A9861E-2ADB-442D-AF6C-C7C559EF34A3}" destId="{90F32642-F861-4F21-840F-B3A7CC67594B}" srcOrd="0" destOrd="1" presId="urn:microsoft.com/office/officeart/2005/8/layout/vList5"/>
    <dgm:cxn modelId="{ADEB08B0-F72A-4C4E-8F93-24624749AA3E}" type="presParOf" srcId="{3B58E33E-5B0D-4CF4-AF28-14F35F90DC04}" destId="{64218258-D0C3-4119-B526-667BEF5DF656}" srcOrd="0" destOrd="0" presId="urn:microsoft.com/office/officeart/2005/8/layout/vList5"/>
    <dgm:cxn modelId="{C3622340-8896-4AD3-97CA-363737BE7C78}" type="presParOf" srcId="{64218258-D0C3-4119-B526-667BEF5DF656}" destId="{27403277-A495-424A-8968-9F2CC375EF18}" srcOrd="0" destOrd="0" presId="urn:microsoft.com/office/officeart/2005/8/layout/vList5"/>
    <dgm:cxn modelId="{B2872250-252D-41E5-B841-8D37687E5949}" type="presParOf" srcId="{64218258-D0C3-4119-B526-667BEF5DF656}" destId="{E2B01384-24DF-45B5-8273-FDE7B1BA05DF}" srcOrd="1" destOrd="0" presId="urn:microsoft.com/office/officeart/2005/8/layout/vList5"/>
    <dgm:cxn modelId="{1087E0A5-73FF-4E8A-9E99-85F06C2D4B54}" type="presParOf" srcId="{3B58E33E-5B0D-4CF4-AF28-14F35F90DC04}" destId="{2B70C4A6-E5BD-46C3-8033-AB2B9C02ADCC}" srcOrd="1" destOrd="0" presId="urn:microsoft.com/office/officeart/2005/8/layout/vList5"/>
    <dgm:cxn modelId="{4FA77A48-32E4-4F05-B564-29EC9F8F2F09}" type="presParOf" srcId="{3B58E33E-5B0D-4CF4-AF28-14F35F90DC04}" destId="{9325655F-4267-408F-BB82-1E53C4BEA936}" srcOrd="2" destOrd="0" presId="urn:microsoft.com/office/officeart/2005/8/layout/vList5"/>
    <dgm:cxn modelId="{B9FF48CD-613D-495A-832A-77CF3050E57C}" type="presParOf" srcId="{9325655F-4267-408F-BB82-1E53C4BEA936}" destId="{5626E5AD-560C-496F-AD0A-EB88470FB299}" srcOrd="0" destOrd="0" presId="urn:microsoft.com/office/officeart/2005/8/layout/vList5"/>
    <dgm:cxn modelId="{161F85F6-99B9-4BDE-B303-3030961DA55F}" type="presParOf" srcId="{9325655F-4267-408F-BB82-1E53C4BEA936}" destId="{90F32642-F861-4F21-840F-B3A7CC67594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9DFBA-022B-4C11-B3C5-7D1D2B844B79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0801C76-EBE7-4063-BC80-5AE765161FCD}">
      <dgm:prSet/>
      <dgm:spPr/>
      <dgm:t>
        <a:bodyPr/>
        <a:lstStyle/>
        <a:p>
          <a:r>
            <a:rPr kumimoji="1" lang="zh-CN"/>
            <a:t>全部可观察 </a:t>
          </a:r>
          <a:r>
            <a:rPr kumimoji="1" lang="en-US"/>
            <a:t>vs</a:t>
          </a:r>
          <a:r>
            <a:rPr kumimoji="1" lang="zh-CN"/>
            <a:t> 部分可观察</a:t>
          </a:r>
          <a:r>
            <a:rPr kumimoji="1" lang="en-US"/>
            <a:t>(fully</a:t>
          </a:r>
          <a:r>
            <a:rPr kumimoji="1" lang="zh-CN"/>
            <a:t> </a:t>
          </a:r>
          <a:r>
            <a:rPr kumimoji="1" lang="en-US"/>
            <a:t>observable</a:t>
          </a:r>
          <a:r>
            <a:rPr kumimoji="1" lang="zh-CN"/>
            <a:t> </a:t>
          </a:r>
          <a:r>
            <a:rPr kumimoji="1" lang="en-US"/>
            <a:t>vs</a:t>
          </a:r>
          <a:r>
            <a:rPr kumimoji="1" lang="zh-CN"/>
            <a:t> </a:t>
          </a:r>
          <a:r>
            <a:rPr kumimoji="1" lang="en-US"/>
            <a:t>partially</a:t>
          </a:r>
          <a:r>
            <a:rPr kumimoji="1" lang="zh-CN"/>
            <a:t> </a:t>
          </a:r>
          <a:r>
            <a:rPr kumimoji="1" lang="en-US"/>
            <a:t>observable)</a:t>
          </a:r>
          <a:endParaRPr lang="en-US"/>
        </a:p>
      </dgm:t>
    </dgm:pt>
    <dgm:pt modelId="{DDEAC71A-08C8-4347-A448-7996D3402545}" type="parTrans" cxnId="{2B1039B1-C54C-465D-8127-9FFC2A2C1588}">
      <dgm:prSet/>
      <dgm:spPr/>
      <dgm:t>
        <a:bodyPr/>
        <a:lstStyle/>
        <a:p>
          <a:endParaRPr lang="en-US"/>
        </a:p>
      </dgm:t>
    </dgm:pt>
    <dgm:pt modelId="{EE5BE60D-33AD-4F0B-8BD2-26A0A3A76776}" type="sibTrans" cxnId="{2B1039B1-C54C-465D-8127-9FFC2A2C1588}">
      <dgm:prSet/>
      <dgm:spPr/>
      <dgm:t>
        <a:bodyPr/>
        <a:lstStyle/>
        <a:p>
          <a:endParaRPr lang="en-US"/>
        </a:p>
      </dgm:t>
    </dgm:pt>
    <dgm:pt modelId="{687C3DB1-DF2C-409D-9CA0-E5982D25F1C2}">
      <dgm:prSet/>
      <dgm:spPr/>
      <dgm:t>
        <a:bodyPr/>
        <a:lstStyle/>
        <a:p>
          <a:r>
            <a:rPr kumimoji="1" lang="zh-CN"/>
            <a:t>每时每刻观察到全盘环境</a:t>
          </a:r>
          <a:endParaRPr lang="en-US"/>
        </a:p>
      </dgm:t>
    </dgm:pt>
    <dgm:pt modelId="{8765242A-8383-49C7-B343-501F885DBE18}" type="parTrans" cxnId="{AF32B5AE-458D-4587-BF2E-877E6BABB4F2}">
      <dgm:prSet/>
      <dgm:spPr/>
      <dgm:t>
        <a:bodyPr/>
        <a:lstStyle/>
        <a:p>
          <a:endParaRPr lang="en-US"/>
        </a:p>
      </dgm:t>
    </dgm:pt>
    <dgm:pt modelId="{B2BFF264-108C-46C1-9CC3-6B1D781566F1}" type="sibTrans" cxnId="{AF32B5AE-458D-4587-BF2E-877E6BABB4F2}">
      <dgm:prSet/>
      <dgm:spPr/>
      <dgm:t>
        <a:bodyPr/>
        <a:lstStyle/>
        <a:p>
          <a:endParaRPr lang="en-US"/>
        </a:p>
      </dgm:t>
    </dgm:pt>
    <dgm:pt modelId="{3C4804A1-C87D-438E-8E80-501C8D6097B3}">
      <dgm:prSet/>
      <dgm:spPr/>
      <dgm:t>
        <a:bodyPr/>
        <a:lstStyle/>
        <a:p>
          <a:r>
            <a:rPr kumimoji="1" lang="zh-CN"/>
            <a:t>单一智能体 </a:t>
          </a:r>
          <a:r>
            <a:rPr kumimoji="1" lang="en-US"/>
            <a:t>vs</a:t>
          </a:r>
          <a:r>
            <a:rPr kumimoji="1" lang="zh-CN"/>
            <a:t> 多智能体 </a:t>
          </a:r>
          <a:r>
            <a:rPr kumimoji="1" lang="en-US"/>
            <a:t>(single</a:t>
          </a:r>
          <a:r>
            <a:rPr kumimoji="1" lang="zh-CN"/>
            <a:t> </a:t>
          </a:r>
          <a:r>
            <a:rPr kumimoji="1" lang="en-US"/>
            <a:t>vs</a:t>
          </a:r>
          <a:r>
            <a:rPr kumimoji="1" lang="zh-CN"/>
            <a:t> </a:t>
          </a:r>
          <a:r>
            <a:rPr kumimoji="1" lang="en-US"/>
            <a:t>multi-agents)</a:t>
          </a:r>
          <a:endParaRPr lang="en-US"/>
        </a:p>
      </dgm:t>
    </dgm:pt>
    <dgm:pt modelId="{2056A320-F1FA-41EA-9A20-77DEB563781F}" type="parTrans" cxnId="{53E3A2B0-111F-4BCD-8639-8D4A3782D296}">
      <dgm:prSet/>
      <dgm:spPr/>
      <dgm:t>
        <a:bodyPr/>
        <a:lstStyle/>
        <a:p>
          <a:endParaRPr lang="en-US"/>
        </a:p>
      </dgm:t>
    </dgm:pt>
    <dgm:pt modelId="{753FEB42-2439-4AEF-BAA9-02C2574142F3}" type="sibTrans" cxnId="{53E3A2B0-111F-4BCD-8639-8D4A3782D296}">
      <dgm:prSet/>
      <dgm:spPr/>
      <dgm:t>
        <a:bodyPr/>
        <a:lstStyle/>
        <a:p>
          <a:endParaRPr lang="en-US"/>
        </a:p>
      </dgm:t>
    </dgm:pt>
    <dgm:pt modelId="{E9C49732-1FEA-4987-8E60-57E35FB37199}">
      <dgm:prSet/>
      <dgm:spPr/>
      <dgm:t>
        <a:bodyPr/>
        <a:lstStyle/>
        <a:p>
          <a:r>
            <a:rPr kumimoji="1" lang="en-US"/>
            <a:t>B</a:t>
          </a:r>
          <a:r>
            <a:rPr kumimoji="1" lang="zh-CN"/>
            <a:t>的行为是最大化一个性能指标，其数值由</a:t>
          </a:r>
          <a:r>
            <a:rPr kumimoji="1" lang="en-US"/>
            <a:t>A</a:t>
          </a:r>
          <a:r>
            <a:rPr kumimoji="1" lang="zh-CN"/>
            <a:t>的行为决定</a:t>
          </a:r>
          <a:endParaRPr lang="en-US"/>
        </a:p>
      </dgm:t>
    </dgm:pt>
    <dgm:pt modelId="{23CF29A0-D409-4E2D-897D-41D4DACDB96E}" type="parTrans" cxnId="{BBC330BE-C978-4117-A347-6C427005461D}">
      <dgm:prSet/>
      <dgm:spPr/>
      <dgm:t>
        <a:bodyPr/>
        <a:lstStyle/>
        <a:p>
          <a:endParaRPr lang="en-US"/>
        </a:p>
      </dgm:t>
    </dgm:pt>
    <dgm:pt modelId="{3BACB5AC-2F0B-4189-8FB6-2F60A14C6084}" type="sibTrans" cxnId="{BBC330BE-C978-4117-A347-6C427005461D}">
      <dgm:prSet/>
      <dgm:spPr/>
      <dgm:t>
        <a:bodyPr/>
        <a:lstStyle/>
        <a:p>
          <a:endParaRPr lang="en-US"/>
        </a:p>
      </dgm:t>
    </dgm:pt>
    <dgm:pt modelId="{369DC87B-7C0B-4576-A325-DBF12EDA0DF4}">
      <dgm:prSet/>
      <dgm:spPr/>
      <dgm:t>
        <a:bodyPr/>
        <a:lstStyle/>
        <a:p>
          <a:r>
            <a:rPr kumimoji="1" lang="zh-CN"/>
            <a:t>竞争； 合作</a:t>
          </a:r>
          <a:endParaRPr lang="en-US"/>
        </a:p>
      </dgm:t>
    </dgm:pt>
    <dgm:pt modelId="{D4157F33-74AA-431F-8D2F-3EBF6C678801}" type="parTrans" cxnId="{69AA03D7-51B5-42E8-BD0B-B76B2B1C73FB}">
      <dgm:prSet/>
      <dgm:spPr/>
      <dgm:t>
        <a:bodyPr/>
        <a:lstStyle/>
        <a:p>
          <a:endParaRPr lang="en-US"/>
        </a:p>
      </dgm:t>
    </dgm:pt>
    <dgm:pt modelId="{ADAFD396-7162-4B83-B6E5-D8228EE1B6C4}" type="sibTrans" cxnId="{69AA03D7-51B5-42E8-BD0B-B76B2B1C73FB}">
      <dgm:prSet/>
      <dgm:spPr/>
      <dgm:t>
        <a:bodyPr/>
        <a:lstStyle/>
        <a:p>
          <a:endParaRPr lang="en-US"/>
        </a:p>
      </dgm:t>
    </dgm:pt>
    <dgm:pt modelId="{AB46E6F2-747B-47F8-BBF8-49D2ACCD3910}">
      <dgm:prSet/>
      <dgm:spPr/>
      <dgm:t>
        <a:bodyPr/>
        <a:lstStyle/>
        <a:p>
          <a:r>
            <a:rPr kumimoji="1" lang="zh-CN"/>
            <a:t>变化确定性的 </a:t>
          </a:r>
          <a:r>
            <a:rPr kumimoji="1" lang="en-US"/>
            <a:t>vs</a:t>
          </a:r>
          <a:r>
            <a:rPr kumimoji="1" lang="zh-CN"/>
            <a:t> 随机变化（变化不确定）的（</a:t>
          </a:r>
          <a:r>
            <a:rPr kumimoji="1" lang="en-US"/>
            <a:t>deterministic</a:t>
          </a:r>
          <a:r>
            <a:rPr kumimoji="1" lang="zh-CN"/>
            <a:t> </a:t>
          </a:r>
          <a:r>
            <a:rPr kumimoji="1" lang="en-US"/>
            <a:t>vs</a:t>
          </a:r>
          <a:r>
            <a:rPr kumimoji="1" lang="zh-CN"/>
            <a:t> </a:t>
          </a:r>
          <a:r>
            <a:rPr kumimoji="1" lang="en-US"/>
            <a:t>stochastic</a:t>
          </a:r>
          <a:r>
            <a:rPr kumimoji="1" lang="zh-CN"/>
            <a:t>）</a:t>
          </a:r>
          <a:endParaRPr lang="en-US"/>
        </a:p>
      </dgm:t>
    </dgm:pt>
    <dgm:pt modelId="{92E7922B-4DF3-4390-ABC4-2560E58A6E52}" type="parTrans" cxnId="{3FC95C88-7ED5-4FDF-9779-C47FADE46123}">
      <dgm:prSet/>
      <dgm:spPr/>
      <dgm:t>
        <a:bodyPr/>
        <a:lstStyle/>
        <a:p>
          <a:endParaRPr lang="en-US"/>
        </a:p>
      </dgm:t>
    </dgm:pt>
    <dgm:pt modelId="{687BB86F-9BC4-47BE-9279-FB4ED5E7B2D6}" type="sibTrans" cxnId="{3FC95C88-7ED5-4FDF-9779-C47FADE46123}">
      <dgm:prSet/>
      <dgm:spPr/>
      <dgm:t>
        <a:bodyPr/>
        <a:lstStyle/>
        <a:p>
          <a:endParaRPr lang="en-US"/>
        </a:p>
      </dgm:t>
    </dgm:pt>
    <dgm:pt modelId="{87A7B493-4E5E-4564-94DA-C49CB16C166A}">
      <dgm:prSet/>
      <dgm:spPr/>
      <dgm:t>
        <a:bodyPr/>
        <a:lstStyle/>
        <a:p>
          <a:r>
            <a:rPr kumimoji="1" lang="zh-CN"/>
            <a:t>当前状态和智能体行为决定环境下一个状态</a:t>
          </a:r>
          <a:endParaRPr lang="en-US"/>
        </a:p>
      </dgm:t>
    </dgm:pt>
    <dgm:pt modelId="{B641F408-3E15-457F-B89D-4D1E285377B7}" type="parTrans" cxnId="{3DC19944-36E7-41DC-9412-B148B6FA42AE}">
      <dgm:prSet/>
      <dgm:spPr/>
      <dgm:t>
        <a:bodyPr/>
        <a:lstStyle/>
        <a:p>
          <a:endParaRPr lang="en-US"/>
        </a:p>
      </dgm:t>
    </dgm:pt>
    <dgm:pt modelId="{9EB88234-506F-4E78-B2C4-BFA101A3BFFC}" type="sibTrans" cxnId="{3DC19944-36E7-41DC-9412-B148B6FA42AE}">
      <dgm:prSet/>
      <dgm:spPr/>
      <dgm:t>
        <a:bodyPr/>
        <a:lstStyle/>
        <a:p>
          <a:endParaRPr lang="en-US"/>
        </a:p>
      </dgm:t>
    </dgm:pt>
    <dgm:pt modelId="{F8029C87-301E-4A21-AF30-AED3C963F4A9}">
      <dgm:prSet/>
      <dgm:spPr/>
      <dgm:t>
        <a:bodyPr/>
        <a:lstStyle/>
        <a:p>
          <a:r>
            <a:rPr kumimoji="1" lang="zh-CN"/>
            <a:t>忽略其他智能体行为所引发的不确定性</a:t>
          </a:r>
          <a:endParaRPr lang="en-US"/>
        </a:p>
      </dgm:t>
    </dgm:pt>
    <dgm:pt modelId="{ADB043D2-A132-4AEA-BDA6-E4C29F7CE3D4}" type="parTrans" cxnId="{AFCD9E5E-E248-4513-9778-6FBE672E42C3}">
      <dgm:prSet/>
      <dgm:spPr/>
      <dgm:t>
        <a:bodyPr/>
        <a:lstStyle/>
        <a:p>
          <a:endParaRPr lang="en-US"/>
        </a:p>
      </dgm:t>
    </dgm:pt>
    <dgm:pt modelId="{5A1EB58B-5ACD-4624-B2C6-C6CC21CC764F}" type="sibTrans" cxnId="{AFCD9E5E-E248-4513-9778-6FBE672E42C3}">
      <dgm:prSet/>
      <dgm:spPr/>
      <dgm:t>
        <a:bodyPr/>
        <a:lstStyle/>
        <a:p>
          <a:endParaRPr lang="en-US"/>
        </a:p>
      </dgm:t>
    </dgm:pt>
    <dgm:pt modelId="{DB488B09-8E16-4A7D-95C8-4D14D07AF518}">
      <dgm:prSet/>
      <dgm:spPr/>
      <dgm:t>
        <a:bodyPr/>
        <a:lstStyle/>
        <a:p>
          <a:r>
            <a:rPr kumimoji="1" lang="zh-CN"/>
            <a:t>不确定</a:t>
          </a:r>
          <a:r>
            <a:rPr kumimoji="1" lang="en-US"/>
            <a:t>(uncertain)</a:t>
          </a:r>
          <a:r>
            <a:rPr kumimoji="1" lang="zh-CN"/>
            <a:t>环境</a:t>
          </a:r>
          <a:r>
            <a:rPr kumimoji="1" lang="en-US"/>
            <a:t>:</a:t>
          </a:r>
          <a:r>
            <a:rPr kumimoji="1" lang="zh-CN"/>
            <a:t> 在部分可观察，或随机变化的环境</a:t>
          </a:r>
          <a:endParaRPr lang="en-US"/>
        </a:p>
      </dgm:t>
    </dgm:pt>
    <dgm:pt modelId="{019EE65F-FDE5-486B-B6D3-F3813B33B690}" type="parTrans" cxnId="{8F6A7565-0B02-499A-992F-9049A034B485}">
      <dgm:prSet/>
      <dgm:spPr/>
      <dgm:t>
        <a:bodyPr/>
        <a:lstStyle/>
        <a:p>
          <a:endParaRPr lang="en-US"/>
        </a:p>
      </dgm:t>
    </dgm:pt>
    <dgm:pt modelId="{590A1CCF-B2C3-429E-8F15-2355664394D1}" type="sibTrans" cxnId="{8F6A7565-0B02-499A-992F-9049A034B485}">
      <dgm:prSet/>
      <dgm:spPr/>
      <dgm:t>
        <a:bodyPr/>
        <a:lstStyle/>
        <a:p>
          <a:endParaRPr lang="en-US"/>
        </a:p>
      </dgm:t>
    </dgm:pt>
    <dgm:pt modelId="{235B52EE-6205-4DDD-A201-64DE6B298A42}" type="pres">
      <dgm:prSet presAssocID="{9309DFBA-022B-4C11-B3C5-7D1D2B844B79}" presName="Name0" presStyleCnt="0">
        <dgm:presLayoutVars>
          <dgm:dir/>
          <dgm:animLvl val="lvl"/>
          <dgm:resizeHandles val="exact"/>
        </dgm:presLayoutVars>
      </dgm:prSet>
      <dgm:spPr/>
    </dgm:pt>
    <dgm:pt modelId="{8D0D3E8A-8275-4271-83D4-CFF3CDFF2729}" type="pres">
      <dgm:prSet presAssocID="{10801C76-EBE7-4063-BC80-5AE765161FCD}" presName="linNode" presStyleCnt="0"/>
      <dgm:spPr/>
    </dgm:pt>
    <dgm:pt modelId="{8B09F10A-C19B-4AAA-BB0D-C4DA492D836F}" type="pres">
      <dgm:prSet presAssocID="{10801C76-EBE7-4063-BC80-5AE765161FC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7C97A7D-CDED-4C26-A0BF-4453D5790C96}" type="pres">
      <dgm:prSet presAssocID="{10801C76-EBE7-4063-BC80-5AE765161FCD}" presName="descendantText" presStyleLbl="alignAccFollowNode1" presStyleIdx="0" presStyleCnt="3">
        <dgm:presLayoutVars>
          <dgm:bulletEnabled val="1"/>
        </dgm:presLayoutVars>
      </dgm:prSet>
      <dgm:spPr/>
    </dgm:pt>
    <dgm:pt modelId="{D23E8961-6DB2-426F-A017-BC1B451A9D5B}" type="pres">
      <dgm:prSet presAssocID="{EE5BE60D-33AD-4F0B-8BD2-26A0A3A76776}" presName="sp" presStyleCnt="0"/>
      <dgm:spPr/>
    </dgm:pt>
    <dgm:pt modelId="{9427464C-80AA-46B8-91B4-83BEBF477674}" type="pres">
      <dgm:prSet presAssocID="{3C4804A1-C87D-438E-8E80-501C8D6097B3}" presName="linNode" presStyleCnt="0"/>
      <dgm:spPr/>
    </dgm:pt>
    <dgm:pt modelId="{900C0D99-276F-4580-92FD-E4240BB62720}" type="pres">
      <dgm:prSet presAssocID="{3C4804A1-C87D-438E-8E80-501C8D6097B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F7047F4-A300-4E81-BA9A-B009D570F204}" type="pres">
      <dgm:prSet presAssocID="{3C4804A1-C87D-438E-8E80-501C8D6097B3}" presName="descendantText" presStyleLbl="alignAccFollowNode1" presStyleIdx="1" presStyleCnt="3">
        <dgm:presLayoutVars>
          <dgm:bulletEnabled val="1"/>
        </dgm:presLayoutVars>
      </dgm:prSet>
      <dgm:spPr/>
    </dgm:pt>
    <dgm:pt modelId="{1443FC50-5FDB-45D3-84DC-6ED9A5C22A88}" type="pres">
      <dgm:prSet presAssocID="{753FEB42-2439-4AEF-BAA9-02C2574142F3}" presName="sp" presStyleCnt="0"/>
      <dgm:spPr/>
    </dgm:pt>
    <dgm:pt modelId="{6EC4169E-42D9-4590-A1D8-CDD2F8EE5796}" type="pres">
      <dgm:prSet presAssocID="{AB46E6F2-747B-47F8-BBF8-49D2ACCD3910}" presName="linNode" presStyleCnt="0"/>
      <dgm:spPr/>
    </dgm:pt>
    <dgm:pt modelId="{275BE08A-6AAB-4CB3-B08C-13766203C744}" type="pres">
      <dgm:prSet presAssocID="{AB46E6F2-747B-47F8-BBF8-49D2ACCD391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5A42B15-048B-4D5F-882C-1DFFE3406C38}" type="pres">
      <dgm:prSet presAssocID="{AB46E6F2-747B-47F8-BBF8-49D2ACCD391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3DC8C12-94CB-411F-9FD4-7955C29C0C46}" type="presOf" srcId="{369DC87B-7C0B-4576-A325-DBF12EDA0DF4}" destId="{4F7047F4-A300-4E81-BA9A-B009D570F204}" srcOrd="0" destOrd="1" presId="urn:microsoft.com/office/officeart/2005/8/layout/vList5"/>
    <dgm:cxn modelId="{F450C822-37A8-4D4D-B957-2316E704D462}" type="presOf" srcId="{DB488B09-8E16-4A7D-95C8-4D14D07AF518}" destId="{75A42B15-048B-4D5F-882C-1DFFE3406C38}" srcOrd="0" destOrd="2" presId="urn:microsoft.com/office/officeart/2005/8/layout/vList5"/>
    <dgm:cxn modelId="{039BCE32-DC60-4848-81EB-91D91811D25A}" type="presOf" srcId="{F8029C87-301E-4A21-AF30-AED3C963F4A9}" destId="{75A42B15-048B-4D5F-882C-1DFFE3406C38}" srcOrd="0" destOrd="1" presId="urn:microsoft.com/office/officeart/2005/8/layout/vList5"/>
    <dgm:cxn modelId="{AFCD9E5E-E248-4513-9778-6FBE672E42C3}" srcId="{AB46E6F2-747B-47F8-BBF8-49D2ACCD3910}" destId="{F8029C87-301E-4A21-AF30-AED3C963F4A9}" srcOrd="1" destOrd="0" parTransId="{ADB043D2-A132-4AEA-BDA6-E4C29F7CE3D4}" sibTransId="{5A1EB58B-5ACD-4624-B2C6-C6CC21CC764F}"/>
    <dgm:cxn modelId="{3DC19944-36E7-41DC-9412-B148B6FA42AE}" srcId="{AB46E6F2-747B-47F8-BBF8-49D2ACCD3910}" destId="{87A7B493-4E5E-4564-94DA-C49CB16C166A}" srcOrd="0" destOrd="0" parTransId="{B641F408-3E15-457F-B89D-4D1E285377B7}" sibTransId="{9EB88234-506F-4E78-B2C4-BFA101A3BFFC}"/>
    <dgm:cxn modelId="{8F6A7565-0B02-499A-992F-9049A034B485}" srcId="{AB46E6F2-747B-47F8-BBF8-49D2ACCD3910}" destId="{DB488B09-8E16-4A7D-95C8-4D14D07AF518}" srcOrd="2" destOrd="0" parTransId="{019EE65F-FDE5-486B-B6D3-F3813B33B690}" sibTransId="{590A1CCF-B2C3-429E-8F15-2355664394D1}"/>
    <dgm:cxn modelId="{BF46654E-D85D-4B20-BF62-069FDE5A9D0D}" type="presOf" srcId="{687C3DB1-DF2C-409D-9CA0-E5982D25F1C2}" destId="{E7C97A7D-CDED-4C26-A0BF-4453D5790C96}" srcOrd="0" destOrd="0" presId="urn:microsoft.com/office/officeart/2005/8/layout/vList5"/>
    <dgm:cxn modelId="{2505DD73-74CB-47E1-94FE-33CB26BC5F11}" type="presOf" srcId="{AB46E6F2-747B-47F8-BBF8-49D2ACCD3910}" destId="{275BE08A-6AAB-4CB3-B08C-13766203C744}" srcOrd="0" destOrd="0" presId="urn:microsoft.com/office/officeart/2005/8/layout/vList5"/>
    <dgm:cxn modelId="{F78BA581-73A0-44A8-9422-B956803010E9}" type="presOf" srcId="{10801C76-EBE7-4063-BC80-5AE765161FCD}" destId="{8B09F10A-C19B-4AAA-BB0D-C4DA492D836F}" srcOrd="0" destOrd="0" presId="urn:microsoft.com/office/officeart/2005/8/layout/vList5"/>
    <dgm:cxn modelId="{ADF78A86-46AD-4827-9F1D-60F4C802F02D}" type="presOf" srcId="{9309DFBA-022B-4C11-B3C5-7D1D2B844B79}" destId="{235B52EE-6205-4DDD-A201-64DE6B298A42}" srcOrd="0" destOrd="0" presId="urn:microsoft.com/office/officeart/2005/8/layout/vList5"/>
    <dgm:cxn modelId="{3FC95C88-7ED5-4FDF-9779-C47FADE46123}" srcId="{9309DFBA-022B-4C11-B3C5-7D1D2B844B79}" destId="{AB46E6F2-747B-47F8-BBF8-49D2ACCD3910}" srcOrd="2" destOrd="0" parTransId="{92E7922B-4DF3-4390-ABC4-2560E58A6E52}" sibTransId="{687BB86F-9BC4-47BE-9279-FB4ED5E7B2D6}"/>
    <dgm:cxn modelId="{AF32B5AE-458D-4587-BF2E-877E6BABB4F2}" srcId="{10801C76-EBE7-4063-BC80-5AE765161FCD}" destId="{687C3DB1-DF2C-409D-9CA0-E5982D25F1C2}" srcOrd="0" destOrd="0" parTransId="{8765242A-8383-49C7-B343-501F885DBE18}" sibTransId="{B2BFF264-108C-46C1-9CC3-6B1D781566F1}"/>
    <dgm:cxn modelId="{53E3A2B0-111F-4BCD-8639-8D4A3782D296}" srcId="{9309DFBA-022B-4C11-B3C5-7D1D2B844B79}" destId="{3C4804A1-C87D-438E-8E80-501C8D6097B3}" srcOrd="1" destOrd="0" parTransId="{2056A320-F1FA-41EA-9A20-77DEB563781F}" sibTransId="{753FEB42-2439-4AEF-BAA9-02C2574142F3}"/>
    <dgm:cxn modelId="{2B1039B1-C54C-465D-8127-9FFC2A2C1588}" srcId="{9309DFBA-022B-4C11-B3C5-7D1D2B844B79}" destId="{10801C76-EBE7-4063-BC80-5AE765161FCD}" srcOrd="0" destOrd="0" parTransId="{DDEAC71A-08C8-4347-A448-7996D3402545}" sibTransId="{EE5BE60D-33AD-4F0B-8BD2-26A0A3A76776}"/>
    <dgm:cxn modelId="{BBC330BE-C978-4117-A347-6C427005461D}" srcId="{3C4804A1-C87D-438E-8E80-501C8D6097B3}" destId="{E9C49732-1FEA-4987-8E60-57E35FB37199}" srcOrd="0" destOrd="0" parTransId="{23CF29A0-D409-4E2D-897D-41D4DACDB96E}" sibTransId="{3BACB5AC-2F0B-4189-8FB6-2F60A14C6084}"/>
    <dgm:cxn modelId="{CD8351C7-61EE-44FE-902A-5BC2FB98894B}" type="presOf" srcId="{3C4804A1-C87D-438E-8E80-501C8D6097B3}" destId="{900C0D99-276F-4580-92FD-E4240BB62720}" srcOrd="0" destOrd="0" presId="urn:microsoft.com/office/officeart/2005/8/layout/vList5"/>
    <dgm:cxn modelId="{3EF087D4-5107-444D-80F8-5409A681C3D9}" type="presOf" srcId="{87A7B493-4E5E-4564-94DA-C49CB16C166A}" destId="{75A42B15-048B-4D5F-882C-1DFFE3406C38}" srcOrd="0" destOrd="0" presId="urn:microsoft.com/office/officeart/2005/8/layout/vList5"/>
    <dgm:cxn modelId="{69AA03D7-51B5-42E8-BD0B-B76B2B1C73FB}" srcId="{3C4804A1-C87D-438E-8E80-501C8D6097B3}" destId="{369DC87B-7C0B-4576-A325-DBF12EDA0DF4}" srcOrd="1" destOrd="0" parTransId="{D4157F33-74AA-431F-8D2F-3EBF6C678801}" sibTransId="{ADAFD396-7162-4B83-B6E5-D8228EE1B6C4}"/>
    <dgm:cxn modelId="{0C21B6F4-D47A-4582-900E-628DDED977D3}" type="presOf" srcId="{E9C49732-1FEA-4987-8E60-57E35FB37199}" destId="{4F7047F4-A300-4E81-BA9A-B009D570F204}" srcOrd="0" destOrd="0" presId="urn:microsoft.com/office/officeart/2005/8/layout/vList5"/>
    <dgm:cxn modelId="{C8319F4D-CCCB-458A-9E35-EE4E02A4F2BC}" type="presParOf" srcId="{235B52EE-6205-4DDD-A201-64DE6B298A42}" destId="{8D0D3E8A-8275-4271-83D4-CFF3CDFF2729}" srcOrd="0" destOrd="0" presId="urn:microsoft.com/office/officeart/2005/8/layout/vList5"/>
    <dgm:cxn modelId="{767FB31C-C2C3-4EF8-8CC8-3352ACB3808F}" type="presParOf" srcId="{8D0D3E8A-8275-4271-83D4-CFF3CDFF2729}" destId="{8B09F10A-C19B-4AAA-BB0D-C4DA492D836F}" srcOrd="0" destOrd="0" presId="urn:microsoft.com/office/officeart/2005/8/layout/vList5"/>
    <dgm:cxn modelId="{B19A845E-6E6A-4B7A-BF4E-E05C8B28263F}" type="presParOf" srcId="{8D0D3E8A-8275-4271-83D4-CFF3CDFF2729}" destId="{E7C97A7D-CDED-4C26-A0BF-4453D5790C96}" srcOrd="1" destOrd="0" presId="urn:microsoft.com/office/officeart/2005/8/layout/vList5"/>
    <dgm:cxn modelId="{0FD64FDF-0AA4-4B56-8691-462A161E75CF}" type="presParOf" srcId="{235B52EE-6205-4DDD-A201-64DE6B298A42}" destId="{D23E8961-6DB2-426F-A017-BC1B451A9D5B}" srcOrd="1" destOrd="0" presId="urn:microsoft.com/office/officeart/2005/8/layout/vList5"/>
    <dgm:cxn modelId="{E1FCEB34-EFA6-4C87-9AA3-BD5659159C0B}" type="presParOf" srcId="{235B52EE-6205-4DDD-A201-64DE6B298A42}" destId="{9427464C-80AA-46B8-91B4-83BEBF477674}" srcOrd="2" destOrd="0" presId="urn:microsoft.com/office/officeart/2005/8/layout/vList5"/>
    <dgm:cxn modelId="{0FA9B8E6-ABB2-43E6-98E2-25C4CCCC22D2}" type="presParOf" srcId="{9427464C-80AA-46B8-91B4-83BEBF477674}" destId="{900C0D99-276F-4580-92FD-E4240BB62720}" srcOrd="0" destOrd="0" presId="urn:microsoft.com/office/officeart/2005/8/layout/vList5"/>
    <dgm:cxn modelId="{BC3C5446-E30D-4461-8DB1-58BD9B6B6FBD}" type="presParOf" srcId="{9427464C-80AA-46B8-91B4-83BEBF477674}" destId="{4F7047F4-A300-4E81-BA9A-B009D570F204}" srcOrd="1" destOrd="0" presId="urn:microsoft.com/office/officeart/2005/8/layout/vList5"/>
    <dgm:cxn modelId="{0FFD1CF0-2C70-413E-9633-9E8633C86F9E}" type="presParOf" srcId="{235B52EE-6205-4DDD-A201-64DE6B298A42}" destId="{1443FC50-5FDB-45D3-84DC-6ED9A5C22A88}" srcOrd="3" destOrd="0" presId="urn:microsoft.com/office/officeart/2005/8/layout/vList5"/>
    <dgm:cxn modelId="{35D964C7-206C-4B83-BBAE-9F876DBCC31D}" type="presParOf" srcId="{235B52EE-6205-4DDD-A201-64DE6B298A42}" destId="{6EC4169E-42D9-4590-A1D8-CDD2F8EE5796}" srcOrd="4" destOrd="0" presId="urn:microsoft.com/office/officeart/2005/8/layout/vList5"/>
    <dgm:cxn modelId="{B5E7C2E1-3BA8-41B1-9272-5B77BCA2B5FC}" type="presParOf" srcId="{6EC4169E-42D9-4590-A1D8-CDD2F8EE5796}" destId="{275BE08A-6AAB-4CB3-B08C-13766203C744}" srcOrd="0" destOrd="0" presId="urn:microsoft.com/office/officeart/2005/8/layout/vList5"/>
    <dgm:cxn modelId="{20063FFB-2A2B-419E-ACEE-A33DF22E08EC}" type="presParOf" srcId="{6EC4169E-42D9-4590-A1D8-CDD2F8EE5796}" destId="{75A42B15-048B-4D5F-882C-1DFFE3406C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A310CE-2E8C-4352-9914-61DA189F0F1E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DE11D1-3D3E-4B03-BA66-2862CD886BA6}">
      <dgm:prSet/>
      <dgm:spPr/>
      <dgm:t>
        <a:bodyPr/>
        <a:lstStyle/>
        <a:p>
          <a:r>
            <a:rPr kumimoji="1" lang="zh-CN"/>
            <a:t>由片段组成的 </a:t>
          </a:r>
          <a:r>
            <a:rPr kumimoji="1" lang="en-US"/>
            <a:t>vs</a:t>
          </a:r>
          <a:r>
            <a:rPr kumimoji="1" lang="zh-CN"/>
            <a:t> </a:t>
          </a:r>
          <a:r>
            <a:rPr kumimoji="1" lang="en-US"/>
            <a:t>关联</a:t>
          </a:r>
          <a:r>
            <a:rPr kumimoji="1" lang="zh-CN"/>
            <a:t>序列的（</a:t>
          </a:r>
          <a:r>
            <a:rPr kumimoji="1" lang="en-US"/>
            <a:t>episodic</a:t>
          </a:r>
          <a:r>
            <a:rPr kumimoji="1" lang="zh-CN"/>
            <a:t> </a:t>
          </a:r>
          <a:r>
            <a:rPr kumimoji="1" lang="en-US"/>
            <a:t>vs</a:t>
          </a:r>
          <a:r>
            <a:rPr kumimoji="1" lang="zh-CN"/>
            <a:t> </a:t>
          </a:r>
          <a:r>
            <a:rPr kumimoji="1" lang="en-US"/>
            <a:t>sequential</a:t>
          </a:r>
          <a:r>
            <a:rPr kumimoji="1" lang="zh-CN"/>
            <a:t>）</a:t>
          </a:r>
          <a:endParaRPr lang="en-US"/>
        </a:p>
      </dgm:t>
    </dgm:pt>
    <dgm:pt modelId="{0B266F14-95C7-4418-941A-BB203B544132}" type="parTrans" cxnId="{E2C15E38-1F92-4451-8C2C-E590353CABFE}">
      <dgm:prSet/>
      <dgm:spPr/>
      <dgm:t>
        <a:bodyPr/>
        <a:lstStyle/>
        <a:p>
          <a:endParaRPr lang="en-US"/>
        </a:p>
      </dgm:t>
    </dgm:pt>
    <dgm:pt modelId="{14790B5B-DA85-4AA2-BC5C-BACB50540EDA}" type="sibTrans" cxnId="{E2C15E38-1F92-4451-8C2C-E590353CABFE}">
      <dgm:prSet/>
      <dgm:spPr/>
      <dgm:t>
        <a:bodyPr/>
        <a:lstStyle/>
        <a:p>
          <a:endParaRPr lang="en-US"/>
        </a:p>
      </dgm:t>
    </dgm:pt>
    <dgm:pt modelId="{77F25A7E-EC39-442B-A981-16761081FA9D}">
      <dgm:prSet/>
      <dgm:spPr/>
      <dgm:t>
        <a:bodyPr/>
        <a:lstStyle/>
        <a:p>
          <a:r>
            <a:rPr kumimoji="1" lang="zh-CN"/>
            <a:t>作业环境由独立的片段组成；每片段中，智能体观察一次，做出一个动作；每片段中的行为相互独立</a:t>
          </a:r>
          <a:endParaRPr lang="en-US"/>
        </a:p>
      </dgm:t>
    </dgm:pt>
    <dgm:pt modelId="{CD5BDBCF-3312-4EF1-ABF4-98D7490BEAD9}" type="parTrans" cxnId="{5F8E48AC-AED8-498F-A775-15A2666CEB61}">
      <dgm:prSet/>
      <dgm:spPr/>
      <dgm:t>
        <a:bodyPr/>
        <a:lstStyle/>
        <a:p>
          <a:endParaRPr lang="en-US"/>
        </a:p>
      </dgm:t>
    </dgm:pt>
    <dgm:pt modelId="{2470D450-6E33-451B-8D2C-F0E86015269B}" type="sibTrans" cxnId="{5F8E48AC-AED8-498F-A775-15A2666CEB61}">
      <dgm:prSet/>
      <dgm:spPr/>
      <dgm:t>
        <a:bodyPr/>
        <a:lstStyle/>
        <a:p>
          <a:endParaRPr lang="en-US"/>
        </a:p>
      </dgm:t>
    </dgm:pt>
    <dgm:pt modelId="{25BB8108-69B9-4D03-AE43-23AF6227D318}">
      <dgm:prSet/>
      <dgm:spPr/>
      <dgm:t>
        <a:bodyPr/>
        <a:lstStyle/>
        <a:p>
          <a:r>
            <a:rPr kumimoji="1" lang="zh-CN"/>
            <a:t>序列环境中，智能体行为有相关性</a:t>
          </a:r>
          <a:endParaRPr lang="en-US"/>
        </a:p>
      </dgm:t>
    </dgm:pt>
    <dgm:pt modelId="{4DB3DA20-C7BA-4074-9F60-0E780FD6C3AE}" type="parTrans" cxnId="{05C13085-7439-4FAA-9F09-2E4FD566CAFE}">
      <dgm:prSet/>
      <dgm:spPr/>
      <dgm:t>
        <a:bodyPr/>
        <a:lstStyle/>
        <a:p>
          <a:endParaRPr lang="en-US"/>
        </a:p>
      </dgm:t>
    </dgm:pt>
    <dgm:pt modelId="{8AE6D4BB-B404-411F-B91D-88E4731019D8}" type="sibTrans" cxnId="{05C13085-7439-4FAA-9F09-2E4FD566CAFE}">
      <dgm:prSet/>
      <dgm:spPr/>
      <dgm:t>
        <a:bodyPr/>
        <a:lstStyle/>
        <a:p>
          <a:endParaRPr lang="en-US"/>
        </a:p>
      </dgm:t>
    </dgm:pt>
    <dgm:pt modelId="{DB319768-9979-4BFC-A122-57E72D263E46}">
      <dgm:prSet/>
      <dgm:spPr/>
      <dgm:t>
        <a:bodyPr/>
        <a:lstStyle/>
        <a:p>
          <a:r>
            <a:rPr kumimoji="1" lang="zh-CN"/>
            <a:t>静态 </a:t>
          </a:r>
          <a:r>
            <a:rPr kumimoji="1" lang="en-US"/>
            <a:t>vs</a:t>
          </a:r>
          <a:r>
            <a:rPr kumimoji="1" lang="zh-CN"/>
            <a:t> 动态的 （</a:t>
          </a:r>
          <a:r>
            <a:rPr kumimoji="1" lang="en-US"/>
            <a:t>static</a:t>
          </a:r>
          <a:r>
            <a:rPr kumimoji="1" lang="zh-CN"/>
            <a:t> </a:t>
          </a:r>
          <a:r>
            <a:rPr kumimoji="1" lang="en-US"/>
            <a:t>vs</a:t>
          </a:r>
          <a:r>
            <a:rPr kumimoji="1" lang="zh-CN"/>
            <a:t> </a:t>
          </a:r>
          <a:r>
            <a:rPr kumimoji="1" lang="en-US"/>
            <a:t>dynamic</a:t>
          </a:r>
          <a:r>
            <a:rPr kumimoji="1" lang="zh-CN"/>
            <a:t>）</a:t>
          </a:r>
          <a:endParaRPr lang="en-US"/>
        </a:p>
      </dgm:t>
    </dgm:pt>
    <dgm:pt modelId="{A9B8039F-4E93-455E-B9EB-EAB7DEAD7184}" type="parTrans" cxnId="{96F5A77D-953B-4767-9099-627B680496C6}">
      <dgm:prSet/>
      <dgm:spPr/>
      <dgm:t>
        <a:bodyPr/>
        <a:lstStyle/>
        <a:p>
          <a:endParaRPr lang="en-US"/>
        </a:p>
      </dgm:t>
    </dgm:pt>
    <dgm:pt modelId="{3E1F786D-D503-4758-B08B-465821CB1B9B}" type="sibTrans" cxnId="{96F5A77D-953B-4767-9099-627B680496C6}">
      <dgm:prSet/>
      <dgm:spPr/>
      <dgm:t>
        <a:bodyPr/>
        <a:lstStyle/>
        <a:p>
          <a:endParaRPr lang="en-US"/>
        </a:p>
      </dgm:t>
    </dgm:pt>
    <dgm:pt modelId="{45F0870A-4BEB-4643-AED6-44B0A21A9C0B}">
      <dgm:prSet/>
      <dgm:spPr/>
      <dgm:t>
        <a:bodyPr/>
        <a:lstStyle/>
        <a:p>
          <a:r>
            <a:rPr kumimoji="1" lang="zh-CN"/>
            <a:t>智能体在思考时，环境是否在改变</a:t>
          </a:r>
          <a:endParaRPr lang="en-US"/>
        </a:p>
      </dgm:t>
    </dgm:pt>
    <dgm:pt modelId="{9F47CC4E-4B8B-49B5-B1BF-C59E3BCEE11C}" type="parTrans" cxnId="{53447B2C-39EC-4F16-A4F0-99DEDF917C06}">
      <dgm:prSet/>
      <dgm:spPr/>
      <dgm:t>
        <a:bodyPr/>
        <a:lstStyle/>
        <a:p>
          <a:endParaRPr lang="en-US"/>
        </a:p>
      </dgm:t>
    </dgm:pt>
    <dgm:pt modelId="{86AA979A-3E75-480C-B032-A6CAF26DE859}" type="sibTrans" cxnId="{53447B2C-39EC-4F16-A4F0-99DEDF917C06}">
      <dgm:prSet/>
      <dgm:spPr/>
      <dgm:t>
        <a:bodyPr/>
        <a:lstStyle/>
        <a:p>
          <a:endParaRPr lang="en-US"/>
        </a:p>
      </dgm:t>
    </dgm:pt>
    <dgm:pt modelId="{5A1B6FB8-FE5C-44A5-BF43-B6E0D126BB19}">
      <dgm:prSet/>
      <dgm:spPr/>
      <dgm:t>
        <a:bodyPr/>
        <a:lstStyle/>
        <a:p>
          <a:r>
            <a:rPr kumimoji="1" lang="zh-CN"/>
            <a:t>出租车自动驾驶；填字拼成语；计时象棋比赛</a:t>
          </a:r>
          <a:endParaRPr lang="en-US"/>
        </a:p>
      </dgm:t>
    </dgm:pt>
    <dgm:pt modelId="{59BA256D-DF65-4D37-B2E6-CD83DB89B850}" type="parTrans" cxnId="{B1CA3DFC-B3D4-45D9-BC86-31526B4BE0B5}">
      <dgm:prSet/>
      <dgm:spPr/>
      <dgm:t>
        <a:bodyPr/>
        <a:lstStyle/>
        <a:p>
          <a:endParaRPr lang="en-US"/>
        </a:p>
      </dgm:t>
    </dgm:pt>
    <dgm:pt modelId="{2C385D09-0114-4CE4-AB88-25F3AB7CB667}" type="sibTrans" cxnId="{B1CA3DFC-B3D4-45D9-BC86-31526B4BE0B5}">
      <dgm:prSet/>
      <dgm:spPr/>
      <dgm:t>
        <a:bodyPr/>
        <a:lstStyle/>
        <a:p>
          <a:endParaRPr lang="en-US"/>
        </a:p>
      </dgm:t>
    </dgm:pt>
    <dgm:pt modelId="{99BE367E-AF89-46EC-BF7D-53BCF3736A1E}">
      <dgm:prSet/>
      <dgm:spPr/>
      <dgm:t>
        <a:bodyPr/>
        <a:lstStyle/>
        <a:p>
          <a:r>
            <a:rPr kumimoji="1" lang="zh-CN"/>
            <a:t>离散性 </a:t>
          </a:r>
          <a:r>
            <a:rPr kumimoji="1" lang="en-US"/>
            <a:t>vs</a:t>
          </a:r>
          <a:r>
            <a:rPr kumimoji="1" lang="zh-CN"/>
            <a:t> 连续性（</a:t>
          </a:r>
          <a:r>
            <a:rPr kumimoji="1" lang="en-US"/>
            <a:t>discrete</a:t>
          </a:r>
          <a:r>
            <a:rPr kumimoji="1" lang="zh-CN"/>
            <a:t> </a:t>
          </a:r>
          <a:r>
            <a:rPr kumimoji="1" lang="en-US"/>
            <a:t>vs</a:t>
          </a:r>
          <a:r>
            <a:rPr kumimoji="1" lang="zh-CN"/>
            <a:t> </a:t>
          </a:r>
          <a:r>
            <a:rPr kumimoji="1" lang="en-US"/>
            <a:t>continuous</a:t>
          </a:r>
          <a:r>
            <a:rPr kumimoji="1" lang="zh-CN"/>
            <a:t>）</a:t>
          </a:r>
          <a:endParaRPr lang="en-US"/>
        </a:p>
      </dgm:t>
    </dgm:pt>
    <dgm:pt modelId="{53285FBC-5FA9-43F9-9CD0-5D347B5FA4BA}" type="parTrans" cxnId="{581148E7-2D8E-4A0A-B1D2-AE9946ED4135}">
      <dgm:prSet/>
      <dgm:spPr/>
      <dgm:t>
        <a:bodyPr/>
        <a:lstStyle/>
        <a:p>
          <a:endParaRPr lang="en-US"/>
        </a:p>
      </dgm:t>
    </dgm:pt>
    <dgm:pt modelId="{A4858BB5-2DC6-476E-A6BE-ED99F8707480}" type="sibTrans" cxnId="{581148E7-2D8E-4A0A-B1D2-AE9946ED4135}">
      <dgm:prSet/>
      <dgm:spPr/>
      <dgm:t>
        <a:bodyPr/>
        <a:lstStyle/>
        <a:p>
          <a:endParaRPr lang="en-US"/>
        </a:p>
      </dgm:t>
    </dgm:pt>
    <dgm:pt modelId="{204AB000-ADE4-4216-A451-2F40796BDC64}">
      <dgm:prSet/>
      <dgm:spPr/>
      <dgm:t>
        <a:bodyPr/>
        <a:lstStyle/>
        <a:p>
          <a:r>
            <a:rPr kumimoji="1" lang="zh-CN"/>
            <a:t>决定于环境的状态，时间的处理，智能体的感知和行动</a:t>
          </a:r>
          <a:endParaRPr lang="en-US"/>
        </a:p>
      </dgm:t>
    </dgm:pt>
    <dgm:pt modelId="{CF9C9693-B698-4244-8F42-263AF488C9D7}" type="parTrans" cxnId="{84EB80C1-9EC1-42A9-970D-2301D55A95DA}">
      <dgm:prSet/>
      <dgm:spPr/>
      <dgm:t>
        <a:bodyPr/>
        <a:lstStyle/>
        <a:p>
          <a:endParaRPr lang="en-US"/>
        </a:p>
      </dgm:t>
    </dgm:pt>
    <dgm:pt modelId="{169B03B6-C8CD-4CEB-94BD-DB8ED30FEA3E}" type="sibTrans" cxnId="{84EB80C1-9EC1-42A9-970D-2301D55A95DA}">
      <dgm:prSet/>
      <dgm:spPr/>
      <dgm:t>
        <a:bodyPr/>
        <a:lstStyle/>
        <a:p>
          <a:endParaRPr lang="en-US"/>
        </a:p>
      </dgm:t>
    </dgm:pt>
    <dgm:pt modelId="{A1BD6647-4B15-43E6-AAB2-011EF10D076B}">
      <dgm:prSet/>
      <dgm:spPr/>
      <dgm:t>
        <a:bodyPr/>
        <a:lstStyle/>
        <a:p>
          <a:r>
            <a:rPr kumimoji="1" lang="zh-CN"/>
            <a:t>象棋，出租车自动驾驶</a:t>
          </a:r>
          <a:endParaRPr lang="en-US"/>
        </a:p>
      </dgm:t>
    </dgm:pt>
    <dgm:pt modelId="{FCE19FB1-FA93-4B19-822D-89AD50DD19E6}" type="parTrans" cxnId="{AA5B2570-D9C6-4B75-9AB0-4C9924AC0546}">
      <dgm:prSet/>
      <dgm:spPr/>
      <dgm:t>
        <a:bodyPr/>
        <a:lstStyle/>
        <a:p>
          <a:endParaRPr lang="en-US"/>
        </a:p>
      </dgm:t>
    </dgm:pt>
    <dgm:pt modelId="{532D9972-569B-4FE8-B45F-1F19922A11A7}" type="sibTrans" cxnId="{AA5B2570-D9C6-4B75-9AB0-4C9924AC0546}">
      <dgm:prSet/>
      <dgm:spPr/>
      <dgm:t>
        <a:bodyPr/>
        <a:lstStyle/>
        <a:p>
          <a:endParaRPr lang="en-US"/>
        </a:p>
      </dgm:t>
    </dgm:pt>
    <dgm:pt modelId="{D73F04E9-A711-4D4E-A848-8A941BAA73C7}" type="pres">
      <dgm:prSet presAssocID="{16A310CE-2E8C-4352-9914-61DA189F0F1E}" presName="Name0" presStyleCnt="0">
        <dgm:presLayoutVars>
          <dgm:dir/>
          <dgm:animLvl val="lvl"/>
          <dgm:resizeHandles val="exact"/>
        </dgm:presLayoutVars>
      </dgm:prSet>
      <dgm:spPr/>
    </dgm:pt>
    <dgm:pt modelId="{6A46FE72-D86D-4DB4-B133-9B44232D02B6}" type="pres">
      <dgm:prSet presAssocID="{10DE11D1-3D3E-4B03-BA66-2862CD886BA6}" presName="linNode" presStyleCnt="0"/>
      <dgm:spPr/>
    </dgm:pt>
    <dgm:pt modelId="{8991304D-81EE-4AD5-95B8-7045F48D424B}" type="pres">
      <dgm:prSet presAssocID="{10DE11D1-3D3E-4B03-BA66-2862CD886BA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D8B0477-A4C4-4321-AF34-2A63CD5FB0BF}" type="pres">
      <dgm:prSet presAssocID="{10DE11D1-3D3E-4B03-BA66-2862CD886BA6}" presName="descendantText" presStyleLbl="alignAccFollowNode1" presStyleIdx="0" presStyleCnt="3">
        <dgm:presLayoutVars>
          <dgm:bulletEnabled val="1"/>
        </dgm:presLayoutVars>
      </dgm:prSet>
      <dgm:spPr/>
    </dgm:pt>
    <dgm:pt modelId="{8C24D60B-88A3-4682-B099-8F5B4BBD87D4}" type="pres">
      <dgm:prSet presAssocID="{14790B5B-DA85-4AA2-BC5C-BACB50540EDA}" presName="sp" presStyleCnt="0"/>
      <dgm:spPr/>
    </dgm:pt>
    <dgm:pt modelId="{6AEA6697-6DE9-4E22-883C-1602F1E98B1A}" type="pres">
      <dgm:prSet presAssocID="{DB319768-9979-4BFC-A122-57E72D263E46}" presName="linNode" presStyleCnt="0"/>
      <dgm:spPr/>
    </dgm:pt>
    <dgm:pt modelId="{8C3A6EFD-93BB-4FE6-93AD-B6AA05280158}" type="pres">
      <dgm:prSet presAssocID="{DB319768-9979-4BFC-A122-57E72D263E4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2481CF7-6080-40D5-BA2A-9065FD1AB3C4}" type="pres">
      <dgm:prSet presAssocID="{DB319768-9979-4BFC-A122-57E72D263E46}" presName="descendantText" presStyleLbl="alignAccFollowNode1" presStyleIdx="1" presStyleCnt="3">
        <dgm:presLayoutVars>
          <dgm:bulletEnabled val="1"/>
        </dgm:presLayoutVars>
      </dgm:prSet>
      <dgm:spPr/>
    </dgm:pt>
    <dgm:pt modelId="{2AF096DA-CD5A-4702-8A85-97885FE15F34}" type="pres">
      <dgm:prSet presAssocID="{3E1F786D-D503-4758-B08B-465821CB1B9B}" presName="sp" presStyleCnt="0"/>
      <dgm:spPr/>
    </dgm:pt>
    <dgm:pt modelId="{84F2BF2A-6B3C-4B4F-B64B-26FE48D7EA37}" type="pres">
      <dgm:prSet presAssocID="{99BE367E-AF89-46EC-BF7D-53BCF3736A1E}" presName="linNode" presStyleCnt="0"/>
      <dgm:spPr/>
    </dgm:pt>
    <dgm:pt modelId="{9F394B09-5343-43FF-AA34-C5FFA1B6DA3A}" type="pres">
      <dgm:prSet presAssocID="{99BE367E-AF89-46EC-BF7D-53BCF3736A1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10631D2-F30F-4D74-B25E-978E73099C06}" type="pres">
      <dgm:prSet presAssocID="{99BE367E-AF89-46EC-BF7D-53BCF3736A1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F500E05-0547-4C55-B560-1AFA76E8C017}" type="presOf" srcId="{25BB8108-69B9-4D03-AE43-23AF6227D318}" destId="{BD8B0477-A4C4-4321-AF34-2A63CD5FB0BF}" srcOrd="0" destOrd="1" presId="urn:microsoft.com/office/officeart/2005/8/layout/vList5"/>
    <dgm:cxn modelId="{2C724E0F-FA04-4D2F-B137-1561169D1A80}" type="presOf" srcId="{5A1B6FB8-FE5C-44A5-BF43-B6E0D126BB19}" destId="{A2481CF7-6080-40D5-BA2A-9065FD1AB3C4}" srcOrd="0" destOrd="1" presId="urn:microsoft.com/office/officeart/2005/8/layout/vList5"/>
    <dgm:cxn modelId="{53447B2C-39EC-4F16-A4F0-99DEDF917C06}" srcId="{DB319768-9979-4BFC-A122-57E72D263E46}" destId="{45F0870A-4BEB-4643-AED6-44B0A21A9C0B}" srcOrd="0" destOrd="0" parTransId="{9F47CC4E-4B8B-49B5-B1BF-C59E3BCEE11C}" sibTransId="{86AA979A-3E75-480C-B032-A6CAF26DE859}"/>
    <dgm:cxn modelId="{E2C15E38-1F92-4451-8C2C-E590353CABFE}" srcId="{16A310CE-2E8C-4352-9914-61DA189F0F1E}" destId="{10DE11D1-3D3E-4B03-BA66-2862CD886BA6}" srcOrd="0" destOrd="0" parTransId="{0B266F14-95C7-4418-941A-BB203B544132}" sibTransId="{14790B5B-DA85-4AA2-BC5C-BACB50540EDA}"/>
    <dgm:cxn modelId="{AA5B2570-D9C6-4B75-9AB0-4C9924AC0546}" srcId="{99BE367E-AF89-46EC-BF7D-53BCF3736A1E}" destId="{A1BD6647-4B15-43E6-AAB2-011EF10D076B}" srcOrd="1" destOrd="0" parTransId="{FCE19FB1-FA93-4B19-822D-89AD50DD19E6}" sibTransId="{532D9972-569B-4FE8-B45F-1F19922A11A7}"/>
    <dgm:cxn modelId="{476CC874-DF58-4DA5-803A-4C25E7942FCF}" type="presOf" srcId="{16A310CE-2E8C-4352-9914-61DA189F0F1E}" destId="{D73F04E9-A711-4D4E-A848-8A941BAA73C7}" srcOrd="0" destOrd="0" presId="urn:microsoft.com/office/officeart/2005/8/layout/vList5"/>
    <dgm:cxn modelId="{96F5A77D-953B-4767-9099-627B680496C6}" srcId="{16A310CE-2E8C-4352-9914-61DA189F0F1E}" destId="{DB319768-9979-4BFC-A122-57E72D263E46}" srcOrd="1" destOrd="0" parTransId="{A9B8039F-4E93-455E-B9EB-EAB7DEAD7184}" sibTransId="{3E1F786D-D503-4758-B08B-465821CB1B9B}"/>
    <dgm:cxn modelId="{05C13085-7439-4FAA-9F09-2E4FD566CAFE}" srcId="{10DE11D1-3D3E-4B03-BA66-2862CD886BA6}" destId="{25BB8108-69B9-4D03-AE43-23AF6227D318}" srcOrd="1" destOrd="0" parTransId="{4DB3DA20-C7BA-4074-9F60-0E780FD6C3AE}" sibTransId="{8AE6D4BB-B404-411F-B91D-88E4731019D8}"/>
    <dgm:cxn modelId="{0C655A9D-5720-4C1B-83A8-43DF70BD3DA1}" type="presOf" srcId="{99BE367E-AF89-46EC-BF7D-53BCF3736A1E}" destId="{9F394B09-5343-43FF-AA34-C5FFA1B6DA3A}" srcOrd="0" destOrd="0" presId="urn:microsoft.com/office/officeart/2005/8/layout/vList5"/>
    <dgm:cxn modelId="{735657A4-C008-41B4-9B90-7C41DC0A515E}" type="presOf" srcId="{45F0870A-4BEB-4643-AED6-44B0A21A9C0B}" destId="{A2481CF7-6080-40D5-BA2A-9065FD1AB3C4}" srcOrd="0" destOrd="0" presId="urn:microsoft.com/office/officeart/2005/8/layout/vList5"/>
    <dgm:cxn modelId="{5F8E48AC-AED8-498F-A775-15A2666CEB61}" srcId="{10DE11D1-3D3E-4B03-BA66-2862CD886BA6}" destId="{77F25A7E-EC39-442B-A981-16761081FA9D}" srcOrd="0" destOrd="0" parTransId="{CD5BDBCF-3312-4EF1-ABF4-98D7490BEAD9}" sibTransId="{2470D450-6E33-451B-8D2C-F0E86015269B}"/>
    <dgm:cxn modelId="{3CB213B4-BB23-4862-A427-138ACD66CAB0}" type="presOf" srcId="{10DE11D1-3D3E-4B03-BA66-2862CD886BA6}" destId="{8991304D-81EE-4AD5-95B8-7045F48D424B}" srcOrd="0" destOrd="0" presId="urn:microsoft.com/office/officeart/2005/8/layout/vList5"/>
    <dgm:cxn modelId="{84EB80C1-9EC1-42A9-970D-2301D55A95DA}" srcId="{99BE367E-AF89-46EC-BF7D-53BCF3736A1E}" destId="{204AB000-ADE4-4216-A451-2F40796BDC64}" srcOrd="0" destOrd="0" parTransId="{CF9C9693-B698-4244-8F42-263AF488C9D7}" sibTransId="{169B03B6-C8CD-4CEB-94BD-DB8ED30FEA3E}"/>
    <dgm:cxn modelId="{B5A6FDC4-7984-44FD-9152-4862D620D188}" type="presOf" srcId="{77F25A7E-EC39-442B-A981-16761081FA9D}" destId="{BD8B0477-A4C4-4321-AF34-2A63CD5FB0BF}" srcOrd="0" destOrd="0" presId="urn:microsoft.com/office/officeart/2005/8/layout/vList5"/>
    <dgm:cxn modelId="{7307FCC8-561E-4DB7-AB99-B939E394DAC7}" type="presOf" srcId="{A1BD6647-4B15-43E6-AAB2-011EF10D076B}" destId="{410631D2-F30F-4D74-B25E-978E73099C06}" srcOrd="0" destOrd="1" presId="urn:microsoft.com/office/officeart/2005/8/layout/vList5"/>
    <dgm:cxn modelId="{83F818C9-8CB3-4B4D-BDFD-A2D7591C24A8}" type="presOf" srcId="{204AB000-ADE4-4216-A451-2F40796BDC64}" destId="{410631D2-F30F-4D74-B25E-978E73099C06}" srcOrd="0" destOrd="0" presId="urn:microsoft.com/office/officeart/2005/8/layout/vList5"/>
    <dgm:cxn modelId="{581148E7-2D8E-4A0A-B1D2-AE9946ED4135}" srcId="{16A310CE-2E8C-4352-9914-61DA189F0F1E}" destId="{99BE367E-AF89-46EC-BF7D-53BCF3736A1E}" srcOrd="2" destOrd="0" parTransId="{53285FBC-5FA9-43F9-9CD0-5D347B5FA4BA}" sibTransId="{A4858BB5-2DC6-476E-A6BE-ED99F8707480}"/>
    <dgm:cxn modelId="{520FCDE7-6575-49BC-890E-DC5CE9BE2D29}" type="presOf" srcId="{DB319768-9979-4BFC-A122-57E72D263E46}" destId="{8C3A6EFD-93BB-4FE6-93AD-B6AA05280158}" srcOrd="0" destOrd="0" presId="urn:microsoft.com/office/officeart/2005/8/layout/vList5"/>
    <dgm:cxn modelId="{B1CA3DFC-B3D4-45D9-BC86-31526B4BE0B5}" srcId="{DB319768-9979-4BFC-A122-57E72D263E46}" destId="{5A1B6FB8-FE5C-44A5-BF43-B6E0D126BB19}" srcOrd="1" destOrd="0" parTransId="{59BA256D-DF65-4D37-B2E6-CD83DB89B850}" sibTransId="{2C385D09-0114-4CE4-AB88-25F3AB7CB667}"/>
    <dgm:cxn modelId="{F60C9CDD-4237-41E9-BB17-04387FA0F4F9}" type="presParOf" srcId="{D73F04E9-A711-4D4E-A848-8A941BAA73C7}" destId="{6A46FE72-D86D-4DB4-B133-9B44232D02B6}" srcOrd="0" destOrd="0" presId="urn:microsoft.com/office/officeart/2005/8/layout/vList5"/>
    <dgm:cxn modelId="{55EF0351-C761-4D18-ACC0-18E7AB4D0D75}" type="presParOf" srcId="{6A46FE72-D86D-4DB4-B133-9B44232D02B6}" destId="{8991304D-81EE-4AD5-95B8-7045F48D424B}" srcOrd="0" destOrd="0" presId="urn:microsoft.com/office/officeart/2005/8/layout/vList5"/>
    <dgm:cxn modelId="{298EE070-D687-4274-849C-146D9375ED5D}" type="presParOf" srcId="{6A46FE72-D86D-4DB4-B133-9B44232D02B6}" destId="{BD8B0477-A4C4-4321-AF34-2A63CD5FB0BF}" srcOrd="1" destOrd="0" presId="urn:microsoft.com/office/officeart/2005/8/layout/vList5"/>
    <dgm:cxn modelId="{4E70C1AE-4AA9-4479-A444-D06A3810EBDD}" type="presParOf" srcId="{D73F04E9-A711-4D4E-A848-8A941BAA73C7}" destId="{8C24D60B-88A3-4682-B099-8F5B4BBD87D4}" srcOrd="1" destOrd="0" presId="urn:microsoft.com/office/officeart/2005/8/layout/vList5"/>
    <dgm:cxn modelId="{5874B4AC-121B-4431-BB68-58A52AF393E2}" type="presParOf" srcId="{D73F04E9-A711-4D4E-A848-8A941BAA73C7}" destId="{6AEA6697-6DE9-4E22-883C-1602F1E98B1A}" srcOrd="2" destOrd="0" presId="urn:microsoft.com/office/officeart/2005/8/layout/vList5"/>
    <dgm:cxn modelId="{AAC41377-1AF4-476C-8F8A-7A64463EFA51}" type="presParOf" srcId="{6AEA6697-6DE9-4E22-883C-1602F1E98B1A}" destId="{8C3A6EFD-93BB-4FE6-93AD-B6AA05280158}" srcOrd="0" destOrd="0" presId="urn:microsoft.com/office/officeart/2005/8/layout/vList5"/>
    <dgm:cxn modelId="{17230A50-F893-4515-844D-C4C350394704}" type="presParOf" srcId="{6AEA6697-6DE9-4E22-883C-1602F1E98B1A}" destId="{A2481CF7-6080-40D5-BA2A-9065FD1AB3C4}" srcOrd="1" destOrd="0" presId="urn:microsoft.com/office/officeart/2005/8/layout/vList5"/>
    <dgm:cxn modelId="{6BD5DE9B-2A77-48C0-9439-36B6C721A0AD}" type="presParOf" srcId="{D73F04E9-A711-4D4E-A848-8A941BAA73C7}" destId="{2AF096DA-CD5A-4702-8A85-97885FE15F34}" srcOrd="3" destOrd="0" presId="urn:microsoft.com/office/officeart/2005/8/layout/vList5"/>
    <dgm:cxn modelId="{3E77EDC8-AD9F-4DF3-8E9D-C61563B00CD6}" type="presParOf" srcId="{D73F04E9-A711-4D4E-A848-8A941BAA73C7}" destId="{84F2BF2A-6B3C-4B4F-B64B-26FE48D7EA37}" srcOrd="4" destOrd="0" presId="urn:microsoft.com/office/officeart/2005/8/layout/vList5"/>
    <dgm:cxn modelId="{A69C0047-F2F9-4CC0-98BA-F60710DDD5E1}" type="presParOf" srcId="{84F2BF2A-6B3C-4B4F-B64B-26FE48D7EA37}" destId="{9F394B09-5343-43FF-AA34-C5FFA1B6DA3A}" srcOrd="0" destOrd="0" presId="urn:microsoft.com/office/officeart/2005/8/layout/vList5"/>
    <dgm:cxn modelId="{A5597599-A8E1-4D55-AB43-8230A8ABB512}" type="presParOf" srcId="{84F2BF2A-6B3C-4B4F-B64B-26FE48D7EA37}" destId="{410631D2-F30F-4D74-B25E-978E73099C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01384-24DF-45B5-8273-FDE7B1BA05DF}">
      <dsp:nvSpPr>
        <dsp:cNvPr id="0" name=""/>
        <dsp:cNvSpPr/>
      </dsp:nvSpPr>
      <dsp:spPr>
        <a:xfrm rot="5400000">
          <a:off x="2109992" y="-145479"/>
          <a:ext cx="2174434" cy="30091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400" kern="1200"/>
            <a:t>评估智能体的行为所导致环境变化后的状态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400" kern="1200"/>
            <a:t>比如，每小时每一平米干净的地面加一分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400" kern="1200"/>
            <a:t>关注的是环境状态，而不是智能体的态度、状态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400" kern="1200"/>
            <a:t>同样的性能指标，可能被不同行为的智能体所成就；所带来的思考</a:t>
          </a:r>
          <a:endParaRPr lang="en-US" sz="1400" kern="1200"/>
        </a:p>
      </dsp:txBody>
      <dsp:txXfrm rot="-5400000">
        <a:off x="1692641" y="378019"/>
        <a:ext cx="2902991" cy="1962140"/>
      </dsp:txXfrm>
    </dsp:sp>
    <dsp:sp modelId="{27403277-A495-424A-8968-9F2CC375EF18}">
      <dsp:nvSpPr>
        <dsp:cNvPr id="0" name=""/>
        <dsp:cNvSpPr/>
      </dsp:nvSpPr>
      <dsp:spPr>
        <a:xfrm>
          <a:off x="0" y="68"/>
          <a:ext cx="1692640" cy="271804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600" kern="1200"/>
            <a:t>固定的性能指标（</a:t>
          </a:r>
          <a:r>
            <a:rPr kumimoji="1" lang="en-US" sz="1600" kern="1200"/>
            <a:t>performance</a:t>
          </a:r>
          <a:r>
            <a:rPr kumimoji="1" lang="zh-CN" sz="1600" kern="1200"/>
            <a:t> </a:t>
          </a:r>
          <a:r>
            <a:rPr kumimoji="1" lang="en-US" sz="1600" kern="1200"/>
            <a:t>measure</a:t>
          </a:r>
          <a:r>
            <a:rPr kumimoji="1" lang="zh-CN" sz="1600" kern="1200"/>
            <a:t>）衡量环境状况</a:t>
          </a:r>
          <a:endParaRPr lang="en-US" sz="1600" kern="1200"/>
        </a:p>
      </dsp:txBody>
      <dsp:txXfrm>
        <a:off x="82628" y="82696"/>
        <a:ext cx="1527384" cy="2552787"/>
      </dsp:txXfrm>
    </dsp:sp>
    <dsp:sp modelId="{90F32642-F861-4F21-840F-B3A7CC67594B}">
      <dsp:nvSpPr>
        <dsp:cNvPr id="0" name=""/>
        <dsp:cNvSpPr/>
      </dsp:nvSpPr>
      <dsp:spPr>
        <a:xfrm rot="5400000">
          <a:off x="2109992" y="2708466"/>
          <a:ext cx="2174434" cy="30091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400" kern="1200"/>
            <a:t>给定最新的感知序列，和关于环境的预先知识</a:t>
          </a:r>
          <a:r>
            <a:rPr kumimoji="1" lang="en-US" sz="1400" kern="1200"/>
            <a:t>(prior knowledge)</a:t>
          </a:r>
          <a:r>
            <a:rPr kumimoji="1" lang="zh-CN" sz="1400" kern="1200"/>
            <a:t>，选择为了最大化性能指标期望值的行动。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400" kern="1200"/>
            <a:t>问题：之前定义的吸尘器智能体实现的是一个合理的智能体函数吗？</a:t>
          </a:r>
          <a:endParaRPr lang="en-US" sz="1400" kern="1200"/>
        </a:p>
      </dsp:txBody>
      <dsp:txXfrm rot="-5400000">
        <a:off x="1692641" y="3231965"/>
        <a:ext cx="2902991" cy="1962140"/>
      </dsp:txXfrm>
    </dsp:sp>
    <dsp:sp modelId="{5626E5AD-560C-496F-AD0A-EB88470FB299}">
      <dsp:nvSpPr>
        <dsp:cNvPr id="0" name=""/>
        <dsp:cNvSpPr/>
      </dsp:nvSpPr>
      <dsp:spPr>
        <a:xfrm>
          <a:off x="0" y="2854013"/>
          <a:ext cx="1692640" cy="271804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600" kern="1200"/>
            <a:t>一个合理的智能体（</a:t>
          </a:r>
          <a:r>
            <a:rPr kumimoji="1" lang="en-US" sz="1600" kern="1200"/>
            <a:t>rational</a:t>
          </a:r>
          <a:r>
            <a:rPr kumimoji="1" lang="zh-CN" sz="1600" kern="1200"/>
            <a:t> </a:t>
          </a:r>
          <a:r>
            <a:rPr kumimoji="1" lang="en-US" sz="1600" kern="1200"/>
            <a:t>agent</a:t>
          </a:r>
          <a:r>
            <a:rPr kumimoji="1" lang="zh-CN" sz="1600" kern="1200"/>
            <a:t>）</a:t>
          </a:r>
          <a:endParaRPr lang="en-US" sz="1600" kern="1200"/>
        </a:p>
      </dsp:txBody>
      <dsp:txXfrm>
        <a:off x="82628" y="2936641"/>
        <a:ext cx="1527384" cy="2552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97A7D-CDED-4C26-A0BF-4453D5790C96}">
      <dsp:nvSpPr>
        <dsp:cNvPr id="0" name=""/>
        <dsp:cNvSpPr/>
      </dsp:nvSpPr>
      <dsp:spPr>
        <a:xfrm rot="5400000">
          <a:off x="2653248" y="-733149"/>
          <a:ext cx="1316235" cy="311657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300" kern="1200"/>
            <a:t>每时每刻观察到全盘环境</a:t>
          </a:r>
          <a:endParaRPr lang="en-US" sz="1300" kern="1200"/>
        </a:p>
      </dsp:txBody>
      <dsp:txXfrm rot="-5400000">
        <a:off x="1753077" y="231275"/>
        <a:ext cx="3052326" cy="1187729"/>
      </dsp:txXfrm>
    </dsp:sp>
    <dsp:sp modelId="{8B09F10A-C19B-4AAA-BB0D-C4DA492D836F}">
      <dsp:nvSpPr>
        <dsp:cNvPr id="0" name=""/>
        <dsp:cNvSpPr/>
      </dsp:nvSpPr>
      <dsp:spPr>
        <a:xfrm>
          <a:off x="0" y="2492"/>
          <a:ext cx="1753076" cy="164529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600" kern="1200"/>
            <a:t>全部可观察 </a:t>
          </a:r>
          <a:r>
            <a:rPr kumimoji="1" lang="en-US" sz="1600" kern="1200"/>
            <a:t>vs</a:t>
          </a:r>
          <a:r>
            <a:rPr kumimoji="1" lang="zh-CN" sz="1600" kern="1200"/>
            <a:t> 部分可观察</a:t>
          </a:r>
          <a:r>
            <a:rPr kumimoji="1" lang="en-US" sz="1600" kern="1200"/>
            <a:t>(fully</a:t>
          </a:r>
          <a:r>
            <a:rPr kumimoji="1" lang="zh-CN" sz="1600" kern="1200"/>
            <a:t> </a:t>
          </a:r>
          <a:r>
            <a:rPr kumimoji="1" lang="en-US" sz="1600" kern="1200"/>
            <a:t>observable</a:t>
          </a:r>
          <a:r>
            <a:rPr kumimoji="1" lang="zh-CN" sz="1600" kern="1200"/>
            <a:t> </a:t>
          </a:r>
          <a:r>
            <a:rPr kumimoji="1" lang="en-US" sz="1600" kern="1200"/>
            <a:t>vs</a:t>
          </a:r>
          <a:r>
            <a:rPr kumimoji="1" lang="zh-CN" sz="1600" kern="1200"/>
            <a:t> </a:t>
          </a:r>
          <a:r>
            <a:rPr kumimoji="1" lang="en-US" sz="1600" kern="1200"/>
            <a:t>partially</a:t>
          </a:r>
          <a:r>
            <a:rPr kumimoji="1" lang="zh-CN" sz="1600" kern="1200"/>
            <a:t> </a:t>
          </a:r>
          <a:r>
            <a:rPr kumimoji="1" lang="en-US" sz="1600" kern="1200"/>
            <a:t>observable)</a:t>
          </a:r>
          <a:endParaRPr lang="en-US" sz="1600" kern="1200"/>
        </a:p>
      </dsp:txBody>
      <dsp:txXfrm>
        <a:off x="80317" y="82809"/>
        <a:ext cx="1592442" cy="1484660"/>
      </dsp:txXfrm>
    </dsp:sp>
    <dsp:sp modelId="{4F7047F4-A300-4E81-BA9A-B009D570F204}">
      <dsp:nvSpPr>
        <dsp:cNvPr id="0" name=""/>
        <dsp:cNvSpPr/>
      </dsp:nvSpPr>
      <dsp:spPr>
        <a:xfrm rot="5400000">
          <a:off x="2653248" y="994410"/>
          <a:ext cx="1316235" cy="311657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300" kern="1200"/>
            <a:t>B</a:t>
          </a:r>
          <a:r>
            <a:rPr kumimoji="1" lang="zh-CN" sz="1300" kern="1200"/>
            <a:t>的行为是最大化一个性能指标，其数值由</a:t>
          </a:r>
          <a:r>
            <a:rPr kumimoji="1" lang="en-US" sz="1300" kern="1200"/>
            <a:t>A</a:t>
          </a:r>
          <a:r>
            <a:rPr kumimoji="1" lang="zh-CN" sz="1300" kern="1200"/>
            <a:t>的行为决定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300" kern="1200"/>
            <a:t>竞争； 合作</a:t>
          </a:r>
          <a:endParaRPr lang="en-US" sz="1300" kern="1200"/>
        </a:p>
      </dsp:txBody>
      <dsp:txXfrm rot="-5400000">
        <a:off x="1753077" y="1958835"/>
        <a:ext cx="3052326" cy="1187729"/>
      </dsp:txXfrm>
    </dsp:sp>
    <dsp:sp modelId="{900C0D99-276F-4580-92FD-E4240BB62720}">
      <dsp:nvSpPr>
        <dsp:cNvPr id="0" name=""/>
        <dsp:cNvSpPr/>
      </dsp:nvSpPr>
      <dsp:spPr>
        <a:xfrm>
          <a:off x="0" y="1730052"/>
          <a:ext cx="1753076" cy="164529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600" kern="1200"/>
            <a:t>单一智能体 </a:t>
          </a:r>
          <a:r>
            <a:rPr kumimoji="1" lang="en-US" sz="1600" kern="1200"/>
            <a:t>vs</a:t>
          </a:r>
          <a:r>
            <a:rPr kumimoji="1" lang="zh-CN" sz="1600" kern="1200"/>
            <a:t> 多智能体 </a:t>
          </a:r>
          <a:r>
            <a:rPr kumimoji="1" lang="en-US" sz="1600" kern="1200"/>
            <a:t>(single</a:t>
          </a:r>
          <a:r>
            <a:rPr kumimoji="1" lang="zh-CN" sz="1600" kern="1200"/>
            <a:t> </a:t>
          </a:r>
          <a:r>
            <a:rPr kumimoji="1" lang="en-US" sz="1600" kern="1200"/>
            <a:t>vs</a:t>
          </a:r>
          <a:r>
            <a:rPr kumimoji="1" lang="zh-CN" sz="1600" kern="1200"/>
            <a:t> </a:t>
          </a:r>
          <a:r>
            <a:rPr kumimoji="1" lang="en-US" sz="1600" kern="1200"/>
            <a:t>multi-agents)</a:t>
          </a:r>
          <a:endParaRPr lang="en-US" sz="1600" kern="1200"/>
        </a:p>
      </dsp:txBody>
      <dsp:txXfrm>
        <a:off x="80317" y="1810369"/>
        <a:ext cx="1592442" cy="1484660"/>
      </dsp:txXfrm>
    </dsp:sp>
    <dsp:sp modelId="{75A42B15-048B-4D5F-882C-1DFFE3406C38}">
      <dsp:nvSpPr>
        <dsp:cNvPr id="0" name=""/>
        <dsp:cNvSpPr/>
      </dsp:nvSpPr>
      <dsp:spPr>
        <a:xfrm rot="5400000">
          <a:off x="2653248" y="2721969"/>
          <a:ext cx="1316235" cy="311657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300" kern="1200"/>
            <a:t>当前状态和智能体行为决定环境下一个状态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300" kern="1200"/>
            <a:t>忽略其他智能体行为所引发的不确定性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300" kern="1200"/>
            <a:t>不确定</a:t>
          </a:r>
          <a:r>
            <a:rPr kumimoji="1" lang="en-US" sz="1300" kern="1200"/>
            <a:t>(uncertain)</a:t>
          </a:r>
          <a:r>
            <a:rPr kumimoji="1" lang="zh-CN" sz="1300" kern="1200"/>
            <a:t>环境</a:t>
          </a:r>
          <a:r>
            <a:rPr kumimoji="1" lang="en-US" sz="1300" kern="1200"/>
            <a:t>:</a:t>
          </a:r>
          <a:r>
            <a:rPr kumimoji="1" lang="zh-CN" sz="1300" kern="1200"/>
            <a:t> 在部分可观察，或随机变化的环境</a:t>
          </a:r>
          <a:endParaRPr lang="en-US" sz="1300" kern="1200"/>
        </a:p>
      </dsp:txBody>
      <dsp:txXfrm rot="-5400000">
        <a:off x="1753077" y="3686394"/>
        <a:ext cx="3052326" cy="1187729"/>
      </dsp:txXfrm>
    </dsp:sp>
    <dsp:sp modelId="{275BE08A-6AAB-4CB3-B08C-13766203C744}">
      <dsp:nvSpPr>
        <dsp:cNvPr id="0" name=""/>
        <dsp:cNvSpPr/>
      </dsp:nvSpPr>
      <dsp:spPr>
        <a:xfrm>
          <a:off x="0" y="3457612"/>
          <a:ext cx="1753076" cy="164529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600" kern="1200"/>
            <a:t>变化确定性的 </a:t>
          </a:r>
          <a:r>
            <a:rPr kumimoji="1" lang="en-US" sz="1600" kern="1200"/>
            <a:t>vs</a:t>
          </a:r>
          <a:r>
            <a:rPr kumimoji="1" lang="zh-CN" sz="1600" kern="1200"/>
            <a:t> 随机变化（变化不确定）的（</a:t>
          </a:r>
          <a:r>
            <a:rPr kumimoji="1" lang="en-US" sz="1600" kern="1200"/>
            <a:t>deterministic</a:t>
          </a:r>
          <a:r>
            <a:rPr kumimoji="1" lang="zh-CN" sz="1600" kern="1200"/>
            <a:t> </a:t>
          </a:r>
          <a:r>
            <a:rPr kumimoji="1" lang="en-US" sz="1600" kern="1200"/>
            <a:t>vs</a:t>
          </a:r>
          <a:r>
            <a:rPr kumimoji="1" lang="zh-CN" sz="1600" kern="1200"/>
            <a:t> </a:t>
          </a:r>
          <a:r>
            <a:rPr kumimoji="1" lang="en-US" sz="1600" kern="1200"/>
            <a:t>stochastic</a:t>
          </a:r>
          <a:r>
            <a:rPr kumimoji="1" lang="zh-CN" sz="1600" kern="1200"/>
            <a:t>）</a:t>
          </a:r>
          <a:endParaRPr lang="en-US" sz="1600" kern="1200"/>
        </a:p>
      </dsp:txBody>
      <dsp:txXfrm>
        <a:off x="80317" y="3537929"/>
        <a:ext cx="1592442" cy="1484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B0477-A4C4-4321-AF34-2A63CD5FB0BF}">
      <dsp:nvSpPr>
        <dsp:cNvPr id="0" name=""/>
        <dsp:cNvSpPr/>
      </dsp:nvSpPr>
      <dsp:spPr>
        <a:xfrm rot="5400000">
          <a:off x="2653248" y="-733149"/>
          <a:ext cx="1316235" cy="311657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400" kern="1200"/>
            <a:t>作业环境由独立的片段组成；每片段中，智能体观察一次，做出一个动作；每片段中的行为相互独立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400" kern="1200"/>
            <a:t>序列环境中，智能体行为有相关性</a:t>
          </a:r>
          <a:endParaRPr lang="en-US" sz="1400" kern="1200"/>
        </a:p>
      </dsp:txBody>
      <dsp:txXfrm rot="-5400000">
        <a:off x="1753077" y="231275"/>
        <a:ext cx="3052326" cy="1187729"/>
      </dsp:txXfrm>
    </dsp:sp>
    <dsp:sp modelId="{8991304D-81EE-4AD5-95B8-7045F48D424B}">
      <dsp:nvSpPr>
        <dsp:cNvPr id="0" name=""/>
        <dsp:cNvSpPr/>
      </dsp:nvSpPr>
      <dsp:spPr>
        <a:xfrm>
          <a:off x="0" y="2492"/>
          <a:ext cx="1753076" cy="164529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800" kern="1200"/>
            <a:t>由片段组成的 </a:t>
          </a:r>
          <a:r>
            <a:rPr kumimoji="1" lang="en-US" sz="1800" kern="1200"/>
            <a:t>vs</a:t>
          </a:r>
          <a:r>
            <a:rPr kumimoji="1" lang="zh-CN" sz="1800" kern="1200"/>
            <a:t> </a:t>
          </a:r>
          <a:r>
            <a:rPr kumimoji="1" lang="en-US" sz="1800" kern="1200"/>
            <a:t>关联</a:t>
          </a:r>
          <a:r>
            <a:rPr kumimoji="1" lang="zh-CN" sz="1800" kern="1200"/>
            <a:t>序列的（</a:t>
          </a:r>
          <a:r>
            <a:rPr kumimoji="1" lang="en-US" sz="1800" kern="1200"/>
            <a:t>episodic</a:t>
          </a:r>
          <a:r>
            <a:rPr kumimoji="1" lang="zh-CN" sz="1800" kern="1200"/>
            <a:t> </a:t>
          </a:r>
          <a:r>
            <a:rPr kumimoji="1" lang="en-US" sz="1800" kern="1200"/>
            <a:t>vs</a:t>
          </a:r>
          <a:r>
            <a:rPr kumimoji="1" lang="zh-CN" sz="1800" kern="1200"/>
            <a:t> </a:t>
          </a:r>
          <a:r>
            <a:rPr kumimoji="1" lang="en-US" sz="1800" kern="1200"/>
            <a:t>sequential</a:t>
          </a:r>
          <a:r>
            <a:rPr kumimoji="1" lang="zh-CN" sz="1800" kern="1200"/>
            <a:t>）</a:t>
          </a:r>
          <a:endParaRPr lang="en-US" sz="1800" kern="1200"/>
        </a:p>
      </dsp:txBody>
      <dsp:txXfrm>
        <a:off x="80317" y="82809"/>
        <a:ext cx="1592442" cy="1484660"/>
      </dsp:txXfrm>
    </dsp:sp>
    <dsp:sp modelId="{A2481CF7-6080-40D5-BA2A-9065FD1AB3C4}">
      <dsp:nvSpPr>
        <dsp:cNvPr id="0" name=""/>
        <dsp:cNvSpPr/>
      </dsp:nvSpPr>
      <dsp:spPr>
        <a:xfrm rot="5400000">
          <a:off x="2653248" y="994410"/>
          <a:ext cx="1316235" cy="3116579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400" kern="1200"/>
            <a:t>智能体在思考时，环境是否在改变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400" kern="1200"/>
            <a:t>出租车自动驾驶；填字拼成语；计时象棋比赛</a:t>
          </a:r>
          <a:endParaRPr lang="en-US" sz="1400" kern="1200"/>
        </a:p>
      </dsp:txBody>
      <dsp:txXfrm rot="-5400000">
        <a:off x="1753077" y="1958835"/>
        <a:ext cx="3052326" cy="1187729"/>
      </dsp:txXfrm>
    </dsp:sp>
    <dsp:sp modelId="{8C3A6EFD-93BB-4FE6-93AD-B6AA05280158}">
      <dsp:nvSpPr>
        <dsp:cNvPr id="0" name=""/>
        <dsp:cNvSpPr/>
      </dsp:nvSpPr>
      <dsp:spPr>
        <a:xfrm>
          <a:off x="0" y="1730052"/>
          <a:ext cx="1753076" cy="1645294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800" kern="1200"/>
            <a:t>静态 </a:t>
          </a:r>
          <a:r>
            <a:rPr kumimoji="1" lang="en-US" sz="1800" kern="1200"/>
            <a:t>vs</a:t>
          </a:r>
          <a:r>
            <a:rPr kumimoji="1" lang="zh-CN" sz="1800" kern="1200"/>
            <a:t> 动态的 （</a:t>
          </a:r>
          <a:r>
            <a:rPr kumimoji="1" lang="en-US" sz="1800" kern="1200"/>
            <a:t>static</a:t>
          </a:r>
          <a:r>
            <a:rPr kumimoji="1" lang="zh-CN" sz="1800" kern="1200"/>
            <a:t> </a:t>
          </a:r>
          <a:r>
            <a:rPr kumimoji="1" lang="en-US" sz="1800" kern="1200"/>
            <a:t>vs</a:t>
          </a:r>
          <a:r>
            <a:rPr kumimoji="1" lang="zh-CN" sz="1800" kern="1200"/>
            <a:t> </a:t>
          </a:r>
          <a:r>
            <a:rPr kumimoji="1" lang="en-US" sz="1800" kern="1200"/>
            <a:t>dynamic</a:t>
          </a:r>
          <a:r>
            <a:rPr kumimoji="1" lang="zh-CN" sz="1800" kern="1200"/>
            <a:t>）</a:t>
          </a:r>
          <a:endParaRPr lang="en-US" sz="1800" kern="1200"/>
        </a:p>
      </dsp:txBody>
      <dsp:txXfrm>
        <a:off x="80317" y="1810369"/>
        <a:ext cx="1592442" cy="1484660"/>
      </dsp:txXfrm>
    </dsp:sp>
    <dsp:sp modelId="{410631D2-F30F-4D74-B25E-978E73099C06}">
      <dsp:nvSpPr>
        <dsp:cNvPr id="0" name=""/>
        <dsp:cNvSpPr/>
      </dsp:nvSpPr>
      <dsp:spPr>
        <a:xfrm rot="5400000">
          <a:off x="2653248" y="2721969"/>
          <a:ext cx="1316235" cy="3116579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400" kern="1200"/>
            <a:t>决定于环境的状态，时间的处理，智能体的感知和行动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sz="1400" kern="1200"/>
            <a:t>象棋，出租车自动驾驶</a:t>
          </a:r>
          <a:endParaRPr lang="en-US" sz="1400" kern="1200"/>
        </a:p>
      </dsp:txBody>
      <dsp:txXfrm rot="-5400000">
        <a:off x="1753077" y="3686394"/>
        <a:ext cx="3052326" cy="1187729"/>
      </dsp:txXfrm>
    </dsp:sp>
    <dsp:sp modelId="{9F394B09-5343-43FF-AA34-C5FFA1B6DA3A}">
      <dsp:nvSpPr>
        <dsp:cNvPr id="0" name=""/>
        <dsp:cNvSpPr/>
      </dsp:nvSpPr>
      <dsp:spPr>
        <a:xfrm>
          <a:off x="0" y="3457612"/>
          <a:ext cx="1753076" cy="164529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sz="1800" kern="1200"/>
            <a:t>离散性 </a:t>
          </a:r>
          <a:r>
            <a:rPr kumimoji="1" lang="en-US" sz="1800" kern="1200"/>
            <a:t>vs</a:t>
          </a:r>
          <a:r>
            <a:rPr kumimoji="1" lang="zh-CN" sz="1800" kern="1200"/>
            <a:t> 连续性（</a:t>
          </a:r>
          <a:r>
            <a:rPr kumimoji="1" lang="en-US" sz="1800" kern="1200"/>
            <a:t>discrete</a:t>
          </a:r>
          <a:r>
            <a:rPr kumimoji="1" lang="zh-CN" sz="1800" kern="1200"/>
            <a:t> </a:t>
          </a:r>
          <a:r>
            <a:rPr kumimoji="1" lang="en-US" sz="1800" kern="1200"/>
            <a:t>vs</a:t>
          </a:r>
          <a:r>
            <a:rPr kumimoji="1" lang="zh-CN" sz="1800" kern="1200"/>
            <a:t> </a:t>
          </a:r>
          <a:r>
            <a:rPr kumimoji="1" lang="en-US" sz="1800" kern="1200"/>
            <a:t>continuous</a:t>
          </a:r>
          <a:r>
            <a:rPr kumimoji="1" lang="zh-CN" sz="1800" kern="1200"/>
            <a:t>）</a:t>
          </a:r>
          <a:endParaRPr lang="en-US" sz="1800" kern="1200"/>
        </a:p>
      </dsp:txBody>
      <dsp:txXfrm>
        <a:off x="80317" y="3537929"/>
        <a:ext cx="1592442" cy="1484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AAA4B-89EF-6A4F-B951-674FD0C7C8B3}" type="datetimeFigureOut">
              <a:rPr kumimoji="1" lang="zh-CN" altLang="en-US" smtClean="0"/>
              <a:pPr/>
              <a:t>2019/9/3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277B1-5528-2046-84E8-8E0D38DAC98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21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性能指标用来评估所导致的状态。</a:t>
            </a:r>
            <a:endParaRPr kumimoji="1" lang="en-US" altLang="zh-CN" dirty="0"/>
          </a:p>
          <a:p>
            <a:r>
              <a:rPr kumimoji="1" lang="en-US" altLang="zh-CN" dirty="0"/>
              <a:t>Yes, if movement cost is free, or new dirt arrives frequently.</a:t>
            </a:r>
          </a:p>
          <a:p>
            <a:r>
              <a:rPr kumimoji="1" lang="zh-CN" altLang="en-US" dirty="0"/>
              <a:t>提问：为什么是性能指标的期望值？（行动导致的下一个状态可能有随机性）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277B1-5528-2046-84E8-8E0D38DAC981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03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用来描述任务环境的。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277B1-5528-2046-84E8-8E0D38DAC981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79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590E-AE17-9341-9847-568F53BAA49E}" type="datetimeFigureOut">
              <a:rPr kumimoji="1" lang="zh-CN" altLang="en-US" smtClean="0"/>
              <a:pPr/>
              <a:t>2019/9/3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B72C-5CDB-984E-BAAE-DC18B18C64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590E-AE17-9341-9847-568F53BAA49E}" type="datetimeFigureOut">
              <a:rPr kumimoji="1" lang="zh-CN" altLang="en-US" smtClean="0"/>
              <a:pPr/>
              <a:t>2019/9/3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B72C-5CDB-984E-BAAE-DC18B18C64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590E-AE17-9341-9847-568F53BAA49E}" type="datetimeFigureOut">
              <a:rPr kumimoji="1" lang="zh-CN" altLang="en-US" smtClean="0"/>
              <a:pPr/>
              <a:t>2019/9/3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B72C-5CDB-984E-BAAE-DC18B18C64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590E-AE17-9341-9847-568F53BAA49E}" type="datetimeFigureOut">
              <a:rPr kumimoji="1" lang="zh-CN" altLang="en-US" smtClean="0"/>
              <a:pPr/>
              <a:t>2019/9/3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B72C-5CDB-984E-BAAE-DC18B18C64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590E-AE17-9341-9847-568F53BAA49E}" type="datetimeFigureOut">
              <a:rPr kumimoji="1" lang="zh-CN" altLang="en-US" smtClean="0"/>
              <a:pPr/>
              <a:t>2019/9/3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B72C-5CDB-984E-BAAE-DC18B18C64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590E-AE17-9341-9847-568F53BAA49E}" type="datetimeFigureOut">
              <a:rPr kumimoji="1" lang="zh-CN" altLang="en-US" smtClean="0"/>
              <a:pPr/>
              <a:t>2019/9/3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B72C-5CDB-984E-BAAE-DC18B18C64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590E-AE17-9341-9847-568F53BAA49E}" type="datetimeFigureOut">
              <a:rPr kumimoji="1" lang="zh-CN" altLang="en-US" smtClean="0"/>
              <a:pPr/>
              <a:t>2019/9/3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B72C-5CDB-984E-BAAE-DC18B18C64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590E-AE17-9341-9847-568F53BAA49E}" type="datetimeFigureOut">
              <a:rPr kumimoji="1" lang="zh-CN" altLang="en-US" smtClean="0"/>
              <a:pPr/>
              <a:t>2019/9/3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B72C-5CDB-984E-BAAE-DC18B18C64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590E-AE17-9341-9847-568F53BAA49E}" type="datetimeFigureOut">
              <a:rPr kumimoji="1" lang="zh-CN" altLang="en-US" smtClean="0"/>
              <a:pPr/>
              <a:t>2019/9/3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B72C-5CDB-984E-BAAE-DC18B18C64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590E-AE17-9341-9847-568F53BAA49E}" type="datetimeFigureOut">
              <a:rPr kumimoji="1" lang="zh-CN" altLang="en-US" smtClean="0"/>
              <a:pPr/>
              <a:t>2019/9/3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B72C-5CDB-984E-BAAE-DC18B18C64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590E-AE17-9341-9847-568F53BAA49E}" type="datetimeFigureOut">
              <a:rPr kumimoji="1" lang="zh-CN" altLang="en-US" smtClean="0"/>
              <a:pPr/>
              <a:t>2019/9/3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B72C-5CDB-984E-BAAE-DC18B18C64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590E-AE17-9341-9847-568F53BAA49E}" type="datetimeFigureOut">
              <a:rPr kumimoji="1" lang="zh-CN" altLang="en-US" smtClean="0"/>
              <a:pPr/>
              <a:t>2019/9/3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B72C-5CDB-984E-BAAE-DC18B18C64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93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programmes/b063dch8#play" TargetMode="External"/><Relationship Id="rId2" Type="http://schemas.openxmlformats.org/officeDocument/2006/relationships/hyperlink" Target="http://futureoflife.org/AI/open_letter_autonomous_weapon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 </a:t>
            </a:r>
            <a:r>
              <a:rPr lang="zh-CN" altLang="en-US" dirty="0"/>
              <a:t>新闻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647" y="1737361"/>
            <a:ext cx="7886114" cy="413173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659" y="2378320"/>
            <a:ext cx="8534400" cy="3867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/>
              <a:t>Announced July 28, 2015 at IJCAI: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>
                <a:solidFill>
                  <a:schemeClr val="tx1"/>
                </a:solidFill>
              </a:rPr>
              <a:t>Autonomous Weapons: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>
                <a:solidFill>
                  <a:schemeClr val="tx1"/>
                </a:solidFill>
              </a:rPr>
              <a:t>an Open Letter from AI &amp; Robotics Researchers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>
                <a:hlinkClick r:id="rId2"/>
              </a:rPr>
              <a:t>http://futureoflife.org/AI/open_letter_autonomous_weapons</a:t>
            </a:r>
            <a:endParaRPr lang="en-US"/>
          </a:p>
          <a:p>
            <a:pPr marL="0" indent="0">
              <a:buFont typeface="Calibri" panose="020F0502020204030204" pitchFamily="34" charset="0"/>
              <a:buNone/>
            </a:pPr>
            <a:endParaRPr lang="en-US" sz="1200"/>
          </a:p>
          <a:p>
            <a:r>
              <a:rPr lang="en-US"/>
              <a:t>“Autonomous weapons select and engage targets without human intervention.”</a:t>
            </a:r>
          </a:p>
          <a:p>
            <a:r>
              <a:rPr lang="en-US"/>
              <a:t>“Starting a military AI arms race is a bad idea.”</a:t>
            </a:r>
          </a:p>
          <a:p>
            <a:r>
              <a:rPr lang="en-US"/>
              <a:t>BBC – The Now Show </a:t>
            </a:r>
            <a:r>
              <a:rPr lang="en-US">
                <a:hlinkClick r:id="rId3"/>
              </a:rPr>
              <a:t>commentary</a:t>
            </a:r>
            <a:r>
              <a:rPr lang="en-US"/>
              <a:t> (5:50)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2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4211157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rgbClr val="000000"/>
                </a:solidFill>
              </a:rPr>
              <a:t>合理性，继续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375032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011" y="2543095"/>
            <a:ext cx="2746374" cy="1792008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7930" y="2421682"/>
            <a:ext cx="3733184" cy="3639289"/>
          </a:xfrm>
        </p:spPr>
        <p:txBody>
          <a:bodyPr anchor="ctr">
            <a:normAutofit/>
          </a:bodyPr>
          <a:lstStyle/>
          <a:p>
            <a:r>
              <a:rPr kumimoji="1" lang="zh-CN" altLang="en-US" sz="1700" dirty="0">
                <a:solidFill>
                  <a:srgbClr val="000000"/>
                </a:solidFill>
              </a:rPr>
              <a:t>合理性决定于</a:t>
            </a:r>
            <a:r>
              <a:rPr kumimoji="1" lang="en-US" altLang="zh-CN" sz="1700" dirty="0">
                <a:solidFill>
                  <a:srgbClr val="000000"/>
                </a:solidFill>
              </a:rPr>
              <a:t>4</a:t>
            </a:r>
            <a:r>
              <a:rPr kumimoji="1" lang="zh-CN" altLang="en-US" sz="1700" dirty="0">
                <a:solidFill>
                  <a:srgbClr val="000000"/>
                </a:solidFill>
              </a:rPr>
              <a:t>个因素</a:t>
            </a:r>
            <a:endParaRPr kumimoji="1" lang="en-US" altLang="zh-CN" sz="1700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sz="1700" dirty="0">
                <a:solidFill>
                  <a:srgbClr val="000000"/>
                </a:solidFill>
              </a:rPr>
              <a:t>性能指标</a:t>
            </a:r>
            <a:endParaRPr kumimoji="1" lang="en-US" altLang="zh-CN" sz="1700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sz="1700" dirty="0">
                <a:solidFill>
                  <a:srgbClr val="000000"/>
                </a:solidFill>
              </a:rPr>
              <a:t>智能体的预先知识</a:t>
            </a:r>
            <a:endParaRPr kumimoji="1" lang="en-US" altLang="zh-CN" sz="1700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sz="1700" dirty="0">
                <a:solidFill>
                  <a:srgbClr val="000000"/>
                </a:solidFill>
              </a:rPr>
              <a:t>智能体能够采取的行动集合</a:t>
            </a:r>
            <a:endParaRPr kumimoji="1" lang="en-US" altLang="zh-CN" sz="1700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sz="1700" dirty="0">
                <a:solidFill>
                  <a:srgbClr val="000000"/>
                </a:solidFill>
              </a:rPr>
              <a:t>智能体的感知序列</a:t>
            </a:r>
            <a:endParaRPr kumimoji="1" lang="en-US" altLang="zh-CN" sz="1700" dirty="0">
              <a:solidFill>
                <a:srgbClr val="000000"/>
              </a:solidFill>
            </a:endParaRPr>
          </a:p>
          <a:p>
            <a:endParaRPr lang="en-US" altLang="zh-CN" sz="1700" dirty="0">
              <a:solidFill>
                <a:srgbClr val="000000"/>
              </a:solidFill>
            </a:endParaRPr>
          </a:p>
          <a:p>
            <a:r>
              <a:rPr lang="zh-CN" altLang="en-US" sz="1700" dirty="0">
                <a:solidFill>
                  <a:srgbClr val="000000"/>
                </a:solidFill>
              </a:rPr>
              <a:t>成就合理性意味着</a:t>
            </a:r>
            <a:r>
              <a:rPr lang="en-US" altLang="zh-CN" sz="1700" dirty="0">
                <a:solidFill>
                  <a:srgbClr val="000000"/>
                </a:solidFill>
              </a:rPr>
              <a:t> </a:t>
            </a:r>
            <a:r>
              <a:rPr lang="zh-CN" altLang="en-US" sz="1700" b="1" dirty="0">
                <a:solidFill>
                  <a:srgbClr val="000000"/>
                </a:solidFill>
              </a:rPr>
              <a:t>最大化你的期值</a:t>
            </a:r>
            <a:endParaRPr lang="en-US" altLang="zh-CN" sz="1700" b="1" dirty="0">
              <a:solidFill>
                <a:srgbClr val="000000"/>
              </a:solidFill>
            </a:endParaRPr>
          </a:p>
          <a:p>
            <a:endParaRPr lang="zh-CN" alt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合理性，继续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合理的智能体对环境是无所不知的吗？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不是</a:t>
            </a:r>
            <a:r>
              <a:rPr kumimoji="1" lang="zh-CN" altLang="zh-CN" dirty="0"/>
              <a:t>。</a:t>
            </a:r>
            <a:r>
              <a:rPr kumimoji="1" lang="zh-CN" altLang="en-US" dirty="0"/>
              <a:t>受限于传感器及其感知。</a:t>
            </a:r>
            <a:endParaRPr kumimoji="1" lang="en-US" altLang="zh-CN" dirty="0"/>
          </a:p>
          <a:p>
            <a:r>
              <a:rPr kumimoji="1" lang="zh-CN" altLang="en-US" dirty="0"/>
              <a:t>合理的智能体具有超常的洞察力吗？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不是。可能缺少对环境动态变化的掌握。</a:t>
            </a:r>
            <a:endParaRPr kumimoji="1" lang="en-US" altLang="zh-CN" dirty="0"/>
          </a:p>
          <a:p>
            <a:r>
              <a:rPr kumimoji="1" lang="zh-CN" altLang="en-US" dirty="0"/>
              <a:t>那么，合理的智能体在环境中探索和学习吗？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是的。只有具备这些，才能在未知的环境中行动。</a:t>
            </a:r>
            <a:endParaRPr kumimoji="1" lang="en-US" altLang="zh-CN" dirty="0"/>
          </a:p>
          <a:p>
            <a:r>
              <a:rPr kumimoji="1" lang="zh-CN" altLang="en-US" dirty="0"/>
              <a:t>合理的智能体不尽然都会表现的成功，但是，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它们都是有自主性的（不是简单规则化的选择行为动作，超越初始的程序）</a:t>
            </a:r>
          </a:p>
        </p:txBody>
      </p:sp>
    </p:spTree>
    <p:extLst>
      <p:ext uri="{BB962C8B-B14F-4D97-AF65-F5344CB8AC3E}">
        <p14:creationId xmlns:p14="http://schemas.microsoft.com/office/powerpoint/2010/main" val="179903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任务环境描述</a:t>
            </a:r>
            <a:r>
              <a:rPr kumimoji="1" lang="en-US" altLang="zh-CN">
                <a:solidFill>
                  <a:srgbClr val="FFFFFF"/>
                </a:solidFill>
              </a:rPr>
              <a:t>--</a:t>
            </a:r>
            <a:r>
              <a:rPr kumimoji="1" lang="zh-CN" altLang="en-US">
                <a:solidFill>
                  <a:srgbClr val="FFFFFF"/>
                </a:solidFill>
              </a:rPr>
              <a:t> </a:t>
            </a:r>
            <a:r>
              <a:rPr kumimoji="1" lang="en-US" altLang="zh-CN">
                <a:solidFill>
                  <a:srgbClr val="FFFFFF"/>
                </a:solidFill>
              </a:rPr>
              <a:t>PEAS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863" y="640082"/>
            <a:ext cx="5136536" cy="2484884"/>
          </a:xfrm>
        </p:spPr>
        <p:txBody>
          <a:bodyPr anchor="ctr">
            <a:normAutofit/>
          </a:bodyPr>
          <a:lstStyle/>
          <a:p>
            <a:r>
              <a:rPr kumimoji="1" lang="zh-CN" altLang="en-US" sz="1400"/>
              <a:t>性能指标</a:t>
            </a:r>
            <a:r>
              <a:rPr kumimoji="1" lang="en-US" altLang="zh-CN" sz="1400"/>
              <a:t>(Performance</a:t>
            </a:r>
            <a:r>
              <a:rPr kumimoji="1" lang="zh-CN" altLang="en-US" sz="1400"/>
              <a:t> </a:t>
            </a:r>
            <a:r>
              <a:rPr kumimoji="1" lang="en-US" altLang="zh-CN" sz="1400"/>
              <a:t>measure)</a:t>
            </a:r>
          </a:p>
          <a:p>
            <a:pPr lvl="1"/>
            <a:r>
              <a:rPr kumimoji="1" lang="en-US" altLang="zh-CN" sz="1400"/>
              <a:t>-1</a:t>
            </a:r>
            <a:r>
              <a:rPr kumimoji="1" lang="zh-CN" altLang="en-US" sz="1400"/>
              <a:t> 每走一步；</a:t>
            </a:r>
            <a:r>
              <a:rPr kumimoji="1" lang="en-US" altLang="zh-CN" sz="1400"/>
              <a:t>+10</a:t>
            </a:r>
            <a:r>
              <a:rPr kumimoji="1" lang="zh-CN" altLang="en-US" sz="1400"/>
              <a:t> 一个豆子；</a:t>
            </a:r>
            <a:endParaRPr kumimoji="1" lang="en-US" altLang="zh-CN" sz="1400"/>
          </a:p>
          <a:p>
            <a:pPr marL="274320" lvl="1" indent="0">
              <a:buNone/>
            </a:pPr>
            <a:r>
              <a:rPr kumimoji="1" lang="en-US" altLang="zh-CN" sz="1400"/>
              <a:t>+500</a:t>
            </a:r>
            <a:r>
              <a:rPr kumimoji="1" lang="zh-CN" altLang="en-US" sz="1400"/>
              <a:t> 赢；</a:t>
            </a:r>
            <a:r>
              <a:rPr kumimoji="1" lang="en-US" altLang="zh-CN" sz="1400"/>
              <a:t>-500</a:t>
            </a:r>
            <a:r>
              <a:rPr kumimoji="1" lang="zh-CN" altLang="en-US" sz="1400"/>
              <a:t> 输</a:t>
            </a:r>
            <a:r>
              <a:rPr kumimoji="1" lang="en-US" altLang="zh-CN" sz="1400"/>
              <a:t>…</a:t>
            </a:r>
          </a:p>
          <a:p>
            <a:r>
              <a:rPr kumimoji="1" lang="zh-CN" altLang="en-US" sz="1400"/>
              <a:t>环境（</a:t>
            </a:r>
            <a:r>
              <a:rPr kumimoji="1" lang="en-US" altLang="zh-CN" sz="1400"/>
              <a:t>Environment</a:t>
            </a:r>
            <a:r>
              <a:rPr kumimoji="1" lang="zh-CN" altLang="en-US" sz="1400"/>
              <a:t>）</a:t>
            </a:r>
            <a:endParaRPr kumimoji="1" lang="en-US" altLang="zh-CN" sz="1400"/>
          </a:p>
          <a:p>
            <a:pPr lvl="1"/>
            <a:r>
              <a:rPr kumimoji="1" lang="en-US" altLang="en-US" sz="1400"/>
              <a:t>整</a:t>
            </a:r>
            <a:r>
              <a:rPr kumimoji="1" lang="zh-CN" altLang="en-US" sz="1400"/>
              <a:t>个游戏环境，</a:t>
            </a:r>
            <a:r>
              <a:rPr kumimoji="1" lang="en-US" altLang="zh-CN" sz="1400"/>
              <a:t>pacman</a:t>
            </a:r>
            <a:r>
              <a:rPr kumimoji="1" lang="zh-CN" altLang="en-US" sz="1400"/>
              <a:t>和妖怪的动态行为</a:t>
            </a:r>
            <a:endParaRPr kumimoji="1" lang="en-US" altLang="zh-CN" sz="1400"/>
          </a:p>
          <a:p>
            <a:r>
              <a:rPr kumimoji="1" lang="zh-CN" altLang="en-US" sz="1400"/>
              <a:t>促动器</a:t>
            </a:r>
            <a:r>
              <a:rPr kumimoji="1" lang="en-US" altLang="zh-CN" sz="1400"/>
              <a:t>(Actuators)</a:t>
            </a:r>
          </a:p>
          <a:p>
            <a:pPr lvl="1"/>
            <a:r>
              <a:rPr kumimoji="1" lang="zh-CN" altLang="en-US" sz="1400"/>
              <a:t>左、右、上、下</a:t>
            </a:r>
            <a:endParaRPr kumimoji="1" lang="en-US" altLang="zh-CN" sz="1400"/>
          </a:p>
          <a:p>
            <a:r>
              <a:rPr kumimoji="1" lang="zh-CN" altLang="en-US" sz="1400"/>
              <a:t>传感器（</a:t>
            </a:r>
            <a:r>
              <a:rPr kumimoji="1" lang="en-US" altLang="zh-CN" sz="1400"/>
              <a:t>Sensors</a:t>
            </a:r>
            <a:r>
              <a:rPr kumimoji="1" lang="zh-CN" altLang="en-US" sz="1400"/>
              <a:t>）</a:t>
            </a:r>
            <a:endParaRPr kumimoji="1" lang="en-US" altLang="zh-CN" sz="1400"/>
          </a:p>
          <a:p>
            <a:pPr lvl="1"/>
            <a:r>
              <a:rPr kumimoji="1" lang="zh-CN" altLang="en-US" sz="1400"/>
              <a:t>整个游戏环境状态可见</a:t>
            </a:r>
            <a:endParaRPr kumimoji="1" lang="en-US" altLang="zh-CN" sz="140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0722" y="3546853"/>
            <a:ext cx="5170677" cy="2288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756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环境描述：自动驾驶出租车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性能指标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环境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促动器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传感器</a:t>
            </a:r>
            <a:endParaRPr kumimoji="1" lang="en-US" altLang="zh-CN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618" y="1968012"/>
            <a:ext cx="2243520" cy="3111206"/>
          </a:xfrm>
          <a:prstGeom prst="rect">
            <a:avLst/>
          </a:prstGeom>
        </p:spPr>
      </p:pic>
      <p:sp>
        <p:nvSpPr>
          <p:cNvPr id="6" name="Rectangle 6"/>
          <p:cNvSpPr/>
          <p:nvPr/>
        </p:nvSpPr>
        <p:spPr>
          <a:xfrm>
            <a:off x="4970585" y="5233534"/>
            <a:ext cx="3945880" cy="530912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Image: 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nypost.com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/2014/06/21/how-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google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-might-put-taxi-drivers-out-of-business/</a:t>
            </a:r>
          </a:p>
        </p:txBody>
      </p:sp>
    </p:spTree>
    <p:extLst>
      <p:ext uri="{BB962C8B-B14F-4D97-AF65-F5344CB8AC3E}">
        <p14:creationId xmlns:p14="http://schemas.microsoft.com/office/powerpoint/2010/main" val="167002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环境描述：自动驾驶出租车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性能指标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收入，乘客满意度，油耗，罚单，</a:t>
            </a:r>
            <a:endParaRPr kumimoji="1" lang="en-US" altLang="zh-CN" dirty="0"/>
          </a:p>
          <a:p>
            <a:pPr marL="274320" lvl="1" indent="0">
              <a:buNone/>
            </a:pPr>
            <a:r>
              <a:rPr kumimoji="1" lang="zh-CN" altLang="en-US" dirty="0"/>
              <a:t>保险费</a:t>
            </a:r>
            <a:endParaRPr kumimoji="1" lang="en-US" altLang="zh-CN" dirty="0"/>
          </a:p>
          <a:p>
            <a:r>
              <a:rPr kumimoji="1" lang="zh-CN" altLang="en-US" dirty="0"/>
              <a:t>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街道，乘客，行人，其他车辆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促动器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方向盘，刹车系统，油门，显示器</a:t>
            </a:r>
            <a:r>
              <a:rPr kumimoji="1" lang="zh-CN" altLang="zh-CN" dirty="0"/>
              <a:t>/</a:t>
            </a:r>
            <a:r>
              <a:rPr kumimoji="1" lang="zh-CN" altLang="en-US" dirty="0"/>
              <a:t>扬声器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传感器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照相机，雷达，引擎传感器，麦克风，速度仪表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64" y="2003182"/>
            <a:ext cx="2243520" cy="311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4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环境描述：医疗诊断系统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性能指标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患者康复，费用，诊断准确性</a:t>
            </a:r>
            <a:endParaRPr kumimoji="1" lang="en-US" altLang="zh-CN" dirty="0"/>
          </a:p>
          <a:p>
            <a:r>
              <a:rPr kumimoji="1" lang="zh-CN" altLang="en-US" dirty="0"/>
              <a:t>环境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患者，医护人员，保险公司，法院</a:t>
            </a:r>
            <a:endParaRPr kumimoji="1" lang="en-US" altLang="zh-CN" dirty="0"/>
          </a:p>
          <a:p>
            <a:r>
              <a:rPr kumimoji="1" lang="zh-CN" altLang="en-US" dirty="0"/>
              <a:t>促动器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屏幕显示，电子邮件</a:t>
            </a:r>
            <a:endParaRPr kumimoji="1" lang="en-US" altLang="zh-CN" dirty="0"/>
          </a:p>
          <a:p>
            <a:r>
              <a:rPr kumimoji="1" lang="zh-CN" altLang="en-US" dirty="0"/>
              <a:t>传感器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键盘，鼠标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24" y="2189890"/>
            <a:ext cx="3611476" cy="269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91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kumimoji="1" lang="zh-CN" altLang="en-US" sz="3500">
                <a:solidFill>
                  <a:srgbClr val="FFFFFF"/>
                </a:solidFill>
              </a:rPr>
              <a:t>环境类型（属性）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63653E1F-AF3E-4334-B573-A03813B1D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835649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86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kumimoji="1" lang="zh-CN" altLang="en-US" sz="3500">
                <a:solidFill>
                  <a:srgbClr val="FFFFFF"/>
                </a:solidFill>
              </a:rPr>
              <a:t>环境类型（属性），继续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0161C7-A7DB-4A1D-BD90-ED025A863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110628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48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53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kumimoji="1" lang="zh-CN" alt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环境类型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410206"/>
              </p:ext>
            </p:extLst>
          </p:nvPr>
        </p:nvGraphicFramePr>
        <p:xfrm>
          <a:off x="240030" y="2688280"/>
          <a:ext cx="8622617" cy="364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1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2512">
                <a:tc>
                  <a:txBody>
                    <a:bodyPr/>
                    <a:lstStyle/>
                    <a:p>
                      <a:r>
                        <a:rPr lang="zh-CN" altLang="en-US" sz="1400"/>
                        <a:t>环境属性</a:t>
                      </a:r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Pacman</a:t>
                      </a:r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医疗诊断</a:t>
                      </a:r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出租车</a:t>
                      </a:r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计时象棋</a:t>
                      </a:r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质检机器人</a:t>
                      </a:r>
                    </a:p>
                  </a:txBody>
                  <a:tcPr marL="91480" marR="91480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r>
                        <a:rPr lang="zh-CN" altLang="en-US" sz="1400"/>
                        <a:t>可观察性</a:t>
                      </a:r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r>
                        <a:rPr lang="zh-CN" altLang="en-US" sz="1400"/>
                        <a:t>智能体</a:t>
                      </a:r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952">
                <a:tc>
                  <a:txBody>
                    <a:bodyPr/>
                    <a:lstStyle/>
                    <a:p>
                      <a:r>
                        <a:rPr lang="zh-CN" altLang="en-US" sz="1400"/>
                        <a:t>环境变化确定性</a:t>
                      </a:r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952">
                <a:tc>
                  <a:txBody>
                    <a:bodyPr/>
                    <a:lstStyle/>
                    <a:p>
                      <a:r>
                        <a:rPr lang="zh-CN" altLang="en-US" sz="1400"/>
                        <a:t>环境变化的关联性</a:t>
                      </a:r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952">
                <a:tc>
                  <a:txBody>
                    <a:bodyPr/>
                    <a:lstStyle/>
                    <a:p>
                      <a:r>
                        <a:rPr lang="zh-CN" altLang="en-US" sz="1400"/>
                        <a:t>环境变化的动态性</a:t>
                      </a:r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12">
                <a:tc>
                  <a:txBody>
                    <a:bodyPr/>
                    <a:lstStyle/>
                    <a:p>
                      <a:r>
                        <a:rPr lang="zh-CN" altLang="en-US" sz="1400"/>
                        <a:t>状态连续性</a:t>
                      </a:r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91480" marR="91480" marT="45740" marB="457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276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环境类型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140630"/>
              </p:ext>
            </p:extLst>
          </p:nvPr>
        </p:nvGraphicFramePr>
        <p:xfrm>
          <a:off x="207729" y="1679581"/>
          <a:ext cx="7254355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环境属性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Pacman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医疗诊断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出租车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质检机器人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可观察性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全部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智能体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环境变化确定性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不确定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不确定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不确定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不确定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环境变化的关联性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联续的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联续的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联续的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片段的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环境变化的动态性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状态连续性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连续的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连续的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连续的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连续的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7729" y="5545369"/>
            <a:ext cx="858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部分答案也依赖于环境是如何定义的。</a:t>
            </a:r>
          </a:p>
        </p:txBody>
      </p:sp>
    </p:spTree>
    <p:extLst>
      <p:ext uri="{BB962C8B-B14F-4D97-AF65-F5344CB8AC3E}">
        <p14:creationId xmlns:p14="http://schemas.microsoft.com/office/powerpoint/2010/main" val="335322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4" y="239486"/>
            <a:ext cx="3249230" cy="6379028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678" y="515258"/>
            <a:ext cx="2743200" cy="3193477"/>
          </a:xfrm>
        </p:spPr>
        <p:txBody>
          <a:bodyPr>
            <a:normAutofit/>
          </a:bodyPr>
          <a:lstStyle/>
          <a:p>
            <a:r>
              <a:rPr kumimoji="1" lang="zh-CN" altLang="en-US" sz="4200">
                <a:solidFill>
                  <a:srgbClr val="FFFFFF"/>
                </a:solidFill>
              </a:rPr>
              <a:t>人工智能：</a:t>
            </a:r>
            <a:br>
              <a:rPr kumimoji="1" lang="en-US" altLang="zh-CN" sz="4200">
                <a:solidFill>
                  <a:srgbClr val="FFFFFF"/>
                </a:solidFill>
              </a:rPr>
            </a:br>
            <a:r>
              <a:rPr kumimoji="1" lang="zh-CN" altLang="en-US" sz="4200">
                <a:solidFill>
                  <a:srgbClr val="FFFFFF"/>
                </a:solidFill>
              </a:rPr>
              <a:t>智能体和环境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33" y="4261518"/>
            <a:ext cx="2743200" cy="1144198"/>
          </a:xfrm>
        </p:spPr>
        <p:txBody>
          <a:bodyPr>
            <a:normAutofit/>
          </a:bodyPr>
          <a:lstStyle/>
          <a:p>
            <a:endParaRPr kumimoji="1" lang="zh-CN" altLang="en-US" sz="1750">
              <a:solidFill>
                <a:srgbClr val="FFFFFF"/>
              </a:solidFill>
            </a:endParaRPr>
          </a:p>
          <a:p>
            <a:endParaRPr kumimoji="1" lang="zh-CN" altLang="en-US" sz="175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6087" y="3985126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872624" y="1505943"/>
            <a:ext cx="4915159" cy="3846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9626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500">
                <a:solidFill>
                  <a:srgbClr val="FFFFFF"/>
                </a:solidFill>
              </a:rPr>
              <a:t>智能体的设计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0" y="804672"/>
            <a:ext cx="4711446" cy="5248656"/>
          </a:xfrm>
        </p:spPr>
        <p:txBody>
          <a:bodyPr anchor="ctr">
            <a:normAutofit/>
          </a:bodyPr>
          <a:lstStyle/>
          <a:p>
            <a:r>
              <a:rPr kumimoji="1" lang="zh-CN" altLang="en-US" sz="1700" b="1" dirty="0"/>
              <a:t>环境类型决定智能体的设计</a:t>
            </a:r>
            <a:endParaRPr kumimoji="1" lang="en-US" altLang="zh-CN" sz="1700" b="1" dirty="0"/>
          </a:p>
          <a:p>
            <a:pPr lvl="1"/>
            <a:r>
              <a:rPr kumimoji="1" lang="zh-CN" altLang="en-US" sz="1700" dirty="0"/>
              <a:t>这里不讨论其物理框架（包括计算机器，传感器，促动器）；只关于智能体程序的设计</a:t>
            </a:r>
            <a:endParaRPr kumimoji="1" lang="en-US" altLang="zh-CN" sz="1700" dirty="0"/>
          </a:p>
          <a:p>
            <a:pPr lvl="1"/>
            <a:r>
              <a:rPr kumimoji="1" lang="zh-CN" altLang="en-US" sz="1700" dirty="0"/>
              <a:t>部分可观察的 </a:t>
            </a:r>
            <a:r>
              <a:rPr kumimoji="1" lang="zh-CN" altLang="zh-CN" sz="1700" dirty="0"/>
              <a:t>=</a:t>
            </a:r>
            <a:r>
              <a:rPr kumimoji="1" lang="en-US" altLang="zh-CN" sz="1700" dirty="0"/>
              <a:t>&gt;</a:t>
            </a:r>
            <a:r>
              <a:rPr kumimoji="1" lang="zh-CN" altLang="en-US" sz="1700" dirty="0"/>
              <a:t> 智能体需要存储内存</a:t>
            </a:r>
            <a:endParaRPr kumimoji="1" lang="en-US" altLang="zh-CN" sz="1700" dirty="0"/>
          </a:p>
          <a:p>
            <a:pPr lvl="1"/>
            <a:r>
              <a:rPr kumimoji="1" lang="zh-CN" altLang="en-US" sz="1700" dirty="0"/>
              <a:t>环境变化不确定的 </a:t>
            </a:r>
            <a:r>
              <a:rPr kumimoji="1" lang="zh-CN" altLang="zh-CN" sz="1700" dirty="0"/>
              <a:t>=</a:t>
            </a:r>
            <a:r>
              <a:rPr kumimoji="1" lang="en-US" altLang="zh-CN" sz="1700" dirty="0"/>
              <a:t>&gt;</a:t>
            </a:r>
            <a:r>
              <a:rPr kumimoji="1" lang="zh-CN" altLang="en-US" sz="1700" dirty="0"/>
              <a:t> 需要准备偶发事件</a:t>
            </a:r>
            <a:endParaRPr kumimoji="1" lang="en-US" altLang="zh-CN" sz="1700" dirty="0"/>
          </a:p>
          <a:p>
            <a:pPr lvl="1"/>
            <a:r>
              <a:rPr kumimoji="1" lang="zh-CN" altLang="en-US" sz="1700" dirty="0"/>
              <a:t>多个智能体 </a:t>
            </a:r>
            <a:r>
              <a:rPr kumimoji="1" lang="zh-CN" altLang="zh-CN" sz="1700" dirty="0"/>
              <a:t>=</a:t>
            </a:r>
            <a:r>
              <a:rPr kumimoji="1" lang="en-US" altLang="zh-CN" sz="1700" dirty="0"/>
              <a:t>&gt;</a:t>
            </a:r>
            <a:r>
              <a:rPr kumimoji="1" lang="zh-CN" altLang="en-US" sz="1700" dirty="0"/>
              <a:t> 可能需要一些随机的行为</a:t>
            </a:r>
            <a:endParaRPr kumimoji="1" lang="en-US" altLang="zh-CN" sz="1700" dirty="0"/>
          </a:p>
          <a:p>
            <a:pPr lvl="1"/>
            <a:r>
              <a:rPr kumimoji="1" lang="zh-CN" altLang="en-US" sz="1700" dirty="0"/>
              <a:t>静态的</a:t>
            </a:r>
            <a:r>
              <a:rPr kumimoji="1" lang="en-US" altLang="zh-CN" sz="1700" dirty="0"/>
              <a:t> =&gt; </a:t>
            </a:r>
            <a:r>
              <a:rPr kumimoji="1" lang="zh-CN" altLang="en-US" sz="1700" dirty="0"/>
              <a:t>有时间去计算一个合理决策</a:t>
            </a:r>
            <a:endParaRPr kumimoji="1" lang="en-US" altLang="zh-CN" sz="1700" dirty="0"/>
          </a:p>
          <a:p>
            <a:pPr lvl="1"/>
            <a:r>
              <a:rPr kumimoji="1" lang="zh-CN" altLang="en-US" sz="1700" dirty="0"/>
              <a:t>连续时间的</a:t>
            </a:r>
            <a:r>
              <a:rPr kumimoji="1" lang="en-US" altLang="zh-CN" sz="1700" dirty="0"/>
              <a:t> =&gt; </a:t>
            </a:r>
            <a:r>
              <a:rPr kumimoji="1" lang="zh-CN" altLang="en-US" sz="1700" dirty="0"/>
              <a:t>需要连续运行的控制器</a:t>
            </a:r>
            <a:endParaRPr kumimoji="1" lang="en-US" altLang="zh-CN" sz="1700" dirty="0"/>
          </a:p>
          <a:p>
            <a:endParaRPr kumimoji="1"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85035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智能体类型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r>
              <a:rPr kumimoji="1" lang="zh-CN" altLang="en-US" sz="1700">
                <a:solidFill>
                  <a:srgbClr val="FFFFFF"/>
                </a:solidFill>
              </a:rPr>
              <a:t>从简单的到复杂的</a:t>
            </a:r>
            <a:endParaRPr kumimoji="1" lang="en-US" altLang="zh-CN" sz="1700">
              <a:solidFill>
                <a:srgbClr val="FFFFFF"/>
              </a:solidFill>
            </a:endParaRPr>
          </a:p>
          <a:p>
            <a:pPr lvl="1"/>
            <a:r>
              <a:rPr kumimoji="1" lang="zh-CN" altLang="en-US" sz="1700">
                <a:solidFill>
                  <a:srgbClr val="FFFFFF"/>
                </a:solidFill>
              </a:rPr>
              <a:t>简单反射型智能体</a:t>
            </a:r>
            <a:r>
              <a:rPr kumimoji="1" lang="en-US" altLang="zh-CN" sz="1700">
                <a:solidFill>
                  <a:srgbClr val="FFFFFF"/>
                </a:solidFill>
              </a:rPr>
              <a:t>(reflex)</a:t>
            </a:r>
          </a:p>
          <a:p>
            <a:pPr lvl="1"/>
            <a:r>
              <a:rPr kumimoji="1" lang="zh-CN" altLang="en-US" sz="1700">
                <a:solidFill>
                  <a:srgbClr val="FFFFFF"/>
                </a:solidFill>
              </a:rPr>
              <a:t>记录状态的反射智能体 </a:t>
            </a:r>
            <a:r>
              <a:rPr kumimoji="1" lang="en-US" altLang="zh-CN" sz="1700">
                <a:solidFill>
                  <a:srgbClr val="FFFFFF"/>
                </a:solidFill>
              </a:rPr>
              <a:t>(reflex with state)</a:t>
            </a:r>
          </a:p>
          <a:p>
            <a:pPr lvl="1"/>
            <a:r>
              <a:rPr kumimoji="1" lang="zh-CN" altLang="en-US" sz="1700">
                <a:solidFill>
                  <a:srgbClr val="FFFFFF"/>
                </a:solidFill>
              </a:rPr>
              <a:t>基于目标的智能体 </a:t>
            </a:r>
            <a:r>
              <a:rPr kumimoji="1" lang="en-US" altLang="zh-CN" sz="1700">
                <a:solidFill>
                  <a:srgbClr val="FFFFFF"/>
                </a:solidFill>
              </a:rPr>
              <a:t>(goal-based)</a:t>
            </a:r>
          </a:p>
          <a:p>
            <a:pPr lvl="1"/>
            <a:r>
              <a:rPr kumimoji="1" lang="zh-CN" altLang="en-US" sz="1700">
                <a:solidFill>
                  <a:srgbClr val="FFFFFF"/>
                </a:solidFill>
              </a:rPr>
              <a:t>基于功效的智能体 </a:t>
            </a:r>
            <a:r>
              <a:rPr kumimoji="1" lang="en-US" altLang="zh-CN" sz="1700">
                <a:solidFill>
                  <a:srgbClr val="FFFFFF"/>
                </a:solidFill>
              </a:rPr>
              <a:t>(utility-based)</a:t>
            </a:r>
          </a:p>
        </p:txBody>
      </p:sp>
    </p:spTree>
    <p:extLst>
      <p:ext uri="{BB962C8B-B14F-4D97-AF65-F5344CB8AC3E}">
        <p14:creationId xmlns:p14="http://schemas.microsoft.com/office/powerpoint/2010/main" val="3754860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简单反射智能体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Picture 3" descr="simple-reflex-ag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12" y="2005780"/>
            <a:ext cx="6913154" cy="4390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5398" y="2313405"/>
            <a:ext cx="13947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智能体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5269" y="3265984"/>
            <a:ext cx="461665" cy="19618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          环境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1089" y="5867872"/>
            <a:ext cx="13947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促动器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1089" y="2236146"/>
            <a:ext cx="13947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传感器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2896" y="5043177"/>
            <a:ext cx="13947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决策行动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1089" y="2990597"/>
            <a:ext cx="19064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感知当前的环境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2190" y="5009156"/>
            <a:ext cx="2438023" cy="36933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条件映射行动规则</a:t>
            </a:r>
          </a:p>
        </p:txBody>
      </p:sp>
    </p:spTree>
    <p:extLst>
      <p:ext uri="{BB962C8B-B14F-4D97-AF65-F5344CB8AC3E}">
        <p14:creationId xmlns:p14="http://schemas.microsoft.com/office/powerpoint/2010/main" val="304882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记录状态的反射智能体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Picture 3" descr="model-based-reflex-ag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7" y="1764251"/>
            <a:ext cx="7254529" cy="4633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7982" y="5867872"/>
            <a:ext cx="13947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智能体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5269" y="3265984"/>
            <a:ext cx="461665" cy="19618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          环境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1089" y="5867872"/>
            <a:ext cx="13947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促动器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2897" y="1957535"/>
            <a:ext cx="1172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传感器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7758" y="4960572"/>
            <a:ext cx="15676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决策行动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7041" y="2878867"/>
            <a:ext cx="19064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感知当前的环境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5398" y="4960572"/>
            <a:ext cx="2438023" cy="36933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条件映射行动规则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76273" y="2326867"/>
            <a:ext cx="1172968" cy="36933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内部状态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15398" y="2783250"/>
            <a:ext cx="2438023" cy="64633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世界如何进化发展的知识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15398" y="3515470"/>
            <a:ext cx="2347305" cy="64633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自身行动对环境如何影响的知识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5084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基于目标的智能体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3" descr="goal-based-ag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28" y="1649964"/>
            <a:ext cx="7585343" cy="482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7982" y="5867872"/>
            <a:ext cx="13947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智能体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0005" y="3180871"/>
            <a:ext cx="461665" cy="19618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          环境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1089" y="5867872"/>
            <a:ext cx="13947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促动器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2897" y="1957535"/>
            <a:ext cx="1172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传感器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2897" y="4958064"/>
            <a:ext cx="15676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决策行动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9097" y="2675191"/>
            <a:ext cx="19064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感知当前的环境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19511" y="4960572"/>
            <a:ext cx="1833843" cy="36933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            目标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6273" y="2326867"/>
            <a:ext cx="11729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内部状态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5398" y="2783250"/>
            <a:ext cx="243802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世界如何进化发展的知识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5398" y="3515470"/>
            <a:ext cx="234730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自身行动对环境如何影响的知识</a:t>
            </a:r>
            <a:endParaRPr kumimoji="1"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4363022" y="3418242"/>
            <a:ext cx="2133221" cy="64633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预测一个行动的结果</a:t>
            </a:r>
          </a:p>
        </p:txBody>
      </p:sp>
    </p:spTree>
    <p:extLst>
      <p:ext uri="{BB962C8B-B14F-4D97-AF65-F5344CB8AC3E}">
        <p14:creationId xmlns:p14="http://schemas.microsoft.com/office/powerpoint/2010/main" val="1631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基于功效的智能体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Picture 3" descr="utility-based-ag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8075398" cy="5176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5611" y="6107668"/>
            <a:ext cx="13947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智能体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2778" y="3180871"/>
            <a:ext cx="461665" cy="19618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          环境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2897" y="6107668"/>
            <a:ext cx="139477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促动器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2897" y="1957535"/>
            <a:ext cx="11729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传感器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30188" y="5336676"/>
            <a:ext cx="15676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决策行动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9097" y="2782148"/>
            <a:ext cx="19064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感知当前的环境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4839" y="2285300"/>
            <a:ext cx="11729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内部状态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7265" y="2783250"/>
            <a:ext cx="243802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世界如何进化发展的知识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7983" y="3515470"/>
            <a:ext cx="234730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自身行动对环境如何影响的知识</a:t>
            </a:r>
            <a:endParaRPr kumimoji="1"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4363022" y="3418242"/>
            <a:ext cx="2133221" cy="64633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预测一个行动的结果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4839" y="4388666"/>
            <a:ext cx="1172968" cy="36933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功效函数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3022" y="4388666"/>
            <a:ext cx="2133221" cy="64633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衡量一个行动结果的功效</a:t>
            </a:r>
          </a:p>
        </p:txBody>
      </p:sp>
    </p:spTree>
    <p:extLst>
      <p:ext uri="{BB962C8B-B14F-4D97-AF65-F5344CB8AC3E}">
        <p14:creationId xmlns:p14="http://schemas.microsoft.com/office/powerpoint/2010/main" val="43430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总结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28650" y="2022601"/>
            <a:ext cx="7886699" cy="4154361"/>
          </a:xfrm>
        </p:spPr>
        <p:txBody>
          <a:bodyPr>
            <a:normAutofit/>
          </a:bodyPr>
          <a:lstStyle/>
          <a:p>
            <a:r>
              <a:rPr kumimoji="1" lang="zh-CN" altLang="en-US" sz="1700">
                <a:solidFill>
                  <a:srgbClr val="FFFFFF"/>
                </a:solidFill>
              </a:rPr>
              <a:t>一个智能体通过自身的传感器和促动器，与环境作互动。</a:t>
            </a:r>
            <a:endParaRPr kumimoji="1" lang="en-US" altLang="zh-CN" sz="1700">
              <a:solidFill>
                <a:srgbClr val="FFFFFF"/>
              </a:solidFill>
            </a:endParaRPr>
          </a:p>
          <a:p>
            <a:r>
              <a:rPr kumimoji="1" lang="zh-CN" altLang="en-US" sz="1700">
                <a:solidFill>
                  <a:srgbClr val="FFFFFF"/>
                </a:solidFill>
              </a:rPr>
              <a:t>智能体函数（描述智能体在不同情况下采取的行动），由智能体程序在一台机器上来实现。</a:t>
            </a:r>
            <a:endParaRPr kumimoji="1" lang="en-US" altLang="zh-CN" sz="1700">
              <a:solidFill>
                <a:srgbClr val="FFFFFF"/>
              </a:solidFill>
            </a:endParaRPr>
          </a:p>
          <a:p>
            <a:r>
              <a:rPr kumimoji="1" lang="en-US" altLang="zh-CN" sz="1700">
                <a:solidFill>
                  <a:srgbClr val="FFFFFF"/>
                </a:solidFill>
              </a:rPr>
              <a:t>PEAS</a:t>
            </a:r>
            <a:r>
              <a:rPr kumimoji="1" lang="zh-CN" altLang="en-US" sz="1700">
                <a:solidFill>
                  <a:srgbClr val="FFFFFF"/>
                </a:solidFill>
              </a:rPr>
              <a:t> 描述用来定义任务环境；准确的定义对智能体的设计很关键。</a:t>
            </a:r>
            <a:endParaRPr kumimoji="1" lang="en-US" altLang="zh-CN" sz="1700">
              <a:solidFill>
                <a:srgbClr val="FFFFFF"/>
              </a:solidFill>
            </a:endParaRPr>
          </a:p>
          <a:p>
            <a:r>
              <a:rPr kumimoji="1" lang="zh-CN" altLang="en-US" sz="1700">
                <a:solidFill>
                  <a:srgbClr val="FFFFFF"/>
                </a:solidFill>
              </a:rPr>
              <a:t>越困难的环境要求越复杂的智能体设计和复杂的结构。</a:t>
            </a:r>
          </a:p>
        </p:txBody>
      </p:sp>
    </p:spTree>
    <p:extLst>
      <p:ext uri="{BB962C8B-B14F-4D97-AF65-F5344CB8AC3E}">
        <p14:creationId xmlns:p14="http://schemas.microsoft.com/office/powerpoint/2010/main" val="2178086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>
                <a:solidFill>
                  <a:schemeClr val="accent1"/>
                </a:solidFill>
              </a:rPr>
              <a:t>提纲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kumimoji="1" lang="zh-CN" altLang="en-US" dirty="0"/>
              <a:t>智能体和环境</a:t>
            </a:r>
            <a:endParaRPr kumimoji="1" lang="en-US" altLang="zh-CN" dirty="0"/>
          </a:p>
          <a:p>
            <a:r>
              <a:rPr kumimoji="1" lang="zh-CN" altLang="en-US" dirty="0"/>
              <a:t>合理性</a:t>
            </a:r>
            <a:endParaRPr kumimoji="1" lang="en-US" altLang="zh-CN" dirty="0"/>
          </a:p>
          <a:p>
            <a:r>
              <a:rPr kumimoji="1" lang="en-US" altLang="zh-CN" dirty="0"/>
              <a:t>PEAS</a:t>
            </a:r>
            <a:r>
              <a:rPr kumimoji="1" lang="zh-CN" altLang="en-US" dirty="0"/>
              <a:t>（性能指标，环境，促动器，传感器）</a:t>
            </a:r>
            <a:endParaRPr kumimoji="1" lang="en-US" altLang="zh-CN" dirty="0"/>
          </a:p>
          <a:p>
            <a:r>
              <a:rPr kumimoji="1" lang="zh-CN" altLang="en-US" dirty="0"/>
              <a:t>环境类型</a:t>
            </a:r>
            <a:endParaRPr kumimoji="1" lang="en-US" altLang="zh-CN" dirty="0"/>
          </a:p>
          <a:p>
            <a:r>
              <a:rPr kumimoji="1" lang="zh-CN" altLang="en-US" dirty="0"/>
              <a:t>智能体类型</a:t>
            </a:r>
          </a:p>
        </p:txBody>
      </p:sp>
    </p:spTree>
    <p:extLst>
      <p:ext uri="{BB962C8B-B14F-4D97-AF65-F5344CB8AC3E}">
        <p14:creationId xmlns:p14="http://schemas.microsoft.com/office/powerpoint/2010/main" val="125595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智能体和环境</a:t>
            </a:r>
          </a:p>
        </p:txBody>
      </p:sp>
      <p:grpSp>
        <p:nvGrpSpPr>
          <p:cNvPr id="11" name="Group 3"/>
          <p:cNvGrpSpPr/>
          <p:nvPr/>
        </p:nvGrpSpPr>
        <p:grpSpPr>
          <a:xfrm>
            <a:off x="1396447" y="2620640"/>
            <a:ext cx="6070128" cy="2152647"/>
            <a:chOff x="2209800" y="3194447"/>
            <a:chExt cx="4692252" cy="1434703"/>
          </a:xfrm>
        </p:grpSpPr>
        <p:sp>
          <p:nvSpPr>
            <p:cNvPr id="13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1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2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2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2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2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2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25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智能体和环境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zh-CN" altLang="en-US"/>
              <a:t>一个智能体通过自身的</a:t>
            </a:r>
            <a:r>
              <a:rPr kumimoji="1" lang="zh-CN" altLang="en-US">
                <a:solidFill>
                  <a:srgbClr val="008000"/>
                </a:solidFill>
              </a:rPr>
              <a:t>传感器</a:t>
            </a:r>
            <a:r>
              <a:rPr kumimoji="1" lang="zh-CN" altLang="en-US">
                <a:solidFill>
                  <a:schemeClr val="tx2"/>
                </a:solidFill>
              </a:rPr>
              <a:t>感知</a:t>
            </a:r>
            <a:r>
              <a:rPr kumimoji="1" lang="zh-CN" altLang="en-US"/>
              <a:t>环境，并通过自身的</a:t>
            </a:r>
            <a:r>
              <a:rPr kumimoji="1" lang="zh-CN" altLang="en-US">
                <a:solidFill>
                  <a:srgbClr val="008000"/>
                </a:solidFill>
              </a:rPr>
              <a:t>促动器</a:t>
            </a:r>
            <a:r>
              <a:rPr kumimoji="1" lang="zh-CN" altLang="en-US"/>
              <a:t>去相应的</a:t>
            </a:r>
            <a:r>
              <a:rPr kumimoji="1" lang="zh-CN" altLang="en-US">
                <a:solidFill>
                  <a:srgbClr val="D2533C"/>
                </a:solidFill>
              </a:rPr>
              <a:t>行动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人是智能体</a:t>
            </a:r>
            <a:endParaRPr kumimoji="1" lang="en-US" altLang="zh-CN"/>
          </a:p>
          <a:p>
            <a:pPr lvl="1"/>
            <a:r>
              <a:rPr kumimoji="1" lang="zh-CN" altLang="en-US"/>
              <a:t>传感器 </a:t>
            </a:r>
            <a:r>
              <a:rPr kumimoji="1" lang="en-US" altLang="zh-CN"/>
              <a:t>=</a:t>
            </a:r>
            <a:r>
              <a:rPr kumimoji="1" lang="zh-CN" altLang="en-US"/>
              <a:t> 视觉，听觉，触摸，嗅觉，味觉，主体感觉</a:t>
            </a:r>
            <a:endParaRPr kumimoji="1" lang="en-US" altLang="zh-CN"/>
          </a:p>
          <a:p>
            <a:pPr lvl="1"/>
            <a:r>
              <a:rPr kumimoji="1" lang="zh-CN" altLang="en-US"/>
              <a:t>促动器（激励器）</a:t>
            </a:r>
            <a:r>
              <a:rPr kumimoji="1" lang="zh-CN" altLang="zh-CN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肌肉，分泌物质，大脑状态的改变</a:t>
            </a:r>
            <a:endParaRPr kumimoji="1" lang="en-US" altLang="zh-CN"/>
          </a:p>
          <a:p>
            <a:r>
              <a:rPr kumimoji="1" lang="zh-CN" altLang="en-US"/>
              <a:t>口袋计算器</a:t>
            </a:r>
            <a:endParaRPr kumimoji="1" lang="en-US" altLang="zh-CN"/>
          </a:p>
          <a:p>
            <a:pPr lvl="1"/>
            <a:r>
              <a:rPr kumimoji="1" lang="zh-CN" altLang="en-US"/>
              <a:t>传感器 </a:t>
            </a:r>
            <a:r>
              <a:rPr kumimoji="1" lang="en-US" altLang="zh-CN"/>
              <a:t>=</a:t>
            </a:r>
            <a:r>
              <a:rPr kumimoji="1" lang="zh-CN" altLang="en-US"/>
              <a:t> 按键状态传感器</a:t>
            </a:r>
            <a:endParaRPr kumimoji="1" lang="en-US" altLang="zh-CN"/>
          </a:p>
          <a:p>
            <a:pPr lvl="1"/>
            <a:r>
              <a:rPr kumimoji="1" lang="zh-CN" altLang="en-US"/>
              <a:t>促动器 </a:t>
            </a:r>
            <a:r>
              <a:rPr kumimoji="1" lang="en-US" altLang="zh-CN"/>
              <a:t>=</a:t>
            </a:r>
            <a:r>
              <a:rPr kumimoji="1" lang="zh-CN" altLang="en-US"/>
              <a:t> 数字显示</a:t>
            </a:r>
            <a:endParaRPr kumimoji="1" lang="en-US" altLang="zh-CN"/>
          </a:p>
          <a:p>
            <a:r>
              <a:rPr kumimoji="1" lang="zh-CN" altLang="en-US"/>
              <a:t>人工智能主要研究对象</a:t>
            </a:r>
            <a:endParaRPr kumimoji="1" lang="en-US" altLang="zh-CN"/>
          </a:p>
          <a:p>
            <a:pPr lvl="1"/>
            <a:r>
              <a:rPr kumimoji="1" lang="zh-CN" altLang="en-US"/>
              <a:t>有自己的计算资源和能力的智能体</a:t>
            </a:r>
            <a:endParaRPr kumimoji="1" lang="en-US" altLang="zh-CN"/>
          </a:p>
          <a:p>
            <a:pPr lvl="1"/>
            <a:r>
              <a:rPr kumimoji="1" lang="zh-CN" altLang="en-US"/>
              <a:t>和所处环境要求相对复杂的决策过程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07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智能体函数和智能体程序</a:t>
            </a:r>
            <a:r>
              <a:rPr kumimoji="1" lang="en-US" altLang="zh-CN" dirty="0"/>
              <a:t>(agent functions and agent programs)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智能体函数</a:t>
            </a:r>
            <a:r>
              <a:rPr kumimoji="1" lang="en-US" altLang="zh-CN" dirty="0"/>
              <a:t>:</a:t>
            </a:r>
            <a:r>
              <a:rPr kumimoji="1" lang="zh-CN" altLang="en-US" dirty="0"/>
              <a:t> 感知历史（序列）到行动的映射</a:t>
            </a:r>
            <a:endParaRPr kumimoji="1" lang="en-US" altLang="zh-CN" dirty="0"/>
          </a:p>
          <a:p>
            <a:pPr lvl="1"/>
            <a:r>
              <a:rPr lang="en-US" altLang="zh-CN" i="1" dirty="0">
                <a:solidFill>
                  <a:srgbClr val="D500D6"/>
                </a:solidFill>
              </a:rPr>
              <a:t>f</a:t>
            </a:r>
            <a:r>
              <a:rPr lang="en-US" altLang="zh-CN" dirty="0">
                <a:solidFill>
                  <a:srgbClr val="D500D6"/>
                </a:solidFill>
              </a:rPr>
              <a:t> : </a:t>
            </a:r>
            <a:r>
              <a:rPr lang="en-US" altLang="zh-CN" dirty="0">
                <a:solidFill>
                  <a:srgbClr val="D500D6"/>
                </a:solidFill>
                <a:latin typeface="Lucida Calligraphy"/>
                <a:cs typeface="Lucida Calligraphy"/>
              </a:rPr>
              <a:t>P</a:t>
            </a:r>
            <a:r>
              <a:rPr lang="en-US" altLang="zh-CN" dirty="0">
                <a:solidFill>
                  <a:srgbClr val="D500D6"/>
                </a:solidFill>
                <a:latin typeface="Calibri"/>
                <a:cs typeface="Calibri"/>
              </a:rPr>
              <a:t>* </a:t>
            </a:r>
            <a:r>
              <a:rPr lang="en-US" altLang="zh-CN" dirty="0">
                <a:solidFill>
                  <a:srgbClr val="D500D6"/>
                </a:solidFill>
                <a:sym typeface="Wingdings"/>
              </a:rPr>
              <a:t></a:t>
            </a:r>
            <a:r>
              <a:rPr lang="en-US" altLang="zh-CN" i="1" dirty="0">
                <a:solidFill>
                  <a:srgbClr val="D500D6"/>
                </a:solidFill>
                <a:sym typeface="Symbol"/>
              </a:rPr>
              <a:t> </a:t>
            </a:r>
            <a:r>
              <a:rPr lang="en-US" altLang="zh-CN" i="1" dirty="0">
                <a:solidFill>
                  <a:srgbClr val="D500D6"/>
                </a:solidFill>
                <a:latin typeface="Lucida Calligraphy"/>
                <a:cs typeface="Lucida Calligraphy"/>
                <a:sym typeface="Symbol"/>
              </a:rPr>
              <a:t>A</a:t>
            </a:r>
          </a:p>
          <a:p>
            <a:r>
              <a:rPr kumimoji="1" lang="zh-CN" altLang="en-US" dirty="0"/>
              <a:t>智能体程序 </a:t>
            </a:r>
            <a:r>
              <a:rPr lang="en-US" altLang="zh-CN" dirty="0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r>
              <a:rPr lang="zh-CN" altLang="en-US" dirty="0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 ，</a:t>
            </a:r>
            <a:r>
              <a:rPr kumimoji="1" lang="zh-CN" altLang="en-US" dirty="0">
                <a:sym typeface="Symbol"/>
              </a:rPr>
              <a:t>运行在某个计算机 </a:t>
            </a:r>
            <a:r>
              <a:rPr lang="en-US" altLang="zh-CN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M</a:t>
            </a:r>
            <a:r>
              <a:rPr kumimoji="1" lang="zh-CN" altLang="en-US" dirty="0">
                <a:sym typeface="Symbol"/>
              </a:rPr>
              <a:t>，以实现 </a:t>
            </a:r>
            <a:r>
              <a:rPr lang="en-US" altLang="zh-CN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</a:t>
            </a:r>
            <a:r>
              <a:rPr kumimoji="1" lang="zh-CN" altLang="en-US" dirty="0">
                <a:sym typeface="Symbol"/>
              </a:rPr>
              <a:t> ：</a:t>
            </a:r>
            <a:endParaRPr kumimoji="1" lang="en-US" altLang="zh-CN" dirty="0">
              <a:sym typeface="Symbol"/>
            </a:endParaRPr>
          </a:p>
          <a:p>
            <a:pPr lvl="1"/>
            <a:r>
              <a:rPr lang="en-US" altLang="zh-CN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 </a:t>
            </a:r>
            <a:r>
              <a:rPr lang="en-US" altLang="zh-CN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= </a:t>
            </a:r>
            <a:r>
              <a:rPr lang="en-US" altLang="zh-CN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Agent</a:t>
            </a:r>
            <a:r>
              <a:rPr lang="en-US" altLang="zh-CN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(</a:t>
            </a:r>
            <a:r>
              <a:rPr lang="en-US" altLang="zh-CN" dirty="0" err="1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r>
              <a:rPr lang="en-US" altLang="zh-CN" i="1" dirty="0" err="1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,M</a:t>
            </a:r>
            <a:r>
              <a:rPr lang="en-US" altLang="zh-CN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)</a:t>
            </a:r>
          </a:p>
          <a:p>
            <a:pPr lvl="1"/>
            <a:r>
              <a:rPr kumimoji="1" lang="zh-CN" altLang="en-US" dirty="0"/>
              <a:t>运行在智能体内</a:t>
            </a:r>
            <a:endParaRPr kumimoji="1" lang="en-US" altLang="zh-CN" dirty="0"/>
          </a:p>
          <a:p>
            <a:pPr lvl="1"/>
            <a:r>
              <a:rPr lang="en-US" altLang="zh-CN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M</a:t>
            </a:r>
            <a:r>
              <a:rPr lang="zh-CN" alt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，</a:t>
            </a:r>
            <a:r>
              <a:rPr kumimoji="1" lang="zh-CN" altLang="en-US" dirty="0"/>
              <a:t>有限的运算和存储空间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程序运行可能比较慢；也可能被新的感知所打断（或忽略它们）。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不是每一个智能体函数都能被实现</a:t>
            </a:r>
            <a:endParaRPr kumimoji="1" lang="en-US" altLang="zh-CN" dirty="0"/>
          </a:p>
          <a:p>
            <a:pPr lvl="2"/>
            <a:r>
              <a:rPr lang="en-US" altLang="zh-CN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M</a:t>
            </a:r>
            <a:r>
              <a:rPr lang="zh-CN" alt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 </a:t>
            </a:r>
            <a:r>
              <a:rPr kumimoji="1" lang="zh-CN" altLang="en-US" sz="2000" dirty="0">
                <a:sym typeface="Symbol"/>
              </a:rPr>
              <a:t>的限制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9130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kumimoji="1" lang="zh-CN" altLang="en-US" sz="2400">
                <a:solidFill>
                  <a:schemeClr val="bg1"/>
                </a:solidFill>
              </a:rPr>
              <a:t>举例：吸尘器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endParaRPr kumimoji="1" lang="en-US" altLang="zh-CN" sz="1700">
              <a:solidFill>
                <a:schemeClr val="bg1"/>
              </a:solidFill>
            </a:endParaRPr>
          </a:p>
          <a:p>
            <a:endParaRPr kumimoji="1" lang="en-US" altLang="zh-CN" sz="1700">
              <a:solidFill>
                <a:schemeClr val="bg1"/>
              </a:solidFill>
            </a:endParaRPr>
          </a:p>
          <a:p>
            <a:endParaRPr kumimoji="1" lang="en-US" altLang="zh-CN" sz="1700">
              <a:solidFill>
                <a:schemeClr val="bg1"/>
              </a:solidFill>
            </a:endParaRPr>
          </a:p>
          <a:p>
            <a:endParaRPr kumimoji="1" lang="en-US" altLang="zh-CN" sz="1700">
              <a:solidFill>
                <a:schemeClr val="bg1"/>
              </a:solidFill>
            </a:endParaRPr>
          </a:p>
          <a:p>
            <a:endParaRPr kumimoji="1" lang="en-US" altLang="zh-CN" sz="1700">
              <a:solidFill>
                <a:schemeClr val="bg1"/>
              </a:solidFill>
            </a:endParaRPr>
          </a:p>
          <a:p>
            <a:endParaRPr kumimoji="1" lang="en-US" altLang="zh-CN" sz="1700">
              <a:solidFill>
                <a:schemeClr val="bg1"/>
              </a:solidFill>
            </a:endParaRPr>
          </a:p>
          <a:p>
            <a:r>
              <a:rPr kumimoji="1" lang="zh-CN" altLang="en-US" sz="1700">
                <a:solidFill>
                  <a:schemeClr val="bg1"/>
                </a:solidFill>
              </a:rPr>
              <a:t>感知对象：</a:t>
            </a:r>
            <a:r>
              <a:rPr kumimoji="1" lang="zh-CN" altLang="zh-CN" sz="1700">
                <a:solidFill>
                  <a:schemeClr val="bg1"/>
                </a:solidFill>
              </a:rPr>
              <a:t>[</a:t>
            </a:r>
            <a:r>
              <a:rPr kumimoji="1" lang="zh-CN" altLang="en-US" sz="1700">
                <a:solidFill>
                  <a:schemeClr val="bg1"/>
                </a:solidFill>
              </a:rPr>
              <a:t>地点，洁净状态</a:t>
            </a:r>
            <a:r>
              <a:rPr kumimoji="1" lang="en-US" altLang="zh-CN" sz="1700">
                <a:solidFill>
                  <a:schemeClr val="bg1"/>
                </a:solidFill>
              </a:rPr>
              <a:t>]</a:t>
            </a:r>
            <a:r>
              <a:rPr kumimoji="1" lang="zh-CN" altLang="en-US" sz="1700">
                <a:solidFill>
                  <a:schemeClr val="bg1"/>
                </a:solidFill>
              </a:rPr>
              <a:t>  （</a:t>
            </a:r>
            <a:r>
              <a:rPr kumimoji="1" lang="zh-CN" altLang="zh-CN" sz="1700">
                <a:solidFill>
                  <a:schemeClr val="bg1"/>
                </a:solidFill>
              </a:rPr>
              <a:t>[</a:t>
            </a:r>
            <a:r>
              <a:rPr kumimoji="1" lang="en-US" altLang="zh-CN" sz="1700">
                <a:solidFill>
                  <a:schemeClr val="bg1"/>
                </a:solidFill>
              </a:rPr>
              <a:t>A,</a:t>
            </a:r>
            <a:r>
              <a:rPr kumimoji="1" lang="zh-CN" altLang="en-US" sz="1700">
                <a:solidFill>
                  <a:schemeClr val="bg1"/>
                </a:solidFill>
              </a:rPr>
              <a:t> 有灰尘</a:t>
            </a:r>
            <a:r>
              <a:rPr kumimoji="1" lang="en-US" altLang="zh-CN" sz="1700">
                <a:solidFill>
                  <a:schemeClr val="bg1"/>
                </a:solidFill>
              </a:rPr>
              <a:t>]</a:t>
            </a:r>
            <a:r>
              <a:rPr kumimoji="1" lang="zh-CN" altLang="en-US" sz="1700">
                <a:solidFill>
                  <a:schemeClr val="bg1"/>
                </a:solidFill>
              </a:rPr>
              <a:t>）</a:t>
            </a:r>
            <a:endParaRPr kumimoji="1" lang="en-US" altLang="zh-CN" sz="1700">
              <a:solidFill>
                <a:schemeClr val="bg1"/>
              </a:solidFill>
            </a:endParaRPr>
          </a:p>
          <a:p>
            <a:r>
              <a:rPr kumimoji="1" lang="zh-CN" altLang="en-US" sz="1700">
                <a:solidFill>
                  <a:schemeClr val="bg1"/>
                </a:solidFill>
              </a:rPr>
              <a:t>行动：左，右， 吸尘， 无动作</a:t>
            </a:r>
          </a:p>
        </p:txBody>
      </p:sp>
      <p:pic>
        <p:nvPicPr>
          <p:cNvPr id="4" name="Picture 3" descr="vacuum2-environm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22" y="2155082"/>
            <a:ext cx="4688077" cy="238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7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吸尘器智能体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43266"/>
              </p:ext>
            </p:extLst>
          </p:nvPr>
        </p:nvGraphicFramePr>
        <p:xfrm>
          <a:off x="457200" y="2497318"/>
          <a:ext cx="3294782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感知序列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/>
                        <a:t>【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，干净</a:t>
                      </a:r>
                      <a:r>
                        <a:rPr lang="en-US" altLang="zh-CN" dirty="0"/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向右移动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【A</a:t>
                      </a:r>
                      <a:r>
                        <a:rPr lang="zh-CN" altLang="en-US" dirty="0"/>
                        <a:t>，灰尘</a:t>
                      </a:r>
                      <a:r>
                        <a:rPr lang="en-US" altLang="zh-CN" dirty="0"/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吸尘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zh-CN" dirty="0"/>
                        <a:t>【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，干净</a:t>
                      </a:r>
                      <a:r>
                        <a:rPr lang="en-US" altLang="zh-CN" dirty="0"/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向左移动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【B</a:t>
                      </a:r>
                      <a:r>
                        <a:rPr lang="zh-CN" altLang="en-US" dirty="0"/>
                        <a:t>，灰尘</a:t>
                      </a:r>
                      <a:r>
                        <a:rPr lang="en-US" altLang="zh-CN" dirty="0"/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吸尘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【A</a:t>
                      </a:r>
                      <a:r>
                        <a:rPr lang="zh-CN" altLang="en-US" dirty="0"/>
                        <a:t>，干净</a:t>
                      </a:r>
                      <a:r>
                        <a:rPr lang="en-US" altLang="zh-CN" dirty="0"/>
                        <a:t>】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【B</a:t>
                      </a:r>
                      <a:r>
                        <a:rPr lang="zh-CN" altLang="en-US" dirty="0"/>
                        <a:t>，干净</a:t>
                      </a:r>
                      <a:r>
                        <a:rPr lang="en-US" altLang="zh-CN" dirty="0"/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向左移动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【A</a:t>
                      </a:r>
                      <a:r>
                        <a:rPr lang="zh-CN" altLang="en-US" dirty="0"/>
                        <a:t>，干净</a:t>
                      </a:r>
                      <a:r>
                        <a:rPr lang="en-US" altLang="zh-CN" dirty="0"/>
                        <a:t>】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【B</a:t>
                      </a:r>
                      <a:r>
                        <a:rPr lang="zh-CN" altLang="en-US" dirty="0"/>
                        <a:t>，灰尘</a:t>
                      </a:r>
                      <a:r>
                        <a:rPr lang="en-US" altLang="zh-CN" dirty="0"/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吸尘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2082" y="1875792"/>
            <a:ext cx="21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智能体函数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2497612"/>
            <a:ext cx="502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Function</a:t>
            </a:r>
            <a:r>
              <a:rPr lang="en-US" altLang="zh-CN" dirty="0"/>
              <a:t> </a:t>
            </a:r>
            <a:r>
              <a:rPr lang="zh-CN" altLang="en-US" dirty="0"/>
              <a:t>简单吸尘器</a:t>
            </a:r>
            <a:r>
              <a:rPr lang="en-US" altLang="zh-CN" dirty="0"/>
              <a:t>([</a:t>
            </a:r>
            <a:r>
              <a:rPr lang="zh-CN" altLang="en-US" dirty="0"/>
              <a:t>位置</a:t>
            </a:r>
            <a:r>
              <a:rPr lang="en-US" altLang="zh-CN" dirty="0"/>
              <a:t>,</a:t>
            </a:r>
            <a:r>
              <a:rPr lang="zh-CN" altLang="en-US" dirty="0"/>
              <a:t>状态</a:t>
            </a:r>
            <a:r>
              <a:rPr lang="en-US" altLang="zh-CN" dirty="0"/>
              <a:t>]) </a:t>
            </a:r>
            <a:r>
              <a:rPr lang="en-US" altLang="zh-CN" b="1" dirty="0"/>
              <a:t>returns</a:t>
            </a:r>
            <a:r>
              <a:rPr lang="en-US" altLang="zh-CN" dirty="0"/>
              <a:t> </a:t>
            </a:r>
            <a:r>
              <a:rPr lang="zh-CN" altLang="en-US" dirty="0"/>
              <a:t>一个行动</a:t>
            </a:r>
            <a:endParaRPr lang="en-US" altLang="zh-CN" dirty="0"/>
          </a:p>
          <a:p>
            <a:r>
              <a:rPr lang="en-US" altLang="zh-CN" b="1" dirty="0"/>
              <a:t>If</a:t>
            </a:r>
            <a:r>
              <a:rPr lang="en-US" altLang="zh-CN" dirty="0"/>
              <a:t> </a:t>
            </a:r>
            <a:r>
              <a:rPr lang="zh-CN" altLang="en-US" dirty="0"/>
              <a:t>状态</a:t>
            </a:r>
            <a:r>
              <a:rPr lang="en-US" altLang="zh-CN" dirty="0"/>
              <a:t> = </a:t>
            </a:r>
            <a:r>
              <a:rPr lang="zh-CN" altLang="en-US" dirty="0"/>
              <a:t>灰尘</a:t>
            </a:r>
            <a:r>
              <a:rPr lang="en-US" altLang="zh-CN" dirty="0"/>
              <a:t> </a:t>
            </a:r>
            <a:r>
              <a:rPr lang="en-US" altLang="zh-CN" b="1" dirty="0"/>
              <a:t>then return </a:t>
            </a:r>
            <a:r>
              <a:rPr lang="zh-CN" altLang="en-US" dirty="0"/>
              <a:t>吸尘</a:t>
            </a:r>
            <a:r>
              <a:rPr lang="en-US" altLang="zh-CN" dirty="0"/>
              <a:t> </a:t>
            </a:r>
          </a:p>
          <a:p>
            <a:r>
              <a:rPr lang="en-US" altLang="zh-CN" b="1" dirty="0"/>
              <a:t>else if </a:t>
            </a:r>
            <a:r>
              <a:rPr lang="zh-CN" altLang="en-US" dirty="0"/>
              <a:t>位置</a:t>
            </a:r>
            <a:r>
              <a:rPr lang="en-US" altLang="zh-CN" dirty="0"/>
              <a:t> = A </a:t>
            </a:r>
            <a:r>
              <a:rPr lang="en-US" altLang="zh-CN" b="1" dirty="0"/>
              <a:t>then return </a:t>
            </a:r>
            <a:r>
              <a:rPr lang="zh-CN" altLang="en-US" dirty="0"/>
              <a:t>向右移动</a:t>
            </a:r>
            <a:endParaRPr lang="en-US" altLang="zh-CN" dirty="0"/>
          </a:p>
          <a:p>
            <a:r>
              <a:rPr lang="en-US" altLang="zh-CN" b="1" dirty="0"/>
              <a:t>else if </a:t>
            </a:r>
            <a:r>
              <a:rPr lang="zh-CN" altLang="en-US" dirty="0"/>
              <a:t>位置</a:t>
            </a:r>
            <a:r>
              <a:rPr lang="en-US" altLang="zh-CN" dirty="0"/>
              <a:t> = B </a:t>
            </a:r>
            <a:r>
              <a:rPr lang="en-US" altLang="zh-CN" b="1" dirty="0"/>
              <a:t>then return </a:t>
            </a:r>
            <a:r>
              <a:rPr lang="zh-CN" altLang="en-US" dirty="0"/>
              <a:t>向左移动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313366" y="2073857"/>
            <a:ext cx="205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智能体程序</a:t>
            </a:r>
          </a:p>
        </p:txBody>
      </p:sp>
      <p:pic>
        <p:nvPicPr>
          <p:cNvPr id="8" name="Picture 7" descr="vacuum2-environm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51" y="533400"/>
            <a:ext cx="2663456" cy="13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57" y="712269"/>
            <a:ext cx="2528249" cy="5502264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合理性（</a:t>
            </a:r>
            <a:r>
              <a:rPr kumimoji="1" lang="en-US" altLang="zh-CN">
                <a:solidFill>
                  <a:srgbClr val="FFFFFF"/>
                </a:solidFill>
              </a:rPr>
              <a:t>Rationality</a:t>
            </a:r>
            <a:r>
              <a:rPr kumimoji="1" lang="zh-CN" altLang="en-US">
                <a:solidFill>
                  <a:srgbClr val="FFFFFF"/>
                </a:solidFill>
              </a:rPr>
              <a:t>）</a:t>
            </a:r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661BD51D-A557-4620-9020-7E59E3336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264487"/>
              </p:ext>
            </p:extLst>
          </p:nvPr>
        </p:nvGraphicFramePr>
        <p:xfrm>
          <a:off x="3960018" y="642938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13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1604</Words>
  <Application>Microsoft Office PowerPoint</Application>
  <PresentationFormat>全屏显示(4:3)</PresentationFormat>
  <Paragraphs>282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Baskerville SemiBold Italic</vt:lpstr>
      <vt:lpstr>DengXian</vt:lpstr>
      <vt:lpstr>DengXian Light</vt:lpstr>
      <vt:lpstr>Arial</vt:lpstr>
      <vt:lpstr>Calibri</vt:lpstr>
      <vt:lpstr>Lucida Calligraphy</vt:lpstr>
      <vt:lpstr>Office 主题</vt:lpstr>
      <vt:lpstr>AI 新闻</vt:lpstr>
      <vt:lpstr>人工智能： 智能体和环境</vt:lpstr>
      <vt:lpstr>提纲</vt:lpstr>
      <vt:lpstr>智能体和环境</vt:lpstr>
      <vt:lpstr>智能体和环境</vt:lpstr>
      <vt:lpstr>智能体函数和智能体程序(agent functions and agent programs)</vt:lpstr>
      <vt:lpstr>举例：吸尘器</vt:lpstr>
      <vt:lpstr>吸尘器智能体</vt:lpstr>
      <vt:lpstr>合理性（Rationality）</vt:lpstr>
      <vt:lpstr>合理性，继续</vt:lpstr>
      <vt:lpstr>合理性，继续</vt:lpstr>
      <vt:lpstr>任务环境描述-- PEAS</vt:lpstr>
      <vt:lpstr>环境描述：自动驾驶出租车</vt:lpstr>
      <vt:lpstr>环境描述：自动驾驶出租车</vt:lpstr>
      <vt:lpstr>环境描述：医疗诊断系统</vt:lpstr>
      <vt:lpstr>环境类型（属性）</vt:lpstr>
      <vt:lpstr>环境类型（属性），继续</vt:lpstr>
      <vt:lpstr>环境类型</vt:lpstr>
      <vt:lpstr>环境类型</vt:lpstr>
      <vt:lpstr>智能体的设计</vt:lpstr>
      <vt:lpstr>智能体类型</vt:lpstr>
      <vt:lpstr>简单反射智能体</vt:lpstr>
      <vt:lpstr>记录状态的反射智能体</vt:lpstr>
      <vt:lpstr>基于目标的智能体</vt:lpstr>
      <vt:lpstr>基于功效的智能体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新闻</dc:title>
  <dc:creator>Qi Qi</dc:creator>
  <cp:lastModifiedBy>Qi Qi</cp:lastModifiedBy>
  <cp:revision>11</cp:revision>
  <dcterms:created xsi:type="dcterms:W3CDTF">2019-09-02T03:15:40Z</dcterms:created>
  <dcterms:modified xsi:type="dcterms:W3CDTF">2019-09-03T08:51:43Z</dcterms:modified>
</cp:coreProperties>
</file>