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9" r:id="rId20"/>
    <p:sldId id="280" r:id="rId21"/>
    <p:sldId id="273" r:id="rId22"/>
    <p:sldId id="282" r:id="rId23"/>
    <p:sldId id="277" r:id="rId24"/>
    <p:sldId id="283" r:id="rId25"/>
    <p:sldId id="284" r:id="rId26"/>
    <p:sldId id="287" r:id="rId27"/>
    <p:sldId id="285" r:id="rId28"/>
    <p:sldId id="286" r:id="rId29"/>
    <p:sldId id="288" r:id="rId30"/>
    <p:sldId id="28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1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9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1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6CB1-23C8-41F7-981A-70CEAC0B616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2873-8EA6-4381-A10D-FC5C580C2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0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9716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VERY </a:t>
            </a:r>
            <a:r>
              <a:rPr lang="en-US" altLang="zh-CN" dirty="0"/>
              <a:t>B</a:t>
            </a:r>
            <a:r>
              <a:rPr lang="en-US" altLang="zh-CN" dirty="0" smtClean="0"/>
              <a:t>rief </a:t>
            </a:r>
            <a:r>
              <a:rPr lang="en-US" altLang="zh-CN" dirty="0"/>
              <a:t>I</a:t>
            </a:r>
            <a:r>
              <a:rPr lang="en-US" altLang="zh-CN" dirty="0" smtClean="0"/>
              <a:t>ntroduction to Convolutional Neural Network using 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李 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16081200210002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7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uses a unified dataflow graph to represent both the computation in an algorithm and the state on which the algorithm operates</a:t>
            </a:r>
          </a:p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separates definition of computations from their execution</a:t>
            </a:r>
          </a:p>
        </p:txBody>
      </p:sp>
    </p:spTree>
    <p:extLst>
      <p:ext uri="{BB962C8B-B14F-4D97-AF65-F5344CB8AC3E}">
        <p14:creationId xmlns:p14="http://schemas.microsoft.com/office/powerpoint/2010/main" val="58646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Nodes in the graph represent mathematical operations, while the graph edges represent the multidimensional data arrays (tensors) communicated between them.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1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(2, name='a')</a:t>
            </a:r>
          </a:p>
          <a:p>
            <a:pPr marL="0" indent="0">
              <a:buNone/>
            </a:pPr>
            <a:r>
              <a:rPr lang="en-US" altLang="zh-CN" dirty="0" smtClean="0"/>
              <a:t>b =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(3, name='b')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tf.add</a:t>
            </a:r>
            <a:r>
              <a:rPr lang="en-US" altLang="zh-CN" dirty="0" smtClean="0"/>
              <a:t>(a, b, name = 'add')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Nodes: operators, variables and constants</a:t>
            </a:r>
          </a:p>
          <a:p>
            <a:pPr marL="0" indent="0">
              <a:buNone/>
            </a:pPr>
            <a:r>
              <a:rPr lang="en-US" altLang="zh-CN" dirty="0" smtClean="0"/>
              <a:t>Edges: tensors(n-d arrays)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88371"/>
            <a:ext cx="4038600" cy="254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4288" y="38295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7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Create a session Within the session, evaluate the graph to fetch the value of the node.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tf.Session</a:t>
            </a:r>
            <a:r>
              <a:rPr lang="en-US" altLang="zh-CN" dirty="0" smtClean="0"/>
              <a:t>() as 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print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(A)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88371"/>
            <a:ext cx="4038600" cy="254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296" y="37798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3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Dataflow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Possible to break graphs into several chunks and run them </a:t>
            </a:r>
            <a:r>
              <a:rPr lang="en-US" altLang="zh-CN" dirty="0" err="1" smtClean="0"/>
              <a:t>parallelly</a:t>
            </a:r>
            <a:r>
              <a:rPr lang="en-US" altLang="zh-CN" dirty="0" smtClean="0"/>
              <a:t> across multiple CPUs, GPUs, or devices 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35668"/>
            <a:ext cx="4038600" cy="385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Convolutional Neural Network(CNN)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“The </a:t>
            </a:r>
            <a:r>
              <a:rPr lang="en-US" altLang="zh-CN" dirty="0"/>
              <a:t>origins of convolutional neural networks go back to the 1970s. But the seminal paper establishing the modern subject of convolutional networks was a 1998 paper</a:t>
            </a:r>
            <a:r>
              <a:rPr lang="en-US" altLang="zh-CN" dirty="0" smtClean="0"/>
              <a:t>, ‘Gradient-based </a:t>
            </a:r>
            <a:r>
              <a:rPr lang="en-US" altLang="zh-CN" dirty="0"/>
              <a:t>learning applied to document </a:t>
            </a:r>
            <a:r>
              <a:rPr lang="en-US" altLang="zh-CN" dirty="0" smtClean="0"/>
              <a:t>recognition’, </a:t>
            </a:r>
            <a:r>
              <a:rPr lang="en-US" altLang="zh-CN" dirty="0"/>
              <a:t>by Yann </a:t>
            </a:r>
            <a:r>
              <a:rPr lang="en-US" altLang="zh-CN" dirty="0" err="1"/>
              <a:t>LeCun</a:t>
            </a:r>
            <a:r>
              <a:rPr lang="en-US" altLang="zh-CN" dirty="0"/>
              <a:t>, Léon </a:t>
            </a:r>
            <a:r>
              <a:rPr lang="en-US" altLang="zh-CN" dirty="0" err="1"/>
              <a:t>Bottou</a:t>
            </a:r>
            <a:r>
              <a:rPr lang="en-US" altLang="zh-CN" dirty="0"/>
              <a:t>,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and Patrick </a:t>
            </a:r>
            <a:r>
              <a:rPr lang="en-US" altLang="zh-CN" dirty="0" err="1"/>
              <a:t>Haffner</a:t>
            </a:r>
            <a:r>
              <a:rPr lang="en-US" altLang="zh-CN" dirty="0"/>
              <a:t>. 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http://neuralnetworksanddeeplearning.com/chap6.html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24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fully connected neural network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62" y="2382229"/>
            <a:ext cx="5590476" cy="29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51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image classifying, fully connected networks ignore the </a:t>
            </a:r>
            <a:r>
              <a:rPr lang="en-US" altLang="zh-CN" dirty="0"/>
              <a:t>spatial </a:t>
            </a:r>
            <a:r>
              <a:rPr lang="en-US" altLang="zh-CN" dirty="0" smtClean="0"/>
              <a:t>structure of the images.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85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LeNet-5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3875"/>
            <a:ext cx="8229600" cy="22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40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8" y="1127253"/>
            <a:ext cx="5419048" cy="2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5181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 of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(mainly stolen from Stanford CS20SI)</a:t>
            </a:r>
          </a:p>
          <a:p>
            <a:r>
              <a:rPr lang="en-US" altLang="zh-CN" dirty="0" smtClean="0"/>
              <a:t>A brief introduction to Convolutional neural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31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Subsampling layer(pooling layer)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4866667" cy="26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98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Handwritten digits </a:t>
            </a:r>
            <a:r>
              <a:rPr lang="en-US" altLang="zh-CN" dirty="0"/>
              <a:t>recognition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8862"/>
            <a:ext cx="8229600" cy="18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7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 Combine them!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09" y="1629848"/>
            <a:ext cx="4152381" cy="44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18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59" y="1988840"/>
            <a:ext cx="9155516" cy="287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16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" y="1588358"/>
            <a:ext cx="9078561" cy="367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65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tf.nn.relu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571429" cy="3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4005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95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36496" cy="528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1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" y="2060848"/>
            <a:ext cx="9157058" cy="263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485714" cy="8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9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source software library for numerical computation using data flow graphs</a:t>
            </a:r>
          </a:p>
          <a:p>
            <a:r>
              <a:rPr lang="en-US" altLang="zh-CN" dirty="0" smtClean="0"/>
              <a:t>Originally developed by Google Brain Team to conduct machine learning and deep neural networks research</a:t>
            </a:r>
          </a:p>
          <a:p>
            <a:r>
              <a:rPr lang="en-US" altLang="zh-CN" dirty="0" smtClean="0"/>
              <a:t>General enough to be applicable in a wide variety of other domains as well</a:t>
            </a:r>
          </a:p>
        </p:txBody>
      </p:sp>
    </p:spTree>
    <p:extLst>
      <p:ext uri="{BB962C8B-B14F-4D97-AF65-F5344CB8AC3E}">
        <p14:creationId xmlns:p14="http://schemas.microsoft.com/office/powerpoint/2010/main" val="38607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http://neuralnetworksanddeeplearning.com/index.html</a:t>
            </a:r>
            <a:endParaRPr lang="en-US" altLang="zh-CN" dirty="0" smtClean="0"/>
          </a:p>
          <a:p>
            <a:r>
              <a:rPr lang="en-US" altLang="zh-CN" dirty="0" smtClean="0"/>
              <a:t>Stanford CS20SI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83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comparison of deep learning software in Wikipedia</a:t>
            </a:r>
            <a:endParaRPr lang="zh-CN" altLang="en-US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0" y="1600200"/>
            <a:ext cx="80848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9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Python API</a:t>
            </a:r>
          </a:p>
          <a:p>
            <a:r>
              <a:rPr lang="en-US" altLang="zh-CN" dirty="0" smtClean="0"/>
              <a:t>The ability to run in heterogeneous environments, to easily build models that span multiple GPUs on a single machine, and to train large-scale networks in a distributed fashion</a:t>
            </a:r>
          </a:p>
          <a:p>
            <a:r>
              <a:rPr lang="en-US" altLang="zh-CN" dirty="0" smtClean="0"/>
              <a:t>Visualization (</a:t>
            </a:r>
            <a:r>
              <a:rPr lang="en-US" altLang="zh-CN" dirty="0" err="1" smtClean="0"/>
              <a:t>TensorBoard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Checkpoints (for managing experiments)</a:t>
            </a:r>
          </a:p>
          <a:p>
            <a:r>
              <a:rPr lang="en-US" altLang="zh-CN" dirty="0" smtClean="0"/>
              <a:t>Large community (&gt; 10,000 commits and &gt; 3000 TF-related repos in 1 year)</a:t>
            </a:r>
          </a:p>
        </p:txBody>
      </p:sp>
    </p:spTree>
    <p:extLst>
      <p:ext uri="{BB962C8B-B14F-4D97-AF65-F5344CB8AC3E}">
        <p14:creationId xmlns:p14="http://schemas.microsoft.com/office/powerpoint/2010/main" val="18917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641"/>
            <a:ext cx="8229600" cy="353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Neural Style Translation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980952" cy="38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“Image Style Transfer Using Convolutional Neural Networks” by Leon A. </a:t>
            </a:r>
            <a:r>
              <a:rPr lang="en-US" altLang="zh-CN" dirty="0" err="1" smtClean="0"/>
              <a:t>Gatys</a:t>
            </a:r>
            <a:r>
              <a:rPr lang="en-US" altLang="zh-CN" dirty="0" smtClean="0"/>
              <a:t> et al. (2016)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Generative Handwriting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“Generative Handwriting using LSTM Mixture Density Network with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” by </a:t>
            </a:r>
            <a:r>
              <a:rPr lang="en-US" altLang="zh-CN" dirty="0" err="1" smtClean="0"/>
              <a:t>hardmaru@GitHub</a:t>
            </a:r>
            <a:r>
              <a:rPr lang="en-US" altLang="zh-CN" dirty="0" smtClean="0"/>
              <a:t> (2016) 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504762" cy="37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69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WaveNet</a:t>
            </a:r>
            <a:r>
              <a:rPr lang="en-US" altLang="zh-CN" dirty="0" smtClean="0"/>
              <a:t>: Text to Speech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Wavenet</a:t>
            </a:r>
            <a:r>
              <a:rPr lang="en-US" altLang="zh-CN" dirty="0" smtClean="0"/>
              <a:t>: A generative model for raw audio” by Aaron van den Oord et al. (2016)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1" y="2163181"/>
            <a:ext cx="6695238" cy="3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69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452</Words>
  <Application>Microsoft Office PowerPoint</Application>
  <PresentationFormat>全屏显示(4:3)</PresentationFormat>
  <Paragraphs>63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A VERY Brief Introduction to Convolutional Neural Network using TensorFlow</vt:lpstr>
      <vt:lpstr>Agenda</vt:lpstr>
      <vt:lpstr>What’s TensorFlow</vt:lpstr>
      <vt:lpstr>The comparison of deep learning software in Wikipedia</vt:lpstr>
      <vt:lpstr>Why TensorFlow</vt:lpstr>
      <vt:lpstr>PowerPoint 演示文稿</vt:lpstr>
      <vt:lpstr>Neural Style Translation</vt:lpstr>
      <vt:lpstr>Generative Handwriting </vt:lpstr>
      <vt:lpstr>WaveNet: Text to Speech</vt:lpstr>
      <vt:lpstr>Dataflow Graph</vt:lpstr>
      <vt:lpstr>Dataflow Graph</vt:lpstr>
      <vt:lpstr>Dataflow Graph</vt:lpstr>
      <vt:lpstr>Dataflow Graph</vt:lpstr>
      <vt:lpstr>Dataflow Graph</vt:lpstr>
      <vt:lpstr>Convolutional Neural Network(CNN)</vt:lpstr>
      <vt:lpstr>A fully connected neural network</vt:lpstr>
      <vt:lpstr>PowerPoint 演示文稿</vt:lpstr>
      <vt:lpstr>LeNet-5</vt:lpstr>
      <vt:lpstr>Convolutional layer</vt:lpstr>
      <vt:lpstr>Subsampling layer(pooling layer)</vt:lpstr>
      <vt:lpstr>PowerPoint 演示文稿</vt:lpstr>
      <vt:lpstr>Handwritten digits recognition</vt:lpstr>
      <vt:lpstr>Just Combine them!</vt:lpstr>
      <vt:lpstr>PowerPoint 演示文稿</vt:lpstr>
      <vt:lpstr>PowerPoint 演示文稿</vt:lpstr>
      <vt:lpstr>tf.nn.relu</vt:lpstr>
      <vt:lpstr>PowerPoint 演示文稿</vt:lpstr>
      <vt:lpstr>PowerPoint 演示文稿</vt:lpstr>
      <vt:lpstr>Cost function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Peter Lee</dc:creator>
  <cp:lastModifiedBy>Peter Lee</cp:lastModifiedBy>
  <cp:revision>26</cp:revision>
  <dcterms:created xsi:type="dcterms:W3CDTF">2017-03-23T15:52:48Z</dcterms:created>
  <dcterms:modified xsi:type="dcterms:W3CDTF">2017-03-30T18:10:04Z</dcterms:modified>
</cp:coreProperties>
</file>