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3"/>
    <p:sldId id="258" r:id="rId4"/>
    <p:sldId id="259" r:id="rId5"/>
    <p:sldId id="443" r:id="rId6"/>
    <p:sldId id="445" r:id="rId7"/>
    <p:sldId id="261" r:id="rId8"/>
    <p:sldId id="525" r:id="rId9"/>
    <p:sldId id="733" r:id="rId10"/>
    <p:sldId id="735" r:id="rId11"/>
    <p:sldId id="734" r:id="rId12"/>
    <p:sldId id="736" r:id="rId13"/>
    <p:sldId id="738" r:id="rId14"/>
    <p:sldId id="739" r:id="rId15"/>
    <p:sldId id="740" r:id="rId16"/>
    <p:sldId id="741" r:id="rId17"/>
    <p:sldId id="742" r:id="rId18"/>
    <p:sldId id="732" r:id="rId19"/>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64F2"/>
    <a:srgbClr val="EAEAEA"/>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152"/>
    <p:restoredTop sz="94660"/>
  </p:normalViewPr>
  <p:slideViewPr>
    <p:cSldViewPr showGuides="1">
      <p:cViewPr>
        <p:scale>
          <a:sx n="66" d="100"/>
          <a:sy n="66" d="100"/>
        </p:scale>
        <p:origin x="-72" y="-168"/>
      </p:cViewPr>
      <p:guideLst>
        <p:guide orient="horz" pos="2133"/>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
        <p:nvSpPr>
          <p:cNvPr id="4100"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rgbClr val="FFFFFF"/>
        </a:solidFill>
        <a:effectLst/>
      </p:bgPr>
    </p:bg>
    <p:spTree>
      <p:nvGrpSpPr>
        <p:cNvPr id="1" name=""/>
        <p:cNvGrpSpPr/>
        <p:nvPr/>
      </p:nvGrpSpPr>
      <p:grpSpPr>
        <a:xfrm>
          <a:off x="0" y="0"/>
          <a:ext cx="0" cy="0"/>
          <a:chOff x="0" y="0"/>
          <a:chExt cx="0" cy="0"/>
        </a:xfrm>
      </p:grpSpPr>
      <p:grpSp>
        <p:nvGrpSpPr>
          <p:cNvPr id="57" name="Group 30"/>
          <p:cNvGrpSpPr/>
          <p:nvPr/>
        </p:nvGrpSpPr>
        <p:grpSpPr>
          <a:xfrm>
            <a:off x="8077200" y="0"/>
            <a:ext cx="1076325" cy="6858000"/>
            <a:chOff x="5088" y="0"/>
            <a:chExt cx="678" cy="4320"/>
          </a:xfrm>
        </p:grpSpPr>
        <p:sp>
          <p:nvSpPr>
            <p:cNvPr id="58" name="Freeform 31"/>
            <p:cNvSpPr/>
            <p:nvPr/>
          </p:nvSpPr>
          <p:spPr bwMode="gray">
            <a:xfrm>
              <a:off x="5088" y="0"/>
              <a:ext cx="672" cy="702"/>
            </a:xfrm>
            <a:custGeom>
              <a:avLst/>
              <a:gdLst/>
              <a:ahLst/>
              <a:cxnLst>
                <a:cxn ang="0">
                  <a:pos x="0" y="432"/>
                </a:cxn>
                <a:cxn ang="0">
                  <a:pos x="288" y="0"/>
                </a:cxn>
                <a:cxn ang="0">
                  <a:pos x="672" y="0"/>
                </a:cxn>
                <a:cxn ang="0">
                  <a:pos x="672" y="720"/>
                </a:cxn>
                <a:cxn ang="0">
                  <a:pos x="0" y="432"/>
                </a:cxn>
              </a:cxnLst>
              <a:rect l="0" t="0" r="r" b="b"/>
              <a:pathLst>
                <a:path w="672" h="720">
                  <a:moveTo>
                    <a:pt x="0" y="432"/>
                  </a:moveTo>
                  <a:cubicBezTo>
                    <a:pt x="186" y="216"/>
                    <a:pt x="288" y="0"/>
                    <a:pt x="288" y="0"/>
                  </a:cubicBezTo>
                  <a:lnTo>
                    <a:pt x="672" y="0"/>
                  </a:lnTo>
                  <a:lnTo>
                    <a:pt x="672" y="720"/>
                  </a:lnTo>
                  <a:cubicBezTo>
                    <a:pt x="672" y="720"/>
                    <a:pt x="384" y="516"/>
                    <a:pt x="0" y="432"/>
                  </a:cubicBezTo>
                  <a:close/>
                </a:path>
              </a:pathLst>
            </a:custGeom>
            <a:solidFill>
              <a:srgbClr val="E8E8E8"/>
            </a:solidFill>
            <a:ln w="9525">
              <a:no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 name="Freeform 32"/>
            <p:cNvSpPr/>
            <p:nvPr/>
          </p:nvSpPr>
          <p:spPr bwMode="gray">
            <a:xfrm>
              <a:off x="5602" y="3496"/>
              <a:ext cx="164" cy="824"/>
            </a:xfrm>
            <a:custGeom>
              <a:avLst/>
              <a:gdLst/>
              <a:ahLst/>
              <a:cxnLst>
                <a:cxn ang="0">
                  <a:pos x="206" y="0"/>
                </a:cxn>
                <a:cxn ang="0">
                  <a:pos x="0" y="82"/>
                </a:cxn>
                <a:cxn ang="0">
                  <a:pos x="168" y="824"/>
                </a:cxn>
                <a:cxn ang="0">
                  <a:pos x="212" y="822"/>
                </a:cxn>
                <a:cxn ang="0">
                  <a:pos x="206" y="0"/>
                </a:cxn>
              </a:cxnLst>
              <a:rect l="0" t="0" r="r" b="b"/>
              <a:pathLst>
                <a:path w="212" h="824">
                  <a:moveTo>
                    <a:pt x="206" y="0"/>
                  </a:moveTo>
                  <a:cubicBezTo>
                    <a:pt x="104" y="54"/>
                    <a:pt x="0" y="82"/>
                    <a:pt x="0" y="82"/>
                  </a:cubicBezTo>
                  <a:cubicBezTo>
                    <a:pt x="0" y="82"/>
                    <a:pt x="148" y="378"/>
                    <a:pt x="168" y="824"/>
                  </a:cubicBezTo>
                  <a:lnTo>
                    <a:pt x="212" y="822"/>
                  </a:lnTo>
                  <a:cubicBezTo>
                    <a:pt x="212" y="822"/>
                    <a:pt x="209" y="411"/>
                    <a:pt x="206" y="0"/>
                  </a:cubicBezTo>
                  <a:close/>
                </a:path>
              </a:pathLst>
            </a:custGeom>
            <a:solidFill>
              <a:srgbClr val="E8E8E8"/>
            </a:solidFill>
            <a:ln w="9525">
              <a:no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60" name="Rectangle 33"/>
          <p:cNvSpPr>
            <a:spLocks noChangeArrowheads="1"/>
          </p:cNvSpPr>
          <p:nvPr/>
        </p:nvSpPr>
        <p:spPr bwMode="gray">
          <a:xfrm>
            <a:off x="5495925" y="1333500"/>
            <a:ext cx="660400" cy="1025525"/>
          </a:xfrm>
          <a:prstGeom prst="rect">
            <a:avLst/>
          </a:prstGeom>
          <a:solidFill>
            <a:srgbClr val="FFFFFF">
              <a:alpha val="39999"/>
            </a:srgbClr>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 name="Line 34"/>
          <p:cNvSpPr>
            <a:spLocks noChangeShapeType="1"/>
          </p:cNvSpPr>
          <p:nvPr/>
        </p:nvSpPr>
        <p:spPr bwMode="gray">
          <a:xfrm>
            <a:off x="5480050" y="1588"/>
            <a:ext cx="0" cy="4238625"/>
          </a:xfrm>
          <a:prstGeom prst="line">
            <a:avLst/>
          </a:prstGeom>
          <a:noFill/>
          <a:ln w="9525">
            <a:solidFill>
              <a:srgbClr val="FFFFFF"/>
            </a:solidFill>
            <a:round/>
          </a:ln>
          <a:effectLst>
            <a:outerShdw dist="17961" dir="2700000" algn="ctr" rotWithShape="0">
              <a:schemeClr val="accent2">
                <a:alpha val="50000"/>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 name="Rectangle 35"/>
          <p:cNvSpPr>
            <a:spLocks noChangeArrowheads="1"/>
          </p:cNvSpPr>
          <p:nvPr/>
        </p:nvSpPr>
        <p:spPr bwMode="gray">
          <a:xfrm>
            <a:off x="4457700" y="3495675"/>
            <a:ext cx="1012825" cy="1025525"/>
          </a:xfrm>
          <a:prstGeom prst="rect">
            <a:avLst/>
          </a:prstGeom>
          <a:solidFill>
            <a:srgbClr val="FFFFFF">
              <a:alpha val="30000"/>
            </a:srgbClr>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2056" name="Picture 37" descr="water"/>
          <p:cNvPicPr>
            <a:picLocks noChangeAspect="1"/>
          </p:cNvPicPr>
          <p:nvPr/>
        </p:nvPicPr>
        <p:blipFill>
          <a:blip r:embed="rId2"/>
          <a:srcRect l="22409" t="16374" b="27486"/>
          <a:stretch>
            <a:fillRect/>
          </a:stretch>
        </p:blipFill>
        <p:spPr>
          <a:xfrm rot="393398">
            <a:off x="2667000" y="609600"/>
            <a:ext cx="2663825" cy="2197100"/>
          </a:xfrm>
          <a:prstGeom prst="rect">
            <a:avLst/>
          </a:prstGeom>
          <a:noFill/>
          <a:ln w="9525">
            <a:noFill/>
          </a:ln>
        </p:spPr>
      </p:pic>
      <p:sp>
        <p:nvSpPr>
          <p:cNvPr id="33" name="Freeform 2"/>
          <p:cNvSpPr/>
          <p:nvPr/>
        </p:nvSpPr>
        <p:spPr bwMode="gray">
          <a:xfrm>
            <a:off x="0" y="6048375"/>
            <a:ext cx="2762250" cy="809625"/>
          </a:xfrm>
          <a:custGeom>
            <a:avLst/>
            <a:gdLst/>
            <a:ahLst/>
            <a:cxnLst>
              <a:cxn ang="0">
                <a:pos x="0" y="0"/>
              </a:cxn>
              <a:cxn ang="0">
                <a:pos x="0" y="510"/>
              </a:cxn>
              <a:cxn ang="0">
                <a:pos x="1740" y="510"/>
              </a:cxn>
              <a:cxn ang="0">
                <a:pos x="1595" y="30"/>
              </a:cxn>
              <a:cxn ang="0">
                <a:pos x="0" y="0"/>
              </a:cxn>
            </a:cxnLst>
            <a:rect l="0" t="0" r="r" b="b"/>
            <a:pathLst>
              <a:path w="1740" h="510">
                <a:moveTo>
                  <a:pt x="0" y="0"/>
                </a:moveTo>
                <a:lnTo>
                  <a:pt x="0" y="510"/>
                </a:lnTo>
                <a:cubicBezTo>
                  <a:pt x="0" y="510"/>
                  <a:pt x="870" y="510"/>
                  <a:pt x="1740" y="510"/>
                </a:cubicBezTo>
                <a:cubicBezTo>
                  <a:pt x="1650" y="258"/>
                  <a:pt x="1595" y="30"/>
                  <a:pt x="1595" y="30"/>
                </a:cubicBezTo>
                <a:cubicBezTo>
                  <a:pt x="798" y="54"/>
                  <a:pt x="0" y="0"/>
                  <a:pt x="0" y="0"/>
                </a:cubicBezTo>
                <a:close/>
              </a:path>
            </a:pathLst>
          </a:custGeom>
          <a:solidFill>
            <a:schemeClr val="folHlink"/>
          </a:solidFill>
          <a:ln w="9525">
            <a:no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3"/>
          <p:cNvSpPr/>
          <p:nvPr/>
        </p:nvSpPr>
        <p:spPr bwMode="gray">
          <a:xfrm>
            <a:off x="2590800" y="4705350"/>
            <a:ext cx="6400800" cy="2152650"/>
          </a:xfrm>
          <a:custGeom>
            <a:avLst/>
            <a:gdLst/>
            <a:ahLst/>
            <a:cxnLst>
              <a:cxn ang="0">
                <a:pos x="1116" y="0"/>
              </a:cxn>
              <a:cxn ang="0">
                <a:pos x="3840" y="636"/>
              </a:cxn>
              <a:cxn ang="0">
                <a:pos x="4032" y="1356"/>
              </a:cxn>
              <a:cxn ang="0">
                <a:pos x="288" y="1356"/>
              </a:cxn>
              <a:cxn ang="0">
                <a:pos x="0" y="828"/>
              </a:cxn>
              <a:cxn ang="0">
                <a:pos x="1116" y="0"/>
              </a:cxn>
            </a:cxnLst>
            <a:rect l="0" t="0" r="r" b="b"/>
            <a:pathLst>
              <a:path w="4032" h="1356">
                <a:moveTo>
                  <a:pt x="1116" y="0"/>
                </a:moveTo>
                <a:cubicBezTo>
                  <a:pt x="2370" y="1254"/>
                  <a:pt x="3840" y="636"/>
                  <a:pt x="3840" y="636"/>
                </a:cubicBezTo>
                <a:cubicBezTo>
                  <a:pt x="4032" y="966"/>
                  <a:pt x="4032" y="1356"/>
                  <a:pt x="4032" y="1356"/>
                </a:cubicBezTo>
                <a:cubicBezTo>
                  <a:pt x="4032" y="1356"/>
                  <a:pt x="2160" y="1356"/>
                  <a:pt x="288" y="1356"/>
                </a:cubicBezTo>
                <a:cubicBezTo>
                  <a:pt x="120" y="1140"/>
                  <a:pt x="0" y="828"/>
                  <a:pt x="0" y="828"/>
                </a:cubicBezTo>
                <a:lnTo>
                  <a:pt x="1116" y="0"/>
                </a:lnTo>
                <a:close/>
              </a:path>
            </a:pathLst>
          </a:custGeom>
          <a:solidFill>
            <a:schemeClr val="hlink"/>
          </a:solidFill>
          <a:ln w="9525">
            <a:no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4"/>
          <p:cNvSpPr/>
          <p:nvPr/>
        </p:nvSpPr>
        <p:spPr bwMode="gray">
          <a:xfrm>
            <a:off x="4400550" y="781050"/>
            <a:ext cx="4743450" cy="5048250"/>
          </a:xfrm>
          <a:custGeom>
            <a:avLst/>
            <a:gdLst/>
            <a:ahLst/>
            <a:cxnLst>
              <a:cxn ang="0">
                <a:pos x="510" y="1098"/>
              </a:cxn>
              <a:cxn ang="0">
                <a:pos x="2280" y="0"/>
              </a:cxn>
              <a:cxn ang="0">
                <a:pos x="2988" y="342"/>
              </a:cxn>
              <a:cxn ang="0">
                <a:pos x="2988" y="2772"/>
              </a:cxn>
              <a:cxn ang="0">
                <a:pos x="1452" y="3060"/>
              </a:cxn>
              <a:cxn ang="0">
                <a:pos x="0" y="2406"/>
              </a:cxn>
              <a:cxn ang="0">
                <a:pos x="510" y="1098"/>
              </a:cxn>
            </a:cxnLst>
            <a:rect l="0" t="0" r="r" b="b"/>
            <a:pathLst>
              <a:path w="2988" h="3180">
                <a:moveTo>
                  <a:pt x="510" y="1098"/>
                </a:moveTo>
                <a:cubicBezTo>
                  <a:pt x="1710" y="840"/>
                  <a:pt x="2280" y="0"/>
                  <a:pt x="2280" y="0"/>
                </a:cubicBezTo>
                <a:cubicBezTo>
                  <a:pt x="2700" y="96"/>
                  <a:pt x="2988" y="342"/>
                  <a:pt x="2988" y="342"/>
                </a:cubicBezTo>
                <a:lnTo>
                  <a:pt x="2988" y="2772"/>
                </a:lnTo>
                <a:cubicBezTo>
                  <a:pt x="2988" y="2772"/>
                  <a:pt x="2202" y="3180"/>
                  <a:pt x="1452" y="3060"/>
                </a:cubicBezTo>
                <a:cubicBezTo>
                  <a:pt x="636" y="2940"/>
                  <a:pt x="0" y="2406"/>
                  <a:pt x="0" y="2406"/>
                </a:cubicBezTo>
                <a:lnTo>
                  <a:pt x="510" y="1098"/>
                </a:lnTo>
                <a:close/>
              </a:path>
            </a:pathLst>
          </a:custGeom>
          <a:solidFill>
            <a:schemeClr val="accent2"/>
          </a:solidFill>
          <a:ln w="9525">
            <a:no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 name="Freeform 5"/>
          <p:cNvSpPr/>
          <p:nvPr/>
        </p:nvSpPr>
        <p:spPr bwMode="gray">
          <a:xfrm>
            <a:off x="4800600" y="0"/>
            <a:ext cx="3276600" cy="2409825"/>
          </a:xfrm>
          <a:custGeom>
            <a:avLst/>
            <a:gdLst/>
            <a:ahLst/>
            <a:cxnLst>
              <a:cxn ang="0">
                <a:pos x="0" y="0"/>
              </a:cxn>
              <a:cxn ang="0">
                <a:pos x="276" y="1518"/>
              </a:cxn>
              <a:cxn ang="0">
                <a:pos x="2064" y="0"/>
              </a:cxn>
              <a:cxn ang="0">
                <a:pos x="0" y="0"/>
              </a:cxn>
            </a:cxnLst>
            <a:rect l="0" t="0" r="r" b="b"/>
            <a:pathLst>
              <a:path w="2064" h="1518">
                <a:moveTo>
                  <a:pt x="0" y="0"/>
                </a:moveTo>
                <a:cubicBezTo>
                  <a:pt x="0" y="0"/>
                  <a:pt x="138" y="759"/>
                  <a:pt x="276" y="1518"/>
                </a:cubicBezTo>
                <a:cubicBezTo>
                  <a:pt x="1518" y="1194"/>
                  <a:pt x="2064" y="0"/>
                  <a:pt x="2064" y="0"/>
                </a:cubicBezTo>
                <a:lnTo>
                  <a:pt x="0" y="0"/>
                </a:lnTo>
                <a:close/>
              </a:path>
            </a:pathLst>
          </a:custGeom>
          <a:solidFill>
            <a:schemeClr val="accent1"/>
          </a:solidFill>
          <a:ln w="9525">
            <a:no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 name="Freeform 6"/>
          <p:cNvSpPr/>
          <p:nvPr/>
        </p:nvSpPr>
        <p:spPr bwMode="gray">
          <a:xfrm>
            <a:off x="0" y="0"/>
            <a:ext cx="6583363" cy="7267575"/>
          </a:xfrm>
          <a:custGeom>
            <a:avLst/>
            <a:gdLst/>
            <a:ahLst/>
            <a:cxnLst>
              <a:cxn ang="0">
                <a:pos x="0" y="0"/>
              </a:cxn>
              <a:cxn ang="0">
                <a:pos x="3612" y="0"/>
              </a:cxn>
              <a:cxn ang="0">
                <a:pos x="3222" y="3042"/>
              </a:cxn>
              <a:cxn ang="0">
                <a:pos x="0" y="3744"/>
              </a:cxn>
              <a:cxn ang="0">
                <a:pos x="0" y="0"/>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solidFill>
            <a:srgbClr val="FFFFFF"/>
          </a:solidFill>
          <a:ln w="9525">
            <a:no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 name="Freeform 7"/>
          <p:cNvSpPr/>
          <p:nvPr/>
        </p:nvSpPr>
        <p:spPr bwMode="gray">
          <a:xfrm>
            <a:off x="0" y="0"/>
            <a:ext cx="6372225" cy="7072313"/>
          </a:xfrm>
          <a:custGeom>
            <a:avLst/>
            <a:gdLst/>
            <a:ahLst/>
            <a:cxnLst>
              <a:cxn ang="0">
                <a:pos x="0" y="0"/>
              </a:cxn>
              <a:cxn ang="0">
                <a:pos x="3612" y="0"/>
              </a:cxn>
              <a:cxn ang="0">
                <a:pos x="3222" y="3042"/>
              </a:cxn>
              <a:cxn ang="0">
                <a:pos x="0" y="3744"/>
              </a:cxn>
              <a:cxn ang="0">
                <a:pos x="0" y="0"/>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gradFill rotWithShape="1">
            <a:gsLst>
              <a:gs pos="0">
                <a:schemeClr val="bg1">
                  <a:gamma/>
                  <a:tint val="25490"/>
                  <a:invGamma/>
                </a:schemeClr>
              </a:gs>
              <a:gs pos="100000">
                <a:schemeClr val="bg1"/>
              </a:gs>
            </a:gsLst>
            <a:lin ang="2700000" scaled="1"/>
          </a:gradFill>
          <a:ln w="9525">
            <a:no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 name="Line 8"/>
          <p:cNvSpPr>
            <a:spLocks noChangeShapeType="1"/>
          </p:cNvSpPr>
          <p:nvPr/>
        </p:nvSpPr>
        <p:spPr bwMode="gray">
          <a:xfrm>
            <a:off x="250825" y="1588"/>
            <a:ext cx="0" cy="6015038"/>
          </a:xfrm>
          <a:prstGeom prst="line">
            <a:avLst/>
          </a:prstGeom>
          <a:noFill/>
          <a:ln w="9525">
            <a:solidFill>
              <a:srgbClr val="FFFFFF"/>
            </a:solidFill>
            <a:round/>
          </a:ln>
          <a:effectLst>
            <a:outerShdw dist="17961" dir="2700000" algn="ctr" rotWithShape="0">
              <a:schemeClr val="accent2">
                <a:alpha val="50000"/>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 name="Line 9"/>
          <p:cNvSpPr>
            <a:spLocks noChangeShapeType="1"/>
          </p:cNvSpPr>
          <p:nvPr/>
        </p:nvSpPr>
        <p:spPr bwMode="gray">
          <a:xfrm>
            <a:off x="1293813" y="1588"/>
            <a:ext cx="0" cy="6207125"/>
          </a:xfrm>
          <a:prstGeom prst="line">
            <a:avLst/>
          </a:prstGeom>
          <a:noFill/>
          <a:ln w="9525">
            <a:solidFill>
              <a:srgbClr val="FFFFFF"/>
            </a:solidFill>
            <a:round/>
          </a:ln>
          <a:effectLst>
            <a:outerShdw dist="17961" dir="2700000" algn="ctr" rotWithShape="0">
              <a:schemeClr val="accent2">
                <a:alpha val="50000"/>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 name="Line 10"/>
          <p:cNvSpPr>
            <a:spLocks noChangeShapeType="1"/>
          </p:cNvSpPr>
          <p:nvPr/>
        </p:nvSpPr>
        <p:spPr bwMode="gray">
          <a:xfrm>
            <a:off x="2338388" y="1588"/>
            <a:ext cx="0" cy="6183313"/>
          </a:xfrm>
          <a:prstGeom prst="line">
            <a:avLst/>
          </a:prstGeom>
          <a:noFill/>
          <a:ln w="9525">
            <a:solidFill>
              <a:srgbClr val="FFFFFF"/>
            </a:solidFill>
            <a:round/>
          </a:ln>
          <a:effectLst>
            <a:outerShdw dist="17961" dir="2700000" algn="ctr" rotWithShape="0">
              <a:schemeClr val="accent2">
                <a:alpha val="50000"/>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 name="Line 11"/>
          <p:cNvSpPr>
            <a:spLocks noChangeShapeType="1"/>
          </p:cNvSpPr>
          <p:nvPr/>
        </p:nvSpPr>
        <p:spPr bwMode="gray">
          <a:xfrm>
            <a:off x="3382963" y="1588"/>
            <a:ext cx="0" cy="5972175"/>
          </a:xfrm>
          <a:prstGeom prst="line">
            <a:avLst/>
          </a:prstGeom>
          <a:noFill/>
          <a:ln w="9525">
            <a:solidFill>
              <a:srgbClr val="FFFFFF"/>
            </a:solidFill>
            <a:round/>
          </a:ln>
          <a:effectLst>
            <a:outerShdw dist="17961" dir="2700000" algn="ctr" rotWithShape="0">
              <a:schemeClr val="accent2">
                <a:alpha val="50000"/>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 name="Line 12"/>
          <p:cNvSpPr>
            <a:spLocks noChangeShapeType="1"/>
          </p:cNvSpPr>
          <p:nvPr/>
        </p:nvSpPr>
        <p:spPr bwMode="gray">
          <a:xfrm>
            <a:off x="4427538" y="1588"/>
            <a:ext cx="0" cy="5449888"/>
          </a:xfrm>
          <a:prstGeom prst="line">
            <a:avLst/>
          </a:prstGeom>
          <a:noFill/>
          <a:ln w="9525">
            <a:solidFill>
              <a:srgbClr val="FFFFFF"/>
            </a:solidFill>
            <a:round/>
          </a:ln>
          <a:effectLst>
            <a:outerShdw dist="17961" dir="2700000" algn="ctr" rotWithShape="0">
              <a:schemeClr val="accent2">
                <a:alpha val="50000"/>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 name="Line 13"/>
          <p:cNvSpPr>
            <a:spLocks noChangeShapeType="1"/>
          </p:cNvSpPr>
          <p:nvPr/>
        </p:nvSpPr>
        <p:spPr bwMode="gray">
          <a:xfrm rot="5400000">
            <a:off x="2913063" y="-2654300"/>
            <a:ext cx="0" cy="5813425"/>
          </a:xfrm>
          <a:prstGeom prst="line">
            <a:avLst/>
          </a:prstGeom>
          <a:noFill/>
          <a:ln w="9525">
            <a:solidFill>
              <a:srgbClr val="FFFFFF"/>
            </a:solidFill>
            <a:round/>
          </a:ln>
          <a:effectLst>
            <a:outerShdw dist="17961" dir="2700000" algn="ctr" rotWithShape="0">
              <a:schemeClr val="accent2">
                <a:alpha val="50000"/>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5" name="Line 14"/>
          <p:cNvSpPr>
            <a:spLocks noChangeShapeType="1"/>
          </p:cNvSpPr>
          <p:nvPr/>
        </p:nvSpPr>
        <p:spPr bwMode="gray">
          <a:xfrm rot="5400000">
            <a:off x="3006725" y="-1682750"/>
            <a:ext cx="0" cy="6000750"/>
          </a:xfrm>
          <a:prstGeom prst="line">
            <a:avLst/>
          </a:prstGeom>
          <a:noFill/>
          <a:ln w="9525">
            <a:solidFill>
              <a:srgbClr val="FFFFFF"/>
            </a:solidFill>
            <a:round/>
          </a:ln>
          <a:effectLst>
            <a:outerShdw dist="17961" dir="2700000" algn="ctr" rotWithShape="0">
              <a:schemeClr val="accent2">
                <a:alpha val="50000"/>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 name="Line 15"/>
          <p:cNvSpPr>
            <a:spLocks noChangeShapeType="1"/>
          </p:cNvSpPr>
          <p:nvPr/>
        </p:nvSpPr>
        <p:spPr bwMode="gray">
          <a:xfrm rot="5400000">
            <a:off x="3011488" y="-622300"/>
            <a:ext cx="0" cy="6010275"/>
          </a:xfrm>
          <a:prstGeom prst="line">
            <a:avLst/>
          </a:prstGeom>
          <a:noFill/>
          <a:ln w="9525">
            <a:solidFill>
              <a:srgbClr val="FFFFFF"/>
            </a:solidFill>
            <a:round/>
          </a:ln>
          <a:effectLst>
            <a:outerShdw dist="17961" dir="2700000" algn="ctr" rotWithShape="0">
              <a:schemeClr val="accent2">
                <a:alpha val="50000"/>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 name="Line 16"/>
          <p:cNvSpPr>
            <a:spLocks noChangeShapeType="1"/>
          </p:cNvSpPr>
          <p:nvPr/>
        </p:nvSpPr>
        <p:spPr bwMode="gray">
          <a:xfrm rot="5400000">
            <a:off x="2907506" y="548481"/>
            <a:ext cx="0" cy="5802313"/>
          </a:xfrm>
          <a:prstGeom prst="line">
            <a:avLst/>
          </a:prstGeom>
          <a:noFill/>
          <a:ln w="9525">
            <a:solidFill>
              <a:srgbClr val="FFFFFF"/>
            </a:solidFill>
            <a:round/>
          </a:ln>
          <a:effectLst>
            <a:outerShdw dist="17961" dir="2700000" algn="ctr" rotWithShape="0">
              <a:schemeClr val="accent2">
                <a:alpha val="50000"/>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8" name="Line 17"/>
          <p:cNvSpPr>
            <a:spLocks noChangeShapeType="1"/>
          </p:cNvSpPr>
          <p:nvPr/>
        </p:nvSpPr>
        <p:spPr bwMode="gray">
          <a:xfrm rot="5400000">
            <a:off x="2666206" y="1854994"/>
            <a:ext cx="0" cy="5319713"/>
          </a:xfrm>
          <a:prstGeom prst="line">
            <a:avLst/>
          </a:prstGeom>
          <a:noFill/>
          <a:ln w="9525">
            <a:solidFill>
              <a:srgbClr val="FFFFFF"/>
            </a:solidFill>
            <a:round/>
          </a:ln>
          <a:effectLst>
            <a:outerShdw dist="17961" dir="2700000" algn="ctr" rotWithShape="0">
              <a:schemeClr val="accent2">
                <a:alpha val="50000"/>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 name="Line 18"/>
          <p:cNvSpPr>
            <a:spLocks noChangeShapeType="1"/>
          </p:cNvSpPr>
          <p:nvPr/>
        </p:nvSpPr>
        <p:spPr bwMode="gray">
          <a:xfrm rot="5400000">
            <a:off x="2115344" y="3472656"/>
            <a:ext cx="0" cy="4217988"/>
          </a:xfrm>
          <a:prstGeom prst="line">
            <a:avLst/>
          </a:prstGeom>
          <a:noFill/>
          <a:ln w="9525">
            <a:solidFill>
              <a:srgbClr val="FFFFFF"/>
            </a:solidFill>
            <a:round/>
          </a:ln>
          <a:effectLst>
            <a:outerShdw dist="17961" dir="2700000" algn="ctr" rotWithShape="0">
              <a:schemeClr val="accent2">
                <a:alpha val="50000"/>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 name="Rectangle 19"/>
          <p:cNvSpPr>
            <a:spLocks noChangeArrowheads="1"/>
          </p:cNvSpPr>
          <p:nvPr/>
        </p:nvSpPr>
        <p:spPr bwMode="gray">
          <a:xfrm>
            <a:off x="2362200" y="277813"/>
            <a:ext cx="1012825" cy="1025525"/>
          </a:xfrm>
          <a:prstGeom prst="rect">
            <a:avLst/>
          </a:prstGeom>
          <a:solidFill>
            <a:srgbClr val="FFFFFF">
              <a:alpha val="50000"/>
            </a:srgbClr>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 name="Rectangle 20"/>
          <p:cNvSpPr>
            <a:spLocks noChangeArrowheads="1"/>
          </p:cNvSpPr>
          <p:nvPr/>
        </p:nvSpPr>
        <p:spPr bwMode="gray">
          <a:xfrm>
            <a:off x="285750" y="2427288"/>
            <a:ext cx="1012825" cy="1025525"/>
          </a:xfrm>
          <a:prstGeom prst="rect">
            <a:avLst/>
          </a:prstGeom>
          <a:solidFill>
            <a:srgbClr val="FFFFFF">
              <a:alpha val="39999"/>
            </a:srgbClr>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2" name="Rectangle 21"/>
          <p:cNvSpPr>
            <a:spLocks noChangeArrowheads="1"/>
          </p:cNvSpPr>
          <p:nvPr/>
        </p:nvSpPr>
        <p:spPr bwMode="gray">
          <a:xfrm>
            <a:off x="0" y="271463"/>
            <a:ext cx="250825" cy="1025525"/>
          </a:xfrm>
          <a:prstGeom prst="rect">
            <a:avLst/>
          </a:prstGeom>
          <a:solidFill>
            <a:srgbClr val="FFFFFF">
              <a:alpha val="39999"/>
            </a:srgbClr>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 name="Rectangle 22"/>
          <p:cNvSpPr>
            <a:spLocks noChangeArrowheads="1"/>
          </p:cNvSpPr>
          <p:nvPr/>
        </p:nvSpPr>
        <p:spPr bwMode="gray">
          <a:xfrm>
            <a:off x="1331913" y="1588"/>
            <a:ext cx="1012825" cy="234950"/>
          </a:xfrm>
          <a:prstGeom prst="rect">
            <a:avLst/>
          </a:prstGeom>
          <a:solidFill>
            <a:srgbClr val="FFFFFF">
              <a:alpha val="50000"/>
            </a:srgbClr>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 name="Freeform 23"/>
          <p:cNvSpPr/>
          <p:nvPr/>
        </p:nvSpPr>
        <p:spPr bwMode="gray">
          <a:xfrm>
            <a:off x="2365375" y="4541838"/>
            <a:ext cx="1009650" cy="1033463"/>
          </a:xfrm>
          <a:custGeom>
            <a:avLst/>
            <a:gdLst/>
            <a:ahLst/>
            <a:cxnLst>
              <a:cxn ang="0">
                <a:pos x="0" y="0"/>
              </a:cxn>
              <a:cxn ang="0">
                <a:pos x="0" y="645"/>
              </a:cxn>
              <a:cxn ang="0">
                <a:pos x="636" y="651"/>
              </a:cxn>
              <a:cxn ang="0">
                <a:pos x="632" y="0"/>
              </a:cxn>
              <a:cxn ang="0">
                <a:pos x="0" y="0"/>
              </a:cxn>
            </a:cxnLst>
            <a:rect l="0" t="0" r="r" b="b"/>
            <a:pathLst>
              <a:path w="636" h="651">
                <a:moveTo>
                  <a:pt x="0" y="0"/>
                </a:moveTo>
                <a:lnTo>
                  <a:pt x="0" y="645"/>
                </a:lnTo>
                <a:lnTo>
                  <a:pt x="636" y="651"/>
                </a:lnTo>
                <a:lnTo>
                  <a:pt x="632" y="0"/>
                </a:lnTo>
                <a:lnTo>
                  <a:pt x="0" y="0"/>
                </a:lnTo>
                <a:close/>
              </a:path>
            </a:pathLst>
          </a:custGeom>
          <a:solidFill>
            <a:srgbClr val="FFFFFF">
              <a:alpha val="39999"/>
            </a:srgbClr>
          </a:solidFill>
          <a:ln w="9525">
            <a:no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 name="Rectangle 24"/>
          <p:cNvSpPr>
            <a:spLocks noChangeArrowheads="1"/>
          </p:cNvSpPr>
          <p:nvPr/>
        </p:nvSpPr>
        <p:spPr bwMode="gray">
          <a:xfrm>
            <a:off x="285750" y="2435225"/>
            <a:ext cx="1012825" cy="1025525"/>
          </a:xfrm>
          <a:prstGeom prst="rect">
            <a:avLst/>
          </a:prstGeom>
          <a:solidFill>
            <a:srgbClr val="FFFFFF">
              <a:alpha val="30000"/>
            </a:srgbClr>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 name="Text Box 29"/>
          <p:cNvSpPr txBox="1">
            <a:spLocks noChangeArrowheads="1"/>
          </p:cNvSpPr>
          <p:nvPr/>
        </p:nvSpPr>
        <p:spPr bwMode="gray">
          <a:xfrm>
            <a:off x="333375" y="4714875"/>
            <a:ext cx="1303338" cy="427038"/>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L/O/G/O</a:t>
            </a:r>
            <a:endParaRPr kumimoji="0" lang="en-US" altLang="zh-CN" sz="2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193" name="Rectangle 25"/>
          <p:cNvSpPr>
            <a:spLocks noGrp="1" noChangeArrowheads="1"/>
          </p:cNvSpPr>
          <p:nvPr>
            <p:ph type="subTitle" idx="1"/>
          </p:nvPr>
        </p:nvSpPr>
        <p:spPr>
          <a:xfrm>
            <a:off x="333375" y="5084763"/>
            <a:ext cx="6400800" cy="457200"/>
          </a:xfrm>
        </p:spPr>
        <p:txBody>
          <a:bodyPr/>
          <a:lstStyle>
            <a:lvl1pPr marL="0" indent="0">
              <a:buFontTx/>
              <a:buNone/>
              <a:defRPr sz="1600">
                <a:latin typeface="Times New Roman" panose="02020603050405020304" pitchFamily="18" charset="0"/>
              </a:defRPr>
            </a:lvl1pPr>
          </a:lstStyle>
          <a:p>
            <a:pPr fontAlgn="base"/>
            <a:r>
              <a:rPr lang="zh-CN" altLang="en-US" strike="noStrike" noProof="1"/>
              <a:t>单击此处编辑母版副标题样式</a:t>
            </a:r>
            <a:endParaRPr lang="zh-CN" altLang="en-US" strike="noStrike" noProof="1"/>
          </a:p>
        </p:txBody>
      </p:sp>
      <p:sp>
        <p:nvSpPr>
          <p:cNvPr id="7204" name="Rectangle 36"/>
          <p:cNvSpPr>
            <a:spLocks noGrp="1" noChangeArrowheads="1"/>
          </p:cNvSpPr>
          <p:nvPr>
            <p:ph type="ctrTitle"/>
          </p:nvPr>
        </p:nvSpPr>
        <p:spPr bwMode="gray">
          <a:xfrm>
            <a:off x="333375" y="1884363"/>
            <a:ext cx="8229600" cy="1470025"/>
          </a:xfrm>
          <a:effectLst/>
        </p:spPr>
        <p:txBody>
          <a:bodyPr/>
          <a:lstStyle>
            <a:lvl1pPr>
              <a:defRPr sz="4800"/>
            </a:lvl1pPr>
          </a:lstStyle>
          <a:p>
            <a:pPr fontAlgn="base"/>
            <a:r>
              <a:rPr lang="zh-CN" altLang="en-US" strike="noStrike" noProof="1"/>
              <a:t>单击此处编辑母版标题样式</a:t>
            </a:r>
            <a:endParaRPr lang="zh-CN" altLang="en-US" strike="noStrike" noProof="1"/>
          </a:p>
        </p:txBody>
      </p:sp>
      <p:sp>
        <p:nvSpPr>
          <p:cNvPr id="64" name="Rectangle 26"/>
          <p:cNvSpPr>
            <a:spLocks noGrp="1" noChangeArrowheads="1"/>
          </p:cNvSpPr>
          <p:nvPr>
            <p:ph type="dt" sz="half" idx="2"/>
          </p:nvPr>
        </p:nvSpPr>
        <p:spPr bwMode="gray">
          <a:xfrm>
            <a:off x="457200" y="6407150"/>
            <a:ext cx="2133600" cy="314325"/>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65" name="Rectangle 27"/>
          <p:cNvSpPr>
            <a:spLocks noGrp="1" noChangeArrowheads="1"/>
          </p:cNvSpPr>
          <p:nvPr>
            <p:ph type="ftr" sz="quarter" idx="3"/>
          </p:nvPr>
        </p:nvSpPr>
        <p:spPr bwMode="gray">
          <a:xfrm>
            <a:off x="3124200" y="6407150"/>
            <a:ext cx="2895600" cy="314325"/>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indent="0" algn="ctr" defTabSz="914400" rtl="0" eaLnBrk="1" fontAlgn="base" latinLnBrk="0" hangingPunct="1">
              <a:lnSpc>
                <a:spcPct val="100000"/>
              </a:lnSpc>
              <a:spcBef>
                <a:spcPct val="0"/>
              </a:spcBef>
              <a:spcAft>
                <a:spcPct val="0"/>
              </a:spcAft>
              <a:buClrTx/>
              <a:buSzTx/>
              <a:buFontTx/>
              <a:buNone/>
              <a:defRPr/>
            </a:pPr>
            <a:endParaRPr kumimoji="0" lang="en-US" altLang="zh-CN"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66" name="Rectangle 28"/>
          <p:cNvSpPr>
            <a:spLocks noGrp="1" noChangeArrowheads="1"/>
          </p:cNvSpPr>
          <p:nvPr>
            <p:ph type="sldNum" sz="quarter" idx="4"/>
          </p:nvPr>
        </p:nvSpPr>
        <p:spPr bwMode="gray">
          <a:xfrm>
            <a:off x="6553200" y="6407150"/>
            <a:ext cx="2133600" cy="314325"/>
          </a:xfrm>
          <a:prstGeom prst="rect">
            <a:avLst/>
          </a:prstGeom>
          <a:noFill/>
          <a:ln w="9525">
            <a:noFill/>
            <a:miter lim="800000"/>
          </a:ln>
          <a:effectLst/>
        </p:spPr>
        <p:txBody>
          <a:bodyPr vert="horz" wrap="square" lIns="91440" tIns="45720" rIns="91440" bIns="45720" numCol="1" anchor="t" anchorCtr="0" compatLnSpc="1"/>
          <a:p>
            <a:pPr algn="r" eaLnBrk="1" fontAlgn="base" hangingPunct="1"/>
            <a:fld id="{9A0DB2DC-4C9A-4742-B13C-FB6460FD3503}" type="slidenum">
              <a:rPr lang="en-US" altLang="zh-CN" sz="1400" noProof="1">
                <a:latin typeface="Arial" panose="020B0604020202020204" pitchFamily="34" charset="0"/>
                <a:ea typeface="宋体" panose="02010600030101010101" pitchFamily="2" charset="-122"/>
                <a:cs typeface="+mn-ea"/>
              </a:rPr>
            </a:fld>
            <a:endParaRPr lang="en-US" altLang="zh-CN" sz="1400"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1000"/>
                                        <p:tgtEl>
                                          <p:spTgt spid="35"/>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1000"/>
                                        <p:tgtEl>
                                          <p:spTgt spid="34"/>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childTnLst>
                                </p:cTn>
                              </p:par>
                            </p:childTnLst>
                          </p:cTn>
                        </p:par>
                        <p:par>
                          <p:cTn id="17" fill="hold">
                            <p:stCondLst>
                              <p:cond delay="1000"/>
                            </p:stCondLst>
                            <p:childTnLst>
                              <p:par>
                                <p:cTn id="18" presetID="26" presetClass="emph" presetSubtype="0" fill="hold" grpId="1" nodeType="afterEffect">
                                  <p:stCondLst>
                                    <p:cond delay="0"/>
                                  </p:stCondLst>
                                  <p:childTnLst>
                                    <p:animEffect transition="out" filter="fade">
                                      <p:cBhvr>
                                        <p:cTn id="19" dur="2000" tmFilter="0, 0; .2, .5; .8, .5; 1, 0"/>
                                        <p:tgtEl>
                                          <p:spTgt spid="36"/>
                                        </p:tgtEl>
                                      </p:cBhvr>
                                    </p:animEffect>
                                    <p:animScale>
                                      <p:cBhvr>
                                        <p:cTn id="20" dur="1000" autoRev="1" fill="hold"/>
                                        <p:tgtEl>
                                          <p:spTgt spid="36"/>
                                        </p:tgtEl>
                                      </p:cBhvr>
                                      <p:by x="105000" y="105000"/>
                                    </p:animScale>
                                  </p:childTnLst>
                                </p:cTn>
                              </p:par>
                              <p:par>
                                <p:cTn id="21" presetID="26" presetClass="emph" presetSubtype="0" fill="hold" grpId="1" nodeType="withEffect">
                                  <p:stCondLst>
                                    <p:cond delay="500"/>
                                  </p:stCondLst>
                                  <p:childTnLst>
                                    <p:animEffect transition="out" filter="fade">
                                      <p:cBhvr>
                                        <p:cTn id="22" dur="2000" tmFilter="0, 0; .2, .5; .8, .5; 1, 0"/>
                                        <p:tgtEl>
                                          <p:spTgt spid="35"/>
                                        </p:tgtEl>
                                      </p:cBhvr>
                                    </p:animEffect>
                                    <p:animScale>
                                      <p:cBhvr>
                                        <p:cTn id="23" dur="1000" autoRev="1" fill="hold"/>
                                        <p:tgtEl>
                                          <p:spTgt spid="35"/>
                                        </p:tgtEl>
                                      </p:cBhvr>
                                      <p:by x="105000" y="105000"/>
                                    </p:animScale>
                                  </p:childTnLst>
                                </p:cTn>
                              </p:par>
                              <p:par>
                                <p:cTn id="24" presetID="26" presetClass="emph" presetSubtype="0" fill="hold" grpId="1" nodeType="withEffect">
                                  <p:stCondLst>
                                    <p:cond delay="1000"/>
                                  </p:stCondLst>
                                  <p:childTnLst>
                                    <p:animEffect transition="out" filter="fade">
                                      <p:cBhvr>
                                        <p:cTn id="25" dur="2000" tmFilter="0, 0; .2, .5; .8, .5; 1, 0"/>
                                        <p:tgtEl>
                                          <p:spTgt spid="34"/>
                                        </p:tgtEl>
                                      </p:cBhvr>
                                    </p:animEffect>
                                    <p:animScale>
                                      <p:cBhvr>
                                        <p:cTn id="26" dur="1000" autoRev="1" fill="hold"/>
                                        <p:tgtEl>
                                          <p:spTgt spid="34"/>
                                        </p:tgtEl>
                                      </p:cBhvr>
                                      <p:by x="105000" y="105000"/>
                                    </p:animScale>
                                  </p:childTnLst>
                                </p:cTn>
                              </p:par>
                              <p:par>
                                <p:cTn id="27" presetID="26" presetClass="emph" presetSubtype="0" fill="hold" grpId="1" nodeType="withEffect">
                                  <p:stCondLst>
                                    <p:cond delay="1600"/>
                                  </p:stCondLst>
                                  <p:childTnLst>
                                    <p:animEffect transition="out" filter="fade">
                                      <p:cBhvr>
                                        <p:cTn id="28" dur="2000" tmFilter="0, 0; .2, .5; .8, .5; 1, 0"/>
                                        <p:tgtEl>
                                          <p:spTgt spid="33"/>
                                        </p:tgtEl>
                                      </p:cBhvr>
                                    </p:animEffect>
                                    <p:animScale>
                                      <p:cBhvr>
                                        <p:cTn id="29" dur="1000" autoRev="1" fill="hold"/>
                                        <p:tgtEl>
                                          <p:spTgt spid="33"/>
                                        </p:tgtEl>
                                      </p:cBhvr>
                                      <p:by x="105000" y="105000"/>
                                    </p:animScale>
                                  </p:childTnLst>
                                </p:cTn>
                              </p:par>
                            </p:childTnLst>
                          </p:cTn>
                        </p:par>
                        <p:par>
                          <p:cTn id="30" fill="hold">
                            <p:stCondLst>
                              <p:cond delay="3000"/>
                            </p:stCondLst>
                            <p:childTnLst>
                              <p:par>
                                <p:cTn id="31" presetID="19" presetClass="emph" presetSubtype="0" fill="hold" grpId="2" nodeType="afterEffect">
                                  <p:stCondLst>
                                    <p:cond delay="0"/>
                                  </p:stCondLst>
                                  <p:childTnLst>
                                    <p:animClr clrSpc="rgb" dir="cw">
                                      <p:cBhvr override="childStyle">
                                        <p:cTn id="32" dur="1000" fill="hold"/>
                                        <p:tgtEl>
                                          <p:spTgt spid="36"/>
                                        </p:tgtEl>
                                        <p:attrNameLst>
                                          <p:attrName>style.color</p:attrName>
                                        </p:attrNameLst>
                                      </p:cBhvr>
                                      <p:to>
                                        <a:schemeClr val="hlink"/>
                                      </p:to>
                                    </p:animClr>
                                    <p:animClr clrSpc="rgb" dir="cw">
                                      <p:cBhvr>
                                        <p:cTn id="33" dur="1000" fill="hold"/>
                                        <p:tgtEl>
                                          <p:spTgt spid="36"/>
                                        </p:tgtEl>
                                        <p:attrNameLst>
                                          <p:attrName>fillcolor</p:attrName>
                                        </p:attrNameLst>
                                      </p:cBhvr>
                                      <p:to>
                                        <a:schemeClr val="hlink"/>
                                      </p:to>
                                    </p:animClr>
                                    <p:set>
                                      <p:cBhvr>
                                        <p:cTn id="34" dur="1000" fill="hold"/>
                                        <p:tgtEl>
                                          <p:spTgt spid="36"/>
                                        </p:tgtEl>
                                        <p:attrNameLst>
                                          <p:attrName>fill.type</p:attrName>
                                        </p:attrNameLst>
                                      </p:cBhvr>
                                      <p:to>
                                        <p:strVal val="solid"/>
                                      </p:to>
                                    </p:set>
                                    <p:set>
                                      <p:cBhvr>
                                        <p:cTn id="35" dur="1000" fill="hold"/>
                                        <p:tgtEl>
                                          <p:spTgt spid="36"/>
                                        </p:tgtEl>
                                        <p:attrNameLst>
                                          <p:attrName>fill.on</p:attrName>
                                        </p:attrNameLst>
                                      </p:cBhvr>
                                      <p:to>
                                        <p:strVal val="true"/>
                                      </p:to>
                                    </p:set>
                                  </p:childTnLst>
                                </p:cTn>
                              </p:par>
                              <p:par>
                                <p:cTn id="36" presetID="19" presetClass="emph" presetSubtype="0" fill="hold" grpId="2" nodeType="withEffect">
                                  <p:stCondLst>
                                    <p:cond delay="500"/>
                                  </p:stCondLst>
                                  <p:childTnLst>
                                    <p:animClr clrSpc="rgb" dir="cw">
                                      <p:cBhvr override="childStyle">
                                        <p:cTn id="37" dur="1000" fill="hold"/>
                                        <p:tgtEl>
                                          <p:spTgt spid="35"/>
                                        </p:tgtEl>
                                        <p:attrNameLst>
                                          <p:attrName>style.color</p:attrName>
                                        </p:attrNameLst>
                                      </p:cBhvr>
                                      <p:to>
                                        <a:schemeClr val="folHlink"/>
                                      </p:to>
                                    </p:animClr>
                                    <p:animClr clrSpc="rgb" dir="cw">
                                      <p:cBhvr>
                                        <p:cTn id="38" dur="1000" fill="hold"/>
                                        <p:tgtEl>
                                          <p:spTgt spid="35"/>
                                        </p:tgtEl>
                                        <p:attrNameLst>
                                          <p:attrName>fillcolor</p:attrName>
                                        </p:attrNameLst>
                                      </p:cBhvr>
                                      <p:to>
                                        <a:schemeClr val="folHlink"/>
                                      </p:to>
                                    </p:animClr>
                                    <p:set>
                                      <p:cBhvr>
                                        <p:cTn id="39" dur="1000" fill="hold"/>
                                        <p:tgtEl>
                                          <p:spTgt spid="35"/>
                                        </p:tgtEl>
                                        <p:attrNameLst>
                                          <p:attrName>fill.type</p:attrName>
                                        </p:attrNameLst>
                                      </p:cBhvr>
                                      <p:to>
                                        <p:strVal val="solid"/>
                                      </p:to>
                                    </p:set>
                                    <p:set>
                                      <p:cBhvr>
                                        <p:cTn id="40" dur="1000" fill="hold"/>
                                        <p:tgtEl>
                                          <p:spTgt spid="35"/>
                                        </p:tgtEl>
                                        <p:attrNameLst>
                                          <p:attrName>fill.on</p:attrName>
                                        </p:attrNameLst>
                                      </p:cBhvr>
                                      <p:to>
                                        <p:strVal val="true"/>
                                      </p:to>
                                    </p:set>
                                  </p:childTnLst>
                                </p:cTn>
                              </p:par>
                              <p:par>
                                <p:cTn id="41" presetID="19" presetClass="emph" presetSubtype="0" fill="hold" grpId="2" nodeType="withEffect">
                                  <p:stCondLst>
                                    <p:cond delay="900"/>
                                  </p:stCondLst>
                                  <p:childTnLst>
                                    <p:animClr clrSpc="rgb" dir="cw">
                                      <p:cBhvr override="childStyle">
                                        <p:cTn id="42" dur="1000" fill="hold"/>
                                        <p:tgtEl>
                                          <p:spTgt spid="34"/>
                                        </p:tgtEl>
                                        <p:attrNameLst>
                                          <p:attrName>style.color</p:attrName>
                                        </p:attrNameLst>
                                      </p:cBhvr>
                                      <p:to>
                                        <a:schemeClr val="accent1"/>
                                      </p:to>
                                    </p:animClr>
                                    <p:animClr clrSpc="rgb" dir="cw">
                                      <p:cBhvr>
                                        <p:cTn id="43" dur="1000" fill="hold"/>
                                        <p:tgtEl>
                                          <p:spTgt spid="34"/>
                                        </p:tgtEl>
                                        <p:attrNameLst>
                                          <p:attrName>fillcolor</p:attrName>
                                        </p:attrNameLst>
                                      </p:cBhvr>
                                      <p:to>
                                        <a:schemeClr val="accent1"/>
                                      </p:to>
                                    </p:animClr>
                                    <p:set>
                                      <p:cBhvr>
                                        <p:cTn id="44" dur="1000" fill="hold"/>
                                        <p:tgtEl>
                                          <p:spTgt spid="34"/>
                                        </p:tgtEl>
                                        <p:attrNameLst>
                                          <p:attrName>fill.type</p:attrName>
                                        </p:attrNameLst>
                                      </p:cBhvr>
                                      <p:to>
                                        <p:strVal val="solid"/>
                                      </p:to>
                                    </p:set>
                                    <p:set>
                                      <p:cBhvr>
                                        <p:cTn id="45" dur="1000" fill="hold"/>
                                        <p:tgtEl>
                                          <p:spTgt spid="34"/>
                                        </p:tgtEl>
                                        <p:attrNameLst>
                                          <p:attrName>fill.on</p:attrName>
                                        </p:attrNameLst>
                                      </p:cBhvr>
                                      <p:to>
                                        <p:strVal val="true"/>
                                      </p:to>
                                    </p:set>
                                  </p:childTnLst>
                                </p:cTn>
                              </p:par>
                              <p:par>
                                <p:cTn id="46" presetID="19" presetClass="emph" presetSubtype="0" fill="hold" grpId="2" nodeType="withEffect">
                                  <p:stCondLst>
                                    <p:cond delay="1400"/>
                                  </p:stCondLst>
                                  <p:childTnLst>
                                    <p:animClr clrSpc="rgb" dir="cw">
                                      <p:cBhvr override="childStyle">
                                        <p:cTn id="47" dur="1000" fill="hold"/>
                                        <p:tgtEl>
                                          <p:spTgt spid="33"/>
                                        </p:tgtEl>
                                        <p:attrNameLst>
                                          <p:attrName>style.color</p:attrName>
                                        </p:attrNameLst>
                                      </p:cBhvr>
                                      <p:to>
                                        <a:schemeClr val="accent2"/>
                                      </p:to>
                                    </p:animClr>
                                    <p:animClr clrSpc="rgb" dir="cw">
                                      <p:cBhvr>
                                        <p:cTn id="48" dur="1000" fill="hold"/>
                                        <p:tgtEl>
                                          <p:spTgt spid="33"/>
                                        </p:tgtEl>
                                        <p:attrNameLst>
                                          <p:attrName>fillcolor</p:attrName>
                                        </p:attrNameLst>
                                      </p:cBhvr>
                                      <p:to>
                                        <a:schemeClr val="accent2"/>
                                      </p:to>
                                    </p:animClr>
                                    <p:set>
                                      <p:cBhvr>
                                        <p:cTn id="49" dur="1000" fill="hold"/>
                                        <p:tgtEl>
                                          <p:spTgt spid="33"/>
                                        </p:tgtEl>
                                        <p:attrNameLst>
                                          <p:attrName>fill.type</p:attrName>
                                        </p:attrNameLst>
                                      </p:cBhvr>
                                      <p:to>
                                        <p:strVal val="solid"/>
                                      </p:to>
                                    </p:set>
                                    <p:set>
                                      <p:cBhvr>
                                        <p:cTn id="50" dur="1000" fill="hold"/>
                                        <p:tgtEl>
                                          <p:spTgt spid="33"/>
                                        </p:tgtEl>
                                        <p:attrNameLst>
                                          <p:attrName>fill.on</p:attrName>
                                        </p:attrNameLst>
                                      </p:cBhvr>
                                      <p:to>
                                        <p:strVal val="true"/>
                                      </p:to>
                                    </p:set>
                                  </p:childTnLst>
                                </p:cTn>
                              </p:par>
                            </p:childTnLst>
                          </p:cTn>
                        </p:par>
                        <p:par>
                          <p:cTn id="51" fill="hold">
                            <p:stCondLst>
                              <p:cond delay="4000"/>
                            </p:stCondLst>
                            <p:childTnLst>
                              <p:par>
                                <p:cTn id="52" presetID="19" presetClass="emph" presetSubtype="0" fill="hold" grpId="3" nodeType="afterEffect">
                                  <p:stCondLst>
                                    <p:cond delay="0"/>
                                  </p:stCondLst>
                                  <p:childTnLst>
                                    <p:animClr clrSpc="rgb" dir="cw">
                                      <p:cBhvr override="childStyle">
                                        <p:cTn id="53" dur="1000" fill="hold"/>
                                        <p:tgtEl>
                                          <p:spTgt spid="36"/>
                                        </p:tgtEl>
                                        <p:attrNameLst>
                                          <p:attrName>style.color</p:attrName>
                                        </p:attrNameLst>
                                      </p:cBhvr>
                                      <p:to>
                                        <a:schemeClr val="folHlink"/>
                                      </p:to>
                                    </p:animClr>
                                    <p:animClr clrSpc="rgb" dir="cw">
                                      <p:cBhvr>
                                        <p:cTn id="54" dur="1000" fill="hold"/>
                                        <p:tgtEl>
                                          <p:spTgt spid="36"/>
                                        </p:tgtEl>
                                        <p:attrNameLst>
                                          <p:attrName>fillcolor</p:attrName>
                                        </p:attrNameLst>
                                      </p:cBhvr>
                                      <p:to>
                                        <a:schemeClr val="folHlink"/>
                                      </p:to>
                                    </p:animClr>
                                    <p:set>
                                      <p:cBhvr>
                                        <p:cTn id="55" dur="1000" fill="hold"/>
                                        <p:tgtEl>
                                          <p:spTgt spid="36"/>
                                        </p:tgtEl>
                                        <p:attrNameLst>
                                          <p:attrName>fill.type</p:attrName>
                                        </p:attrNameLst>
                                      </p:cBhvr>
                                      <p:to>
                                        <p:strVal val="solid"/>
                                      </p:to>
                                    </p:set>
                                    <p:set>
                                      <p:cBhvr>
                                        <p:cTn id="56" dur="1000" fill="hold"/>
                                        <p:tgtEl>
                                          <p:spTgt spid="36"/>
                                        </p:tgtEl>
                                        <p:attrNameLst>
                                          <p:attrName>fill.on</p:attrName>
                                        </p:attrNameLst>
                                      </p:cBhvr>
                                      <p:to>
                                        <p:strVal val="true"/>
                                      </p:to>
                                    </p:set>
                                  </p:childTnLst>
                                </p:cTn>
                              </p:par>
                              <p:par>
                                <p:cTn id="57" presetID="19" presetClass="emph" presetSubtype="0" fill="hold" grpId="3" nodeType="withEffect">
                                  <p:stCondLst>
                                    <p:cond delay="700"/>
                                  </p:stCondLst>
                                  <p:childTnLst>
                                    <p:animClr clrSpc="rgb" dir="cw">
                                      <p:cBhvr override="childStyle">
                                        <p:cTn id="58" dur="1000" fill="hold"/>
                                        <p:tgtEl>
                                          <p:spTgt spid="35"/>
                                        </p:tgtEl>
                                        <p:attrNameLst>
                                          <p:attrName>style.color</p:attrName>
                                        </p:attrNameLst>
                                      </p:cBhvr>
                                      <p:to>
                                        <a:schemeClr val="accent1"/>
                                      </p:to>
                                    </p:animClr>
                                    <p:animClr clrSpc="rgb" dir="cw">
                                      <p:cBhvr>
                                        <p:cTn id="59" dur="1000" fill="hold"/>
                                        <p:tgtEl>
                                          <p:spTgt spid="35"/>
                                        </p:tgtEl>
                                        <p:attrNameLst>
                                          <p:attrName>fillcolor</p:attrName>
                                        </p:attrNameLst>
                                      </p:cBhvr>
                                      <p:to>
                                        <a:schemeClr val="accent1"/>
                                      </p:to>
                                    </p:animClr>
                                    <p:set>
                                      <p:cBhvr>
                                        <p:cTn id="60" dur="1000" fill="hold"/>
                                        <p:tgtEl>
                                          <p:spTgt spid="35"/>
                                        </p:tgtEl>
                                        <p:attrNameLst>
                                          <p:attrName>fill.type</p:attrName>
                                        </p:attrNameLst>
                                      </p:cBhvr>
                                      <p:to>
                                        <p:strVal val="solid"/>
                                      </p:to>
                                    </p:set>
                                    <p:set>
                                      <p:cBhvr>
                                        <p:cTn id="61" dur="1000" fill="hold"/>
                                        <p:tgtEl>
                                          <p:spTgt spid="35"/>
                                        </p:tgtEl>
                                        <p:attrNameLst>
                                          <p:attrName>fill.on</p:attrName>
                                        </p:attrNameLst>
                                      </p:cBhvr>
                                      <p:to>
                                        <p:strVal val="true"/>
                                      </p:to>
                                    </p:set>
                                  </p:childTnLst>
                                </p:cTn>
                              </p:par>
                              <p:par>
                                <p:cTn id="62" presetID="19" presetClass="emph" presetSubtype="0" fill="hold" grpId="3" nodeType="withEffect">
                                  <p:stCondLst>
                                    <p:cond delay="0"/>
                                  </p:stCondLst>
                                  <p:childTnLst>
                                    <p:animClr clrSpc="rgb" dir="cw">
                                      <p:cBhvr override="childStyle">
                                        <p:cTn id="63" dur="1000" fill="hold"/>
                                        <p:tgtEl>
                                          <p:spTgt spid="34"/>
                                        </p:tgtEl>
                                        <p:attrNameLst>
                                          <p:attrName>style.color</p:attrName>
                                        </p:attrNameLst>
                                      </p:cBhvr>
                                      <p:to>
                                        <a:schemeClr val="accent2"/>
                                      </p:to>
                                    </p:animClr>
                                    <p:animClr clrSpc="rgb" dir="cw">
                                      <p:cBhvr>
                                        <p:cTn id="64" dur="1000" fill="hold"/>
                                        <p:tgtEl>
                                          <p:spTgt spid="34"/>
                                        </p:tgtEl>
                                        <p:attrNameLst>
                                          <p:attrName>fillcolor</p:attrName>
                                        </p:attrNameLst>
                                      </p:cBhvr>
                                      <p:to>
                                        <a:schemeClr val="accent2"/>
                                      </p:to>
                                    </p:animClr>
                                    <p:set>
                                      <p:cBhvr>
                                        <p:cTn id="65" dur="1000" fill="hold"/>
                                        <p:tgtEl>
                                          <p:spTgt spid="34"/>
                                        </p:tgtEl>
                                        <p:attrNameLst>
                                          <p:attrName>fill.type</p:attrName>
                                        </p:attrNameLst>
                                      </p:cBhvr>
                                      <p:to>
                                        <p:strVal val="solid"/>
                                      </p:to>
                                    </p:set>
                                    <p:set>
                                      <p:cBhvr>
                                        <p:cTn id="66" dur="1000" fill="hold"/>
                                        <p:tgtEl>
                                          <p:spTgt spid="34"/>
                                        </p:tgtEl>
                                        <p:attrNameLst>
                                          <p:attrName>fill.on</p:attrName>
                                        </p:attrNameLst>
                                      </p:cBhvr>
                                      <p:to>
                                        <p:strVal val="true"/>
                                      </p:to>
                                    </p:set>
                                  </p:childTnLst>
                                </p:cTn>
                              </p:par>
                              <p:par>
                                <p:cTn id="67" presetID="19" presetClass="emph" presetSubtype="0" fill="hold" grpId="3" nodeType="withEffect">
                                  <p:stCondLst>
                                    <p:cond delay="700"/>
                                  </p:stCondLst>
                                  <p:childTnLst>
                                    <p:animClr clrSpc="rgb" dir="cw">
                                      <p:cBhvr override="childStyle">
                                        <p:cTn id="68" dur="1000" fill="hold"/>
                                        <p:tgtEl>
                                          <p:spTgt spid="33"/>
                                        </p:tgtEl>
                                        <p:attrNameLst>
                                          <p:attrName>style.color</p:attrName>
                                        </p:attrNameLst>
                                      </p:cBhvr>
                                      <p:to>
                                        <a:schemeClr val="hlink"/>
                                      </p:to>
                                    </p:animClr>
                                    <p:animClr clrSpc="rgb" dir="cw">
                                      <p:cBhvr>
                                        <p:cTn id="69" dur="1000" fill="hold"/>
                                        <p:tgtEl>
                                          <p:spTgt spid="33"/>
                                        </p:tgtEl>
                                        <p:attrNameLst>
                                          <p:attrName>fillcolor</p:attrName>
                                        </p:attrNameLst>
                                      </p:cBhvr>
                                      <p:to>
                                        <a:schemeClr val="hlink"/>
                                      </p:to>
                                    </p:animClr>
                                    <p:set>
                                      <p:cBhvr>
                                        <p:cTn id="70" dur="1000" fill="hold"/>
                                        <p:tgtEl>
                                          <p:spTgt spid="33"/>
                                        </p:tgtEl>
                                        <p:attrNameLst>
                                          <p:attrName>fill.type</p:attrName>
                                        </p:attrNameLst>
                                      </p:cBhvr>
                                      <p:to>
                                        <p:strVal val="solid"/>
                                      </p:to>
                                    </p:set>
                                    <p:set>
                                      <p:cBhvr>
                                        <p:cTn id="71" dur="1000" fill="hold"/>
                                        <p:tgtEl>
                                          <p:spTgt spid="33"/>
                                        </p:tgtEl>
                                        <p:attrNameLst>
                                          <p:attrName>fill.on</p:attrName>
                                        </p:attrNameLst>
                                      </p:cBhvr>
                                      <p:to>
                                        <p:strVal val="true"/>
                                      </p:to>
                                    </p:set>
                                  </p:childTnLst>
                                </p:cTn>
                              </p:par>
                              <p:par>
                                <p:cTn id="72" presetID="10" presetClass="entr" presetSubtype="0" fill="hold" nodeType="with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fade">
                                      <p:cBhvr>
                                        <p:cTn id="74"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3" grpId="2" animBg="1"/>
      <p:bldP spid="33" grpId="3" animBg="1"/>
      <p:bldP spid="34" grpId="0" animBg="1"/>
      <p:bldP spid="34" grpId="1" animBg="1"/>
      <p:bldP spid="34" grpId="2" animBg="1"/>
      <p:bldP spid="34" grpId="3" animBg="1"/>
      <p:bldP spid="35" grpId="0" animBg="1"/>
      <p:bldP spid="35" grpId="1" animBg="1"/>
      <p:bldP spid="35" grpId="2" animBg="1"/>
      <p:bldP spid="35" grpId="3" animBg="1"/>
      <p:bldP spid="36" grpId="0" animBg="1"/>
      <p:bldP spid="36" grpId="1" animBg="1"/>
      <p:bldP spid="36" grpId="2" animBg="1"/>
      <p:bldP spid="36" grpId="3"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400" strike="noStrike" noProof="1">
                <a:latin typeface="Arial" panose="020B0604020202020204" pitchFamily="34" charset="0"/>
                <a:ea typeface="宋体" panose="02010600030101010101" pitchFamily="2" charset="-122"/>
                <a:cs typeface="+mn-ea"/>
              </a:rPr>
            </a:fld>
            <a:endParaRPr lang="en-US" altLang="zh-CN" sz="1400"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25438"/>
            <a:ext cx="2057400" cy="58007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325438"/>
            <a:ext cx="6019800" cy="58007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400" strike="noStrike" noProof="1">
                <a:latin typeface="Arial" panose="020B0604020202020204" pitchFamily="34" charset="0"/>
                <a:ea typeface="宋体" panose="02010600030101010101" pitchFamily="2" charset="-122"/>
                <a:cs typeface="+mn-ea"/>
              </a:rPr>
            </a:fld>
            <a:endParaRPr lang="en-US" altLang="zh-CN" sz="1400"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altLang="zh-CN" sz="1400" strike="noStrike" noProof="1">
                <a:latin typeface="Arial" panose="020B0604020202020204" pitchFamily="34" charset="0"/>
                <a:ea typeface="宋体" panose="02010600030101010101" pitchFamily="2" charset="-122"/>
                <a:cs typeface="+mn-ea"/>
              </a:rPr>
            </a:fld>
            <a:endParaRPr lang="en-US" altLang="zh-CN" sz="1400"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291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algn="r" eaLnBrk="1" fontAlgn="base" hangingPunct="1"/>
            <a:fld id="{9A0DB2DC-4C9A-4742-B13C-FB6460FD3503}" type="slidenum">
              <a:rPr lang="en-US" altLang="zh-CN" sz="1400" strike="noStrike" noProof="1">
                <a:latin typeface="Arial" panose="020B0604020202020204" pitchFamily="34" charset="0"/>
                <a:ea typeface="宋体" panose="02010600030101010101" pitchFamily="2" charset="-122"/>
                <a:cs typeface="+mn-ea"/>
              </a:rPr>
            </a:fld>
            <a:endParaRPr lang="en-US" altLang="zh-CN" sz="1400"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400" strike="noStrike" noProof="1">
                <a:latin typeface="Arial" panose="020B0604020202020204" pitchFamily="34" charset="0"/>
                <a:ea typeface="宋体" panose="02010600030101010101" pitchFamily="2" charset="-122"/>
                <a:cs typeface="+mn-ea"/>
              </a:rPr>
            </a:fld>
            <a:endParaRPr lang="en-US" altLang="zh-CN" sz="1400"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400" strike="noStrike" noProof="1">
                <a:latin typeface="Arial" panose="020B0604020202020204" pitchFamily="34" charset="0"/>
                <a:ea typeface="宋体" panose="02010600030101010101" pitchFamily="2" charset="-122"/>
                <a:cs typeface="+mn-ea"/>
              </a:rPr>
            </a:fld>
            <a:endParaRPr lang="en-US" altLang="zh-CN" sz="1400"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altLang="zh-CN" sz="1400" strike="noStrike" noProof="1">
                <a:latin typeface="Arial" panose="020B0604020202020204" pitchFamily="34" charset="0"/>
                <a:ea typeface="宋体" panose="02010600030101010101" pitchFamily="2" charset="-122"/>
                <a:cs typeface="+mn-ea"/>
              </a:rPr>
            </a:fld>
            <a:endParaRPr lang="en-US" altLang="zh-CN" sz="1400"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fontAlgn="base" hangingPunct="1"/>
            <a:fld id="{9A0DB2DC-4C9A-4742-B13C-FB6460FD3503}" type="slidenum">
              <a:rPr lang="en-US" altLang="zh-CN" sz="1400" strike="noStrike" noProof="1">
                <a:latin typeface="Arial" panose="020B0604020202020204" pitchFamily="34" charset="0"/>
                <a:ea typeface="宋体" panose="02010600030101010101" pitchFamily="2" charset="-122"/>
                <a:cs typeface="+mn-ea"/>
              </a:rPr>
            </a:fld>
            <a:endParaRPr lang="en-US" altLang="zh-CN" sz="1400"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en-US" altLang="zh-CN" sz="1400" strike="noStrike" noProof="1">
                <a:latin typeface="Arial" panose="020B0604020202020204" pitchFamily="34" charset="0"/>
                <a:ea typeface="宋体" panose="02010600030101010101" pitchFamily="2" charset="-122"/>
                <a:cs typeface="+mn-ea"/>
              </a:rPr>
            </a:fld>
            <a:endParaRPr lang="en-US" altLang="zh-CN" sz="1400"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en-US" altLang="zh-CN" sz="1400" strike="noStrike" noProof="1">
                <a:latin typeface="Arial" panose="020B0604020202020204" pitchFamily="34" charset="0"/>
                <a:ea typeface="宋体" panose="02010600030101010101" pitchFamily="2" charset="-122"/>
                <a:cs typeface="+mn-ea"/>
              </a:rPr>
            </a:fld>
            <a:endParaRPr lang="en-US" altLang="zh-CN" sz="1400"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altLang="zh-CN" sz="1400" strike="noStrike" noProof="1">
                <a:latin typeface="Arial" panose="020B0604020202020204" pitchFamily="34" charset="0"/>
                <a:ea typeface="宋体" panose="02010600030101010101" pitchFamily="2" charset="-122"/>
                <a:cs typeface="+mn-ea"/>
              </a:rPr>
            </a:fld>
            <a:endParaRPr lang="en-US" altLang="zh-CN" sz="1400"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altLang="zh-CN" sz="1400" strike="noStrike" noProof="1">
                <a:latin typeface="Arial" panose="020B0604020202020204" pitchFamily="34" charset="0"/>
                <a:ea typeface="宋体" panose="02010600030101010101" pitchFamily="2" charset="-122"/>
                <a:cs typeface="+mn-ea"/>
              </a:rPr>
            </a:fld>
            <a:endParaRPr lang="en-US" altLang="zh-CN" sz="1400"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png"/><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146" name="Freeform 2"/>
          <p:cNvSpPr/>
          <p:nvPr/>
        </p:nvSpPr>
        <p:spPr bwMode="gray">
          <a:xfrm>
            <a:off x="-9525" y="-9525"/>
            <a:ext cx="9156700" cy="6872288"/>
          </a:xfrm>
          <a:custGeom>
            <a:avLst/>
            <a:gdLst/>
            <a:ahLst/>
            <a:cxnLst>
              <a:cxn ang="0">
                <a:pos x="5766" y="605"/>
              </a:cxn>
              <a:cxn ang="0">
                <a:pos x="5768" y="4325"/>
              </a:cxn>
              <a:cxn ang="0">
                <a:pos x="1082" y="4329"/>
              </a:cxn>
              <a:cxn ang="0">
                <a:pos x="13" y="3351"/>
              </a:cxn>
              <a:cxn ang="0">
                <a:pos x="0" y="0"/>
              </a:cxn>
              <a:cxn ang="0">
                <a:pos x="2428" y="7"/>
              </a:cxn>
              <a:cxn ang="0">
                <a:pos x="5766" y="605"/>
              </a:cxn>
            </a:cxnLst>
            <a:rect l="0" t="0" r="r" b="b"/>
            <a:pathLst>
              <a:path w="5768" h="4329">
                <a:moveTo>
                  <a:pt x="5766" y="605"/>
                </a:moveTo>
                <a:cubicBezTo>
                  <a:pt x="5767" y="2464"/>
                  <a:pt x="5768" y="4325"/>
                  <a:pt x="5768" y="4325"/>
                </a:cubicBezTo>
                <a:lnTo>
                  <a:pt x="1082" y="4329"/>
                </a:lnTo>
                <a:cubicBezTo>
                  <a:pt x="318" y="3809"/>
                  <a:pt x="9" y="3349"/>
                  <a:pt x="13" y="3351"/>
                </a:cubicBezTo>
                <a:lnTo>
                  <a:pt x="0" y="0"/>
                </a:lnTo>
                <a:lnTo>
                  <a:pt x="2428" y="7"/>
                </a:lnTo>
                <a:cubicBezTo>
                  <a:pt x="2428" y="12"/>
                  <a:pt x="3096" y="401"/>
                  <a:pt x="5766" y="605"/>
                </a:cubicBezTo>
                <a:close/>
              </a:path>
            </a:pathLst>
          </a:custGeom>
          <a:gradFill rotWithShape="1">
            <a:gsLst>
              <a:gs pos="0">
                <a:schemeClr val="bg1">
                  <a:gamma/>
                  <a:tint val="3137"/>
                  <a:invGamma/>
                </a:schemeClr>
              </a:gs>
              <a:gs pos="100000">
                <a:schemeClr val="bg1">
                  <a:alpha val="70000"/>
                </a:schemeClr>
              </a:gs>
            </a:gsLst>
            <a:lin ang="2700000" scaled="1"/>
          </a:gradFill>
          <a:ln w="9525">
            <a:no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7" name="Freeform 3"/>
          <p:cNvSpPr/>
          <p:nvPr/>
        </p:nvSpPr>
        <p:spPr bwMode="gray">
          <a:xfrm>
            <a:off x="-4762" y="5500688"/>
            <a:ext cx="1441450" cy="1358900"/>
          </a:xfrm>
          <a:custGeom>
            <a:avLst/>
            <a:gdLst/>
            <a:ahLst/>
            <a:cxnLst>
              <a:cxn ang="0">
                <a:pos x="0" y="0"/>
              </a:cxn>
              <a:cxn ang="0">
                <a:pos x="0" y="1100"/>
              </a:cxn>
              <a:cxn ang="0">
                <a:pos x="1089" y="1100"/>
              </a:cxn>
              <a:cxn ang="0">
                <a:pos x="0" y="0"/>
              </a:cxn>
            </a:cxnLst>
            <a:rect l="0" t="0" r="r" b="b"/>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w="9525">
            <a:no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8" name="Line 4"/>
          <p:cNvSpPr>
            <a:spLocks noChangeShapeType="1"/>
          </p:cNvSpPr>
          <p:nvPr/>
        </p:nvSpPr>
        <p:spPr bwMode="gray">
          <a:xfrm>
            <a:off x="527050" y="0"/>
            <a:ext cx="0" cy="5910263"/>
          </a:xfrm>
          <a:prstGeom prst="line">
            <a:avLst/>
          </a:prstGeom>
          <a:noFill/>
          <a:ln w="9525">
            <a:solidFill>
              <a:srgbClr val="FFFFFF">
                <a:alpha val="50000"/>
              </a:srgbClr>
            </a:solidFill>
            <a:round/>
          </a:ln>
          <a:effectLst>
            <a:outerShdw dist="17961" dir="2700000" algn="ctr" rotWithShape="0">
              <a:schemeClr val="accent2">
                <a:alpha val="35001"/>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9" name="Line 5"/>
          <p:cNvSpPr>
            <a:spLocks noChangeShapeType="1"/>
          </p:cNvSpPr>
          <p:nvPr/>
        </p:nvSpPr>
        <p:spPr bwMode="gray">
          <a:xfrm>
            <a:off x="1677988" y="0"/>
            <a:ext cx="0" cy="6832600"/>
          </a:xfrm>
          <a:prstGeom prst="line">
            <a:avLst/>
          </a:prstGeom>
          <a:noFill/>
          <a:ln w="9525">
            <a:solidFill>
              <a:srgbClr val="FFFFFF">
                <a:alpha val="50000"/>
              </a:srgbClr>
            </a:solidFill>
            <a:round/>
          </a:ln>
          <a:effectLst>
            <a:outerShdw dist="17961" dir="2700000" algn="ctr" rotWithShape="0">
              <a:schemeClr val="accent2">
                <a:alpha val="35001"/>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0" name="Line 6"/>
          <p:cNvSpPr>
            <a:spLocks noChangeShapeType="1"/>
          </p:cNvSpPr>
          <p:nvPr/>
        </p:nvSpPr>
        <p:spPr bwMode="gray">
          <a:xfrm>
            <a:off x="2830513" y="0"/>
            <a:ext cx="0" cy="6861175"/>
          </a:xfrm>
          <a:prstGeom prst="line">
            <a:avLst/>
          </a:prstGeom>
          <a:noFill/>
          <a:ln w="9525">
            <a:solidFill>
              <a:srgbClr val="FFFFFF">
                <a:alpha val="50000"/>
              </a:srgbClr>
            </a:solidFill>
            <a:round/>
          </a:ln>
          <a:effectLst>
            <a:outerShdw dist="17961" dir="2700000" algn="ctr" rotWithShape="0">
              <a:schemeClr val="accent2">
                <a:alpha val="35001"/>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1" name="Line 7"/>
          <p:cNvSpPr>
            <a:spLocks noChangeShapeType="1"/>
          </p:cNvSpPr>
          <p:nvPr/>
        </p:nvSpPr>
        <p:spPr bwMode="gray">
          <a:xfrm>
            <a:off x="3983038" y="0"/>
            <a:ext cx="0" cy="6875463"/>
          </a:xfrm>
          <a:prstGeom prst="line">
            <a:avLst/>
          </a:prstGeom>
          <a:noFill/>
          <a:ln w="9525">
            <a:solidFill>
              <a:srgbClr val="FFFFFF">
                <a:alpha val="50000"/>
              </a:srgbClr>
            </a:solidFill>
            <a:round/>
          </a:ln>
          <a:effectLst>
            <a:outerShdw dist="17961" dir="2700000" algn="ctr" rotWithShape="0">
              <a:schemeClr val="accent2">
                <a:alpha val="35001"/>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2" name="Line 8"/>
          <p:cNvSpPr>
            <a:spLocks noChangeShapeType="1"/>
          </p:cNvSpPr>
          <p:nvPr/>
        </p:nvSpPr>
        <p:spPr bwMode="gray">
          <a:xfrm>
            <a:off x="5133975" y="388938"/>
            <a:ext cx="0" cy="6486525"/>
          </a:xfrm>
          <a:prstGeom prst="line">
            <a:avLst/>
          </a:prstGeom>
          <a:noFill/>
          <a:ln w="9525">
            <a:solidFill>
              <a:srgbClr val="FFFFFF">
                <a:alpha val="50000"/>
              </a:srgbClr>
            </a:solidFill>
            <a:round/>
          </a:ln>
          <a:effectLst>
            <a:outerShdw dist="17961" dir="2700000" algn="ctr" rotWithShape="0">
              <a:schemeClr val="accent2">
                <a:alpha val="35001"/>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3" name="Line 9"/>
          <p:cNvSpPr>
            <a:spLocks noChangeShapeType="1"/>
          </p:cNvSpPr>
          <p:nvPr/>
        </p:nvSpPr>
        <p:spPr bwMode="gray">
          <a:xfrm>
            <a:off x="6286500" y="619125"/>
            <a:ext cx="0" cy="6256338"/>
          </a:xfrm>
          <a:prstGeom prst="line">
            <a:avLst/>
          </a:prstGeom>
          <a:noFill/>
          <a:ln w="9525">
            <a:solidFill>
              <a:srgbClr val="FFFFFF">
                <a:alpha val="50000"/>
              </a:srgbClr>
            </a:solidFill>
            <a:round/>
          </a:ln>
          <a:effectLst>
            <a:outerShdw dist="17961" dir="2700000" algn="ctr" rotWithShape="0">
              <a:schemeClr val="accent2">
                <a:alpha val="35001"/>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4" name="Line 10"/>
          <p:cNvSpPr>
            <a:spLocks noChangeShapeType="1"/>
          </p:cNvSpPr>
          <p:nvPr/>
        </p:nvSpPr>
        <p:spPr bwMode="gray">
          <a:xfrm>
            <a:off x="7439025" y="773113"/>
            <a:ext cx="0" cy="6102350"/>
          </a:xfrm>
          <a:prstGeom prst="line">
            <a:avLst/>
          </a:prstGeom>
          <a:noFill/>
          <a:ln w="9525">
            <a:solidFill>
              <a:srgbClr val="FFFFFF">
                <a:alpha val="50000"/>
              </a:srgbClr>
            </a:solidFill>
            <a:round/>
          </a:ln>
          <a:effectLst>
            <a:outerShdw dist="17961" dir="2700000" algn="ctr" rotWithShape="0">
              <a:schemeClr val="accent2">
                <a:alpha val="35001"/>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5" name="Line 11"/>
          <p:cNvSpPr>
            <a:spLocks noChangeShapeType="1"/>
          </p:cNvSpPr>
          <p:nvPr/>
        </p:nvSpPr>
        <p:spPr bwMode="gray">
          <a:xfrm>
            <a:off x="8591550" y="900113"/>
            <a:ext cx="0" cy="5975350"/>
          </a:xfrm>
          <a:prstGeom prst="line">
            <a:avLst/>
          </a:prstGeom>
          <a:noFill/>
          <a:ln w="9525">
            <a:solidFill>
              <a:srgbClr val="FFFFFF">
                <a:alpha val="50000"/>
              </a:srgbClr>
            </a:solidFill>
            <a:round/>
          </a:ln>
          <a:effectLst>
            <a:outerShdw dist="17961" dir="2700000" algn="ctr" rotWithShape="0">
              <a:schemeClr val="accent2">
                <a:alpha val="35001"/>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6" name="Line 12"/>
          <p:cNvSpPr>
            <a:spLocks noChangeShapeType="1"/>
          </p:cNvSpPr>
          <p:nvPr/>
        </p:nvSpPr>
        <p:spPr bwMode="gray">
          <a:xfrm rot="5400000">
            <a:off x="2595563" y="-2176462"/>
            <a:ext cx="0" cy="5191125"/>
          </a:xfrm>
          <a:prstGeom prst="line">
            <a:avLst/>
          </a:prstGeom>
          <a:noFill/>
          <a:ln w="9525">
            <a:solidFill>
              <a:srgbClr val="FFFFFF">
                <a:alpha val="50000"/>
              </a:srgbClr>
            </a:solidFill>
            <a:round/>
          </a:ln>
          <a:effectLst>
            <a:outerShdw dist="17961" dir="2700000" algn="ctr" rotWithShape="0">
              <a:schemeClr val="accent2">
                <a:alpha val="35001"/>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7" name="Line 13"/>
          <p:cNvSpPr>
            <a:spLocks noChangeShapeType="1"/>
          </p:cNvSpPr>
          <p:nvPr/>
        </p:nvSpPr>
        <p:spPr bwMode="gray">
          <a:xfrm rot="5400000">
            <a:off x="4578350" y="-3036887"/>
            <a:ext cx="0" cy="9156700"/>
          </a:xfrm>
          <a:prstGeom prst="line">
            <a:avLst/>
          </a:prstGeom>
          <a:noFill/>
          <a:ln w="9525">
            <a:solidFill>
              <a:srgbClr val="FFFFFF">
                <a:alpha val="50000"/>
              </a:srgbClr>
            </a:solidFill>
            <a:round/>
          </a:ln>
          <a:effectLst>
            <a:outerShdw dist="17961" dir="2700000" algn="ctr" rotWithShape="0">
              <a:schemeClr val="accent2">
                <a:alpha val="35001"/>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8" name="Line 14"/>
          <p:cNvSpPr>
            <a:spLocks noChangeShapeType="1"/>
          </p:cNvSpPr>
          <p:nvPr/>
        </p:nvSpPr>
        <p:spPr bwMode="gray">
          <a:xfrm rot="5400000">
            <a:off x="4578350" y="-1912937"/>
            <a:ext cx="0" cy="9156700"/>
          </a:xfrm>
          <a:prstGeom prst="line">
            <a:avLst/>
          </a:prstGeom>
          <a:noFill/>
          <a:ln w="9525">
            <a:solidFill>
              <a:srgbClr val="FFFFFF">
                <a:alpha val="50000"/>
              </a:srgbClr>
            </a:solidFill>
            <a:round/>
          </a:ln>
          <a:effectLst>
            <a:outerShdw dist="17961" dir="2700000" algn="ctr" rotWithShape="0">
              <a:schemeClr val="accent2">
                <a:alpha val="35001"/>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9" name="Line 15"/>
          <p:cNvSpPr>
            <a:spLocks noChangeShapeType="1"/>
          </p:cNvSpPr>
          <p:nvPr/>
        </p:nvSpPr>
        <p:spPr bwMode="gray">
          <a:xfrm rot="5400000">
            <a:off x="4579938" y="-788987"/>
            <a:ext cx="0" cy="9153525"/>
          </a:xfrm>
          <a:prstGeom prst="line">
            <a:avLst/>
          </a:prstGeom>
          <a:noFill/>
          <a:ln w="9525">
            <a:solidFill>
              <a:srgbClr val="FFFFFF">
                <a:alpha val="50000"/>
              </a:srgbClr>
            </a:solidFill>
            <a:round/>
          </a:ln>
          <a:effectLst>
            <a:outerShdw dist="17961" dir="2700000" algn="ctr" rotWithShape="0">
              <a:schemeClr val="accent2">
                <a:alpha val="35001"/>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60" name="Line 16"/>
          <p:cNvSpPr>
            <a:spLocks noChangeShapeType="1"/>
          </p:cNvSpPr>
          <p:nvPr/>
        </p:nvSpPr>
        <p:spPr bwMode="gray">
          <a:xfrm rot="5400000">
            <a:off x="4579938" y="334963"/>
            <a:ext cx="0" cy="9153525"/>
          </a:xfrm>
          <a:prstGeom prst="line">
            <a:avLst/>
          </a:prstGeom>
          <a:noFill/>
          <a:ln w="9525">
            <a:solidFill>
              <a:srgbClr val="FFFFFF">
                <a:alpha val="50000"/>
              </a:srgbClr>
            </a:solidFill>
            <a:round/>
          </a:ln>
          <a:effectLst>
            <a:outerShdw dist="17961" dir="2700000" algn="ctr" rotWithShape="0">
              <a:schemeClr val="accent2">
                <a:alpha val="35001"/>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61" name="Line 17"/>
          <p:cNvSpPr>
            <a:spLocks noChangeShapeType="1"/>
          </p:cNvSpPr>
          <p:nvPr/>
        </p:nvSpPr>
        <p:spPr bwMode="gray">
          <a:xfrm rot="5400000">
            <a:off x="4905375" y="1824038"/>
            <a:ext cx="0" cy="8423275"/>
          </a:xfrm>
          <a:prstGeom prst="line">
            <a:avLst/>
          </a:prstGeom>
          <a:noFill/>
          <a:ln w="9525">
            <a:solidFill>
              <a:srgbClr val="FFFFFF">
                <a:alpha val="50000"/>
              </a:srgbClr>
            </a:solidFill>
            <a:round/>
          </a:ln>
          <a:effectLst>
            <a:outerShdw dist="17961" dir="2700000" algn="ctr" rotWithShape="0">
              <a:schemeClr val="accent2">
                <a:alpha val="35001"/>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62" name="Rectangle 18"/>
          <p:cNvSpPr>
            <a:spLocks noChangeArrowheads="1"/>
          </p:cNvSpPr>
          <p:nvPr/>
        </p:nvSpPr>
        <p:spPr bwMode="gray">
          <a:xfrm>
            <a:off x="4005263" y="2692400"/>
            <a:ext cx="1128713" cy="1079500"/>
          </a:xfrm>
          <a:prstGeom prst="rect">
            <a:avLst/>
          </a:prstGeom>
          <a:solidFill>
            <a:srgbClr val="FFFFFF">
              <a:alpha val="25000"/>
            </a:srgbClr>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63" name="Rectangle 19"/>
          <p:cNvSpPr>
            <a:spLocks noChangeArrowheads="1"/>
          </p:cNvSpPr>
          <p:nvPr/>
        </p:nvSpPr>
        <p:spPr bwMode="gray">
          <a:xfrm>
            <a:off x="7459663" y="4937125"/>
            <a:ext cx="1120775" cy="1079500"/>
          </a:xfrm>
          <a:prstGeom prst="rect">
            <a:avLst/>
          </a:prstGeom>
          <a:solidFill>
            <a:srgbClr val="FFFFFF">
              <a:alpha val="30000"/>
            </a:srgbClr>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64" name="Rectangle 20"/>
          <p:cNvSpPr>
            <a:spLocks noChangeArrowheads="1"/>
          </p:cNvSpPr>
          <p:nvPr/>
        </p:nvSpPr>
        <p:spPr bwMode="gray">
          <a:xfrm>
            <a:off x="549275" y="3808413"/>
            <a:ext cx="1128713" cy="1079500"/>
          </a:xfrm>
          <a:prstGeom prst="rect">
            <a:avLst/>
          </a:prstGeom>
          <a:solidFill>
            <a:srgbClr val="FFFFFF">
              <a:alpha val="20000"/>
            </a:srgbClr>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65" name="Rectangle 21"/>
          <p:cNvSpPr>
            <a:spLocks noChangeArrowheads="1"/>
          </p:cNvSpPr>
          <p:nvPr/>
        </p:nvSpPr>
        <p:spPr bwMode="gray">
          <a:xfrm>
            <a:off x="6307138" y="6064250"/>
            <a:ext cx="1128713" cy="796925"/>
          </a:xfrm>
          <a:prstGeom prst="rect">
            <a:avLst/>
          </a:prstGeom>
          <a:solidFill>
            <a:srgbClr val="FFFFFF">
              <a:alpha val="20000"/>
            </a:srgbClr>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66" name="Rectangle 22"/>
          <p:cNvSpPr>
            <a:spLocks noChangeArrowheads="1"/>
          </p:cNvSpPr>
          <p:nvPr/>
        </p:nvSpPr>
        <p:spPr bwMode="gray">
          <a:xfrm>
            <a:off x="2846388" y="0"/>
            <a:ext cx="1128713" cy="404813"/>
          </a:xfrm>
          <a:prstGeom prst="rect">
            <a:avLst/>
          </a:prstGeom>
          <a:solidFill>
            <a:srgbClr val="FFFFFF">
              <a:alpha val="39999"/>
            </a:srgbClr>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67" name="Rectangle 23"/>
          <p:cNvSpPr>
            <a:spLocks noChangeArrowheads="1"/>
          </p:cNvSpPr>
          <p:nvPr/>
        </p:nvSpPr>
        <p:spPr bwMode="gray">
          <a:xfrm>
            <a:off x="2852738" y="4938713"/>
            <a:ext cx="1120775" cy="1079500"/>
          </a:xfrm>
          <a:prstGeom prst="rect">
            <a:avLst/>
          </a:prstGeom>
          <a:solidFill>
            <a:srgbClr val="FFFFFF">
              <a:alpha val="30000"/>
            </a:srgbClr>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68" name="Rectangle 24"/>
          <p:cNvSpPr>
            <a:spLocks noChangeArrowheads="1"/>
          </p:cNvSpPr>
          <p:nvPr/>
        </p:nvSpPr>
        <p:spPr bwMode="gray">
          <a:xfrm>
            <a:off x="6300788" y="1566863"/>
            <a:ext cx="1120775" cy="1079500"/>
          </a:xfrm>
          <a:prstGeom prst="rect">
            <a:avLst/>
          </a:prstGeom>
          <a:solidFill>
            <a:srgbClr val="FFFFFF">
              <a:alpha val="30000"/>
            </a:srgbClr>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Rectangle 25"/>
          <p:cNvSpPr>
            <a:spLocks noGrp="1"/>
          </p:cNvSpPr>
          <p:nvPr>
            <p:ph type="body"/>
          </p:nvPr>
        </p:nvSpPr>
        <p:spPr>
          <a:xfrm>
            <a:off x="457200" y="1600200"/>
            <a:ext cx="8229600" cy="4525963"/>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6170" name="Rectangle 26"/>
          <p:cNvSpPr>
            <a:spLocks noGrp="1" noChangeArrowheads="1"/>
          </p:cNvSpPr>
          <p:nvPr>
            <p:ph type="dt" sz="half" idx="2"/>
          </p:nvPr>
        </p:nvSpPr>
        <p:spPr bwMode="gray">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l">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71" name="Rectangle 27"/>
          <p:cNvSpPr>
            <a:spLocks noGrp="1" noChangeArrowheads="1"/>
          </p:cNvSpPr>
          <p:nvPr>
            <p:ph type="ftr" sz="quarter" idx="3"/>
          </p:nvPr>
        </p:nvSpPr>
        <p:spPr bwMode="gray">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72" name="Rectangle 28"/>
          <p:cNvSpPr>
            <a:spLocks noGrp="1" noChangeArrowheads="1"/>
          </p:cNvSpPr>
          <p:nvPr>
            <p:ph type="sldNum" sz="quarter" idx="4"/>
          </p:nvPr>
        </p:nvSpPr>
        <p:spPr bwMode="gray">
          <a:xfrm>
            <a:off x="6553200" y="6245225"/>
            <a:ext cx="2133600" cy="476250"/>
          </a:xfrm>
          <a:prstGeom prst="rect">
            <a:avLst/>
          </a:prstGeom>
          <a:noFill/>
          <a:ln w="9525">
            <a:noFill/>
            <a:miter lim="800000"/>
          </a:ln>
          <a:effectLst/>
        </p:spPr>
        <p:txBody>
          <a:bodyPr vert="horz" wrap="square" lIns="91440" tIns="45720" rIns="91440" bIns="45720" numCol="1" anchor="t" anchorCtr="0" compatLnSpc="1"/>
          <a:p>
            <a:pPr lvl="0" algn="r" eaLnBrk="1" fontAlgn="base" hangingPunct="1"/>
            <a:fld id="{9A0DB2DC-4C9A-4742-B13C-FB6460FD3503}" type="slidenum">
              <a:rPr lang="en-US" altLang="zh-CN" sz="1400" strike="noStrike" noProof="1">
                <a:latin typeface="Arial" panose="020B0604020202020204" pitchFamily="34" charset="0"/>
                <a:ea typeface="宋体" panose="02010600030101010101" pitchFamily="2" charset="-122"/>
                <a:cs typeface="+mn-ea"/>
              </a:rPr>
            </a:fld>
            <a:endParaRPr lang="en-US" altLang="zh-CN" sz="1400" strike="noStrike" noProof="1"/>
          </a:p>
        </p:txBody>
      </p:sp>
      <p:sp>
        <p:nvSpPr>
          <p:cNvPr id="6173" name="Freeform 29"/>
          <p:cNvSpPr/>
          <p:nvPr/>
        </p:nvSpPr>
        <p:spPr bwMode="gray">
          <a:xfrm>
            <a:off x="4041775" y="0"/>
            <a:ext cx="5105400" cy="739775"/>
          </a:xfrm>
          <a:custGeom>
            <a:avLst/>
            <a:gdLst/>
            <a:ahLst/>
            <a:cxnLst>
              <a:cxn ang="0">
                <a:pos x="3130" y="453"/>
              </a:cxn>
              <a:cxn ang="0">
                <a:pos x="3130" y="0"/>
              </a:cxn>
              <a:cxn ang="0">
                <a:pos x="0" y="0"/>
              </a:cxn>
              <a:cxn ang="0">
                <a:pos x="3130" y="453"/>
              </a:cxn>
            </a:cxnLst>
            <a:rect l="0" t="0" r="r" b="b"/>
            <a:pathLst>
              <a:path w="3130" h="453">
                <a:moveTo>
                  <a:pt x="3130" y="453"/>
                </a:moveTo>
                <a:cubicBezTo>
                  <a:pt x="3130" y="226"/>
                  <a:pt x="3130" y="0"/>
                  <a:pt x="3130" y="0"/>
                </a:cubicBezTo>
                <a:lnTo>
                  <a:pt x="0" y="0"/>
                </a:lnTo>
                <a:cubicBezTo>
                  <a:pt x="0" y="0"/>
                  <a:pt x="1298" y="389"/>
                  <a:pt x="3130" y="453"/>
                </a:cubicBezTo>
                <a:close/>
              </a:path>
            </a:pathLst>
          </a:custGeom>
          <a:solidFill>
            <a:schemeClr val="hlink"/>
          </a:solidFill>
          <a:ln w="9525">
            <a:no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74" name="Rectangle 30"/>
          <p:cNvSpPr>
            <a:spLocks noGrp="1"/>
          </p:cNvSpPr>
          <p:nvPr>
            <p:ph type="title"/>
          </p:nvPr>
        </p:nvSpPr>
        <p:spPr>
          <a:xfrm>
            <a:off x="457200" y="325438"/>
            <a:ext cx="8229600" cy="927100"/>
          </a:xfrm>
          <a:prstGeom prst="rect">
            <a:avLst/>
          </a:prstGeom>
          <a:noFill/>
          <a:ln w="9525">
            <a:noFill/>
          </a:ln>
          <a:effectLst>
            <a:outerShdw dist="35921" dir="2699999" algn="ctr" rotWithShape="0">
              <a:srgbClr val="FFFFFF"/>
            </a:outerShdw>
          </a:effectLst>
        </p:spPr>
        <p:txBody>
          <a:bodyPr wrap="square" lIns="91440" tIns="45720" rIns="91440" bIns="45720" anchor="ctr"/>
          <a:p>
            <a:pPr lvl="0"/>
            <a:r>
              <a:rPr lang="zh-CN" altLang="en-US"/>
              <a:t>单击此处编辑母版标题样式</a:t>
            </a:r>
            <a:endParaRPr lang="zh-CN" altLang="en-US"/>
          </a:p>
        </p:txBody>
      </p:sp>
      <p:pic>
        <p:nvPicPr>
          <p:cNvPr id="1055" name="Picture 31" descr="water"/>
          <p:cNvPicPr>
            <a:picLocks noChangeAspect="1"/>
          </p:cNvPicPr>
          <p:nvPr/>
        </p:nvPicPr>
        <p:blipFill>
          <a:blip r:embed="rId14"/>
          <a:srcRect l="22409" t="16374" b="27486"/>
          <a:stretch>
            <a:fillRect/>
          </a:stretch>
        </p:blipFill>
        <p:spPr>
          <a:xfrm rot="786797">
            <a:off x="6629400" y="-381000"/>
            <a:ext cx="2417763" cy="1995488"/>
          </a:xfrm>
          <a:prstGeom prst="rect">
            <a:avLst/>
          </a:prstGeom>
          <a:noFill/>
          <a:ln w="9525">
            <a:noFill/>
          </a:ln>
        </p:spPr>
      </p:pic>
      <p:pic>
        <p:nvPicPr>
          <p:cNvPr id="1056" name="Picture 32" descr="3"/>
          <p:cNvPicPr>
            <a:picLocks noChangeAspect="1"/>
          </p:cNvPicPr>
          <p:nvPr/>
        </p:nvPicPr>
        <p:blipFill>
          <a:blip r:embed="rId15"/>
          <a:stretch>
            <a:fillRect/>
          </a:stretch>
        </p:blipFill>
        <p:spPr>
          <a:xfrm rot="-859267" flipH="1">
            <a:off x="49213" y="5726113"/>
            <a:ext cx="1223962" cy="13716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6174"/>
                                        </p:tgtEl>
                                        <p:attrNameLst>
                                          <p:attrName>style.visibility</p:attrName>
                                        </p:attrNameLst>
                                      </p:cBhvr>
                                      <p:to>
                                        <p:strVal val="visible"/>
                                      </p:to>
                                    </p:set>
                                    <p:anim calcmode="lin" valueType="num">
                                      <p:cBhvr>
                                        <p:cTn id="7" dur="500" fill="hold"/>
                                        <p:tgtEl>
                                          <p:spTgt spid="6174"/>
                                        </p:tgtEl>
                                        <p:attrNameLst>
                                          <p:attrName>ppt_x</p:attrName>
                                        </p:attrNameLst>
                                      </p:cBhvr>
                                      <p:tavLst>
                                        <p:tav tm="0">
                                          <p:val>
                                            <p:strVal val="#ppt_x-.2"/>
                                          </p:val>
                                        </p:tav>
                                        <p:tav tm="100000">
                                          <p:val>
                                            <p:strVal val="#ppt_x"/>
                                          </p:val>
                                        </p:tav>
                                      </p:tavLst>
                                    </p:anim>
                                    <p:anim calcmode="lin" valueType="num">
                                      <p:cBhvr>
                                        <p:cTn id="8" dur="500" fill="hold"/>
                                        <p:tgtEl>
                                          <p:spTgt spid="6174"/>
                                        </p:tgtEl>
                                        <p:attrNameLst>
                                          <p:attrName>ppt_y</p:attrName>
                                        </p:attrNameLst>
                                      </p:cBhvr>
                                      <p:tavLst>
                                        <p:tav tm="0">
                                          <p:val>
                                            <p:strVal val="#ppt_y"/>
                                          </p:val>
                                        </p:tav>
                                        <p:tav tm="100000">
                                          <p:val>
                                            <p:strVal val="#ppt_y"/>
                                          </p:val>
                                        </p:tav>
                                      </p:tavLst>
                                    </p:anim>
                                    <p:animEffect transition="in" filter="wipe(right)" prLst="gradientSize: 0.1">
                                      <p:cBhvr>
                                        <p:cTn id="9" dur="500"/>
                                        <p:tgtEl>
                                          <p:spTgt spid="617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173"/>
                                        </p:tgtEl>
                                        <p:attrNameLst>
                                          <p:attrName>style.visibility</p:attrName>
                                        </p:attrNameLst>
                                      </p:cBhvr>
                                      <p:to>
                                        <p:strVal val="visible"/>
                                      </p:to>
                                    </p:set>
                                    <p:animEffect transition="in" filter="fade">
                                      <p:cBhvr>
                                        <p:cTn id="13" dur="1000"/>
                                        <p:tgtEl>
                                          <p:spTgt spid="6173"/>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147"/>
                                        </p:tgtEl>
                                        <p:attrNameLst>
                                          <p:attrName>style.visibility</p:attrName>
                                        </p:attrNameLst>
                                      </p:cBhvr>
                                      <p:to>
                                        <p:strVal val="visible"/>
                                      </p:to>
                                    </p:set>
                                    <p:animEffect transition="in" filter="fade">
                                      <p:cBhvr>
                                        <p:cTn id="16" dur="1000"/>
                                        <p:tgtEl>
                                          <p:spTgt spid="6147"/>
                                        </p:tgtEl>
                                      </p:cBhvr>
                                    </p:animEffect>
                                  </p:childTnLst>
                                </p:cTn>
                              </p:par>
                            </p:childTnLst>
                          </p:cTn>
                        </p:par>
                        <p:par>
                          <p:cTn id="17" fill="hold">
                            <p:stCondLst>
                              <p:cond delay="1500"/>
                            </p:stCondLst>
                            <p:childTnLst>
                              <p:par>
                                <p:cTn id="18" presetID="1" presetClass="emph" presetSubtype="2" fill="hold" nodeType="afterEffect">
                                  <p:stCondLst>
                                    <p:cond delay="0"/>
                                  </p:stCondLst>
                                  <p:childTnLst>
                                    <p:animClr clrSpc="rgb" dir="cw">
                                      <p:cBhvr>
                                        <p:cTn id="19" dur="1000" fill="hold"/>
                                        <p:tgtEl>
                                          <p:spTgt spid="6173"/>
                                        </p:tgtEl>
                                        <p:attrNameLst>
                                          <p:attrName>fillcolor</p:attrName>
                                        </p:attrNameLst>
                                      </p:cBhvr>
                                      <p:to>
                                        <a:schemeClr val="folHlink"/>
                                      </p:to>
                                    </p:animClr>
                                    <p:set>
                                      <p:cBhvr>
                                        <p:cTn id="20" dur="1000" fill="hold"/>
                                        <p:tgtEl>
                                          <p:spTgt spid="6173"/>
                                        </p:tgtEl>
                                        <p:attrNameLst>
                                          <p:attrName>fill.type</p:attrName>
                                        </p:attrNameLst>
                                      </p:cBhvr>
                                      <p:to>
                                        <p:strVal val="solid"/>
                                      </p:to>
                                    </p:set>
                                    <p:set>
                                      <p:cBhvr>
                                        <p:cTn id="21" dur="1000" fill="hold"/>
                                        <p:tgtEl>
                                          <p:spTgt spid="6173"/>
                                        </p:tgtEl>
                                        <p:attrNameLst>
                                          <p:attrName>fill.on</p:attrName>
                                        </p:attrNameLst>
                                      </p:cBhvr>
                                      <p:to>
                                        <p:strVal val="true"/>
                                      </p:to>
                                    </p:set>
                                  </p:childTnLst>
                                </p:cTn>
                              </p:par>
                              <p:par>
                                <p:cTn id="22" presetID="1" presetClass="emph" presetSubtype="2" fill="hold" nodeType="withEffect">
                                  <p:stCondLst>
                                    <p:cond delay="700"/>
                                  </p:stCondLst>
                                  <p:childTnLst>
                                    <p:animClr clrSpc="rgb" dir="cw">
                                      <p:cBhvr>
                                        <p:cTn id="23" dur="1000" fill="hold"/>
                                        <p:tgtEl>
                                          <p:spTgt spid="6147"/>
                                        </p:tgtEl>
                                        <p:attrNameLst>
                                          <p:attrName>fillcolor</p:attrName>
                                        </p:attrNameLst>
                                      </p:cBhvr>
                                      <p:to>
                                        <a:schemeClr val="accent1"/>
                                      </p:to>
                                    </p:animClr>
                                    <p:set>
                                      <p:cBhvr>
                                        <p:cTn id="24" dur="1000" fill="hold"/>
                                        <p:tgtEl>
                                          <p:spTgt spid="6147"/>
                                        </p:tgtEl>
                                        <p:attrNameLst>
                                          <p:attrName>fill.type</p:attrName>
                                        </p:attrNameLst>
                                      </p:cBhvr>
                                      <p:to>
                                        <p:strVal val="solid"/>
                                      </p:to>
                                    </p:set>
                                    <p:set>
                                      <p:cBhvr>
                                        <p:cTn id="25" dur="1000" fill="hold"/>
                                        <p:tgtEl>
                                          <p:spTgt spid="614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73" grpId="0" animBg="1"/>
      <p:bldP spid="6174" grpId="0"/>
    </p:bldLst>
  </p:timing>
  <p:hf sldNum="0" hdr="0" ft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panose="020B0604020202020204" pitchFamily="34" charset="0"/>
        </a:defRPr>
      </a:lvl2pPr>
      <a:lvl3pPr algn="l" rtl="0" eaLnBrk="0" fontAlgn="base" hangingPunct="0">
        <a:spcBef>
          <a:spcPct val="0"/>
        </a:spcBef>
        <a:spcAft>
          <a:spcPct val="0"/>
        </a:spcAft>
        <a:defRPr sz="4400" b="1">
          <a:solidFill>
            <a:schemeClr val="tx2"/>
          </a:solidFill>
          <a:latin typeface="Arial" panose="020B0604020202020204" pitchFamily="34" charset="0"/>
        </a:defRPr>
      </a:lvl3pPr>
      <a:lvl4pPr algn="l" rtl="0" eaLnBrk="0" fontAlgn="base" hangingPunct="0">
        <a:spcBef>
          <a:spcPct val="0"/>
        </a:spcBef>
        <a:spcAft>
          <a:spcPct val="0"/>
        </a:spcAft>
        <a:defRPr sz="4400" b="1">
          <a:solidFill>
            <a:schemeClr val="tx2"/>
          </a:solidFill>
          <a:latin typeface="Arial" panose="020B0604020202020204" pitchFamily="34" charset="0"/>
        </a:defRPr>
      </a:lvl4pPr>
      <a:lvl5pPr algn="l" rtl="0" eaLnBrk="0" fontAlgn="base" hangingPunct="0">
        <a:spcBef>
          <a:spcPct val="0"/>
        </a:spcBef>
        <a:spcAft>
          <a:spcPct val="0"/>
        </a:spcAft>
        <a:defRPr sz="4400" b="1">
          <a:solidFill>
            <a:schemeClr val="tx2"/>
          </a:solidFill>
          <a:latin typeface="Arial" panose="020B0604020202020204" pitchFamily="34" charset="0"/>
        </a:defRPr>
      </a:lvl5pPr>
      <a:lvl6pPr marL="457200" algn="l" rtl="0" fontAlgn="base">
        <a:spcBef>
          <a:spcPct val="0"/>
        </a:spcBef>
        <a:spcAft>
          <a:spcPct val="0"/>
        </a:spcAft>
        <a:defRPr sz="4400" b="1">
          <a:solidFill>
            <a:schemeClr val="tx2"/>
          </a:solidFill>
          <a:latin typeface="Arial" panose="020B0604020202020204" pitchFamily="34" charset="0"/>
        </a:defRPr>
      </a:lvl6pPr>
      <a:lvl7pPr marL="914400" algn="l" rtl="0" fontAlgn="base">
        <a:spcBef>
          <a:spcPct val="0"/>
        </a:spcBef>
        <a:spcAft>
          <a:spcPct val="0"/>
        </a:spcAft>
        <a:defRPr sz="4400" b="1">
          <a:solidFill>
            <a:schemeClr val="tx2"/>
          </a:solidFill>
          <a:latin typeface="Arial" panose="020B0604020202020204" pitchFamily="34" charset="0"/>
        </a:defRPr>
      </a:lvl7pPr>
      <a:lvl8pPr marL="1371600" algn="l" rtl="0" fontAlgn="base">
        <a:spcBef>
          <a:spcPct val="0"/>
        </a:spcBef>
        <a:spcAft>
          <a:spcPct val="0"/>
        </a:spcAft>
        <a:defRPr sz="4400" b="1">
          <a:solidFill>
            <a:schemeClr val="tx2"/>
          </a:solidFill>
          <a:latin typeface="Arial" panose="020B0604020202020204" pitchFamily="34" charset="0"/>
        </a:defRPr>
      </a:lvl8pPr>
      <a:lvl9pPr marL="1828800" algn="l" rtl="0" fontAlgn="base">
        <a:spcBef>
          <a:spcPct val="0"/>
        </a:spcBef>
        <a:spcAft>
          <a:spcPct val="0"/>
        </a:spcAft>
        <a:defRPr sz="44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ctrTitle"/>
          </p:nvPr>
        </p:nvSpPr>
        <p:spPr>
          <a:xfrm>
            <a:off x="265113" y="638175"/>
            <a:ext cx="8429625" cy="2306638"/>
          </a:xfrm>
          <a:effectLst>
            <a:outerShdw dist="35921" dir="2699999" algn="ctr" rotWithShape="0">
              <a:srgbClr val="FFFFFF"/>
            </a:outerShdw>
          </a:effectLst>
        </p:spPr>
        <p:txBody>
          <a:bodyPr wrap="square" lIns="91440" tIns="45720" rIns="91440" bIns="45720" anchor="ctr">
            <a:scene3d>
              <a:camera prst="orthographicFront"/>
              <a:lightRig rig="soft" dir="t">
                <a:rot lat="0" lon="0" rev="15600000"/>
              </a:lightRig>
            </a:scene3d>
            <a:sp3d extrusionH="57150" prstMaterial="softEdge">
              <a:bevelT w="25400" h="38100"/>
            </a:sp3d>
          </a:bodyPr>
          <a:p>
            <a:pPr algn="ctr" eaLnBrk="1" fontAlgn="base" hangingPunct="1"/>
            <a:r>
              <a:rPr lang="zh-CN" altLang="zh-CN" sz="4000" strike="noStrike" kern="1200" spc="300" noProof="1" dirty="0" smtClean="0">
                <a:solidFill>
                  <a:schemeClr val="accent4"/>
                </a:solidFill>
                <a:effectLst/>
                <a:latin typeface="微软雅黑" panose="020B0503020204020204" charset="-122"/>
                <a:ea typeface="微软雅黑" panose="020B0503020204020204" charset="-122"/>
                <a:cs typeface="+mj-cs"/>
                <a:sym typeface="+mn-ea"/>
              </a:rPr>
              <a:t>基于云计算及数据挖掘技术的海量数据处理研究</a:t>
            </a:r>
            <a:endParaRPr lang="zh-CN" altLang="zh-CN" sz="4000" strike="noStrike" kern="1200" spc="300" noProof="1" dirty="0" smtClean="0">
              <a:solidFill>
                <a:schemeClr val="accent4"/>
              </a:solidFill>
              <a:effectLst/>
              <a:latin typeface="微软雅黑" panose="020B0503020204020204" charset="-122"/>
              <a:ea typeface="微软雅黑" panose="020B0503020204020204" charset="-122"/>
              <a:cs typeface="+mj-cs"/>
              <a:sym typeface="+mn-ea"/>
            </a:endParaRPr>
          </a:p>
        </p:txBody>
      </p:sp>
      <p:pic>
        <p:nvPicPr>
          <p:cNvPr id="5122" name="图片 3076" descr="58"/>
          <p:cNvPicPr>
            <a:picLocks noChangeAspect="1"/>
          </p:cNvPicPr>
          <p:nvPr/>
        </p:nvPicPr>
        <p:blipFill>
          <a:blip r:embed="rId1"/>
          <a:stretch>
            <a:fillRect/>
          </a:stretch>
        </p:blipFill>
        <p:spPr>
          <a:xfrm>
            <a:off x="381000" y="4648200"/>
            <a:ext cx="476250" cy="476250"/>
          </a:xfrm>
          <a:prstGeom prst="rect">
            <a:avLst/>
          </a:prstGeom>
          <a:noFill/>
          <a:ln w="9525">
            <a:noFill/>
          </a:ln>
        </p:spPr>
      </p:pic>
      <p:pic>
        <p:nvPicPr>
          <p:cNvPr id="5123" name="图片 3077" descr="58"/>
          <p:cNvPicPr>
            <a:picLocks noChangeAspect="1"/>
          </p:cNvPicPr>
          <p:nvPr/>
        </p:nvPicPr>
        <p:blipFill>
          <a:blip r:embed="rId1"/>
          <a:stretch>
            <a:fillRect/>
          </a:stretch>
        </p:blipFill>
        <p:spPr>
          <a:xfrm>
            <a:off x="762000" y="4648200"/>
            <a:ext cx="476250" cy="476250"/>
          </a:xfrm>
          <a:prstGeom prst="rect">
            <a:avLst/>
          </a:prstGeom>
          <a:noFill/>
          <a:ln w="9525">
            <a:noFill/>
          </a:ln>
        </p:spPr>
      </p:pic>
      <p:pic>
        <p:nvPicPr>
          <p:cNvPr id="5124" name="图片 3078" descr="58"/>
          <p:cNvPicPr>
            <a:picLocks noChangeAspect="1"/>
          </p:cNvPicPr>
          <p:nvPr/>
        </p:nvPicPr>
        <p:blipFill>
          <a:blip r:embed="rId1"/>
          <a:stretch>
            <a:fillRect/>
          </a:stretch>
        </p:blipFill>
        <p:spPr>
          <a:xfrm>
            <a:off x="1143000" y="4648200"/>
            <a:ext cx="476250" cy="476250"/>
          </a:xfrm>
          <a:prstGeom prst="rect">
            <a:avLst/>
          </a:prstGeom>
          <a:noFill/>
          <a:ln w="9525">
            <a:noFill/>
          </a:ln>
        </p:spPr>
      </p:pic>
      <p:sp>
        <p:nvSpPr>
          <p:cNvPr id="5126" name="文本框 95"/>
          <p:cNvSpPr txBox="1"/>
          <p:nvPr/>
        </p:nvSpPr>
        <p:spPr>
          <a:xfrm>
            <a:off x="3649663" y="5124450"/>
            <a:ext cx="3141662" cy="482600"/>
          </a:xfrm>
          <a:prstGeom prst="rect">
            <a:avLst/>
          </a:prstGeom>
          <a:noFill/>
          <a:ln w="9525">
            <a:noFill/>
          </a:ln>
        </p:spPr>
        <p:txBody>
          <a:bodyPr wrap="square" anchor="t">
            <a:spAutoFit/>
          </a:bodyPr>
          <a:p>
            <a:pPr lvl="0" indent="0"/>
            <a:r>
              <a:rPr lang="zh-CN" altLang="en-US" sz="2400" b="1" dirty="0">
                <a:solidFill>
                  <a:srgbClr val="203864"/>
                </a:solidFill>
                <a:latin typeface="微软雅黑" panose="020B0503020204020204" charset="-122"/>
                <a:ea typeface="微软雅黑" panose="020B0503020204020204" charset="-122"/>
              </a:rPr>
              <a:t>报告人：胡建政</a:t>
            </a:r>
            <a:endParaRPr lang="zh-CN" altLang="en-US" sz="2400" b="1" dirty="0">
              <a:solidFill>
                <a:srgbClr val="203864"/>
              </a:solidFill>
              <a:latin typeface="微软雅黑" panose="020B0503020204020204" charset="-122"/>
              <a:ea typeface="微软雅黑" panose="020B0503020204020204" charset="-122"/>
            </a:endParaRPr>
          </a:p>
        </p:txBody>
      </p:sp>
      <p:sp>
        <p:nvSpPr>
          <p:cNvPr id="5127" name="文本框 98"/>
          <p:cNvSpPr txBox="1"/>
          <p:nvPr/>
        </p:nvSpPr>
        <p:spPr>
          <a:xfrm>
            <a:off x="5551488" y="6061075"/>
            <a:ext cx="3143250" cy="483235"/>
          </a:xfrm>
          <a:prstGeom prst="rect">
            <a:avLst/>
          </a:prstGeom>
          <a:noFill/>
          <a:ln w="9525">
            <a:noFill/>
          </a:ln>
        </p:spPr>
        <p:txBody>
          <a:bodyPr wrap="square" anchor="t">
            <a:spAutoFit/>
          </a:bodyPr>
          <a:p>
            <a:pPr lvl="0" indent="0" algn="ctr"/>
            <a:r>
              <a:rPr lang="en-US" altLang="zh-CN" sz="2400" b="1" dirty="0">
                <a:solidFill>
                  <a:srgbClr val="203864"/>
                </a:solidFill>
                <a:latin typeface="微软雅黑" panose="020B0503020204020204" charset="-122"/>
                <a:ea typeface="微软雅黑" panose="020B0503020204020204" charset="-122"/>
              </a:rPr>
              <a:t>2017</a:t>
            </a:r>
            <a:r>
              <a:rPr lang="zh-CN" altLang="en-US" sz="2400" b="1" dirty="0">
                <a:solidFill>
                  <a:srgbClr val="203864"/>
                </a:solidFill>
                <a:latin typeface="微软雅黑" panose="020B0503020204020204" charset="-122"/>
                <a:ea typeface="微软雅黑" panose="020B0503020204020204" charset="-122"/>
              </a:rPr>
              <a:t>年</a:t>
            </a:r>
            <a:r>
              <a:rPr lang="en-US" altLang="zh-CN" sz="2400" b="1" dirty="0">
                <a:solidFill>
                  <a:srgbClr val="203864"/>
                </a:solidFill>
                <a:latin typeface="微软雅黑" panose="020B0503020204020204" charset="-122"/>
                <a:ea typeface="微软雅黑" panose="020B0503020204020204" charset="-122"/>
              </a:rPr>
              <a:t>3</a:t>
            </a:r>
            <a:r>
              <a:rPr lang="zh-CN" altLang="en-US" sz="2400" b="1" dirty="0">
                <a:solidFill>
                  <a:srgbClr val="203864"/>
                </a:solidFill>
                <a:latin typeface="微软雅黑" panose="020B0503020204020204" charset="-122"/>
                <a:ea typeface="微软雅黑" panose="020B0503020204020204" charset="-122"/>
              </a:rPr>
              <a:t>月</a:t>
            </a:r>
            <a:r>
              <a:rPr lang="en-US" altLang="zh-CN" sz="2400" b="1" dirty="0">
                <a:solidFill>
                  <a:srgbClr val="203864"/>
                </a:solidFill>
                <a:latin typeface="微软雅黑" panose="020B0503020204020204" charset="-122"/>
                <a:ea typeface="微软雅黑" panose="020B0503020204020204" charset="-122"/>
              </a:rPr>
              <a:t>20</a:t>
            </a:r>
            <a:r>
              <a:rPr lang="zh-CN" altLang="en-US" sz="2400" b="1" dirty="0">
                <a:solidFill>
                  <a:srgbClr val="203864"/>
                </a:solidFill>
                <a:latin typeface="微软雅黑" panose="020B0503020204020204" charset="-122"/>
                <a:ea typeface="微软雅黑" panose="020B0503020204020204" charset="-122"/>
              </a:rPr>
              <a:t>日</a:t>
            </a:r>
            <a:endParaRPr lang="zh-CN" altLang="en-US" sz="2400" b="1" dirty="0">
              <a:solidFill>
                <a:srgbClr val="203864"/>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7200" y="446405"/>
            <a:ext cx="8586470" cy="1432560"/>
          </a:xfrm>
          <a:prstGeom prst="rect">
            <a:avLst/>
          </a:prstGeom>
          <a:noFill/>
        </p:spPr>
        <p:txBody>
          <a:bodyPr wrap="square" rtlCol="0" anchor="t">
            <a:spAutoFit/>
          </a:bodyPr>
          <a:p>
            <a:pPr algn="ctr" fontAlgn="base"/>
            <a:r>
              <a:rPr lang="zh-CN" altLang="en-US" sz="4400" b="1" strike="noStrike" kern="0" noProof="0" smtClean="0">
                <a:ln>
                  <a:noFill/>
                </a:ln>
                <a:solidFill>
                  <a:schemeClr val="tx2"/>
                </a:solidFill>
                <a:effectLst/>
                <a:uLnTx/>
                <a:uFillTx/>
                <a:latin typeface="+mj-lt"/>
                <a:ea typeface="宋体" panose="02010600030101010101" pitchFamily="2" charset="-122"/>
                <a:cs typeface="+mj-cs"/>
                <a:sym typeface="+mn-ea"/>
              </a:rPr>
              <a:t>基于Hadoop的SPRINT算法的并行化</a:t>
            </a:r>
            <a:endParaRPr lang="zh-CN" altLang="en-US" sz="4400" b="1" strike="noStrike" kern="0" noProof="0" smtClean="0">
              <a:ln>
                <a:noFill/>
              </a:ln>
              <a:solidFill>
                <a:schemeClr val="tx2"/>
              </a:solidFill>
              <a:effectLst/>
              <a:uLnTx/>
              <a:uFillTx/>
              <a:latin typeface="+mj-lt"/>
              <a:ea typeface="宋体" panose="02010600030101010101" pitchFamily="2" charset="-122"/>
              <a:cs typeface="+mj-cs"/>
              <a:sym typeface="+mn-ea"/>
            </a:endParaRPr>
          </a:p>
        </p:txBody>
      </p:sp>
      <p:sp>
        <p:nvSpPr>
          <p:cNvPr id="3" name="内容占位符 2"/>
          <p:cNvSpPr/>
          <p:nvPr>
            <p:ph idx="1"/>
          </p:nvPr>
        </p:nvSpPr>
        <p:spPr>
          <a:xfrm>
            <a:off x="457200" y="1808480"/>
            <a:ext cx="8229600" cy="5031105"/>
          </a:xfrm>
        </p:spPr>
        <p:txBody>
          <a:bodyPr/>
          <a:p>
            <a:pPr marL="0" indent="0">
              <a:buNone/>
            </a:pPr>
            <a:r>
              <a:rPr lang="en-US" altLang="zh-CN"/>
              <a:t>(4)每个Map函数在计算出各自的最优方案后，在输出过程中，会将所有具有相同属性的属性表求得的gini值合并，作为Reduce函数的输人，Reduce函数找出这所有的gini值中最小的值，确定全局的最优方案，即最佳分裂属性和分裂点.Reduce函数同时还要将Map函数中统计出的类的分布信息进行相加，得到全局的类分布频率</a:t>
            </a:r>
            <a:r>
              <a:rPr lang="zh-CN" altLang="en-US">
                <a:ea typeface="宋体" panose="02010600030101010101" pitchFamily="2" charset="-122"/>
              </a:rPr>
              <a:t>。</a:t>
            </a: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7200" y="446405"/>
            <a:ext cx="8586470" cy="1432560"/>
          </a:xfrm>
          <a:prstGeom prst="rect">
            <a:avLst/>
          </a:prstGeom>
          <a:noFill/>
        </p:spPr>
        <p:txBody>
          <a:bodyPr wrap="square" rtlCol="0" anchor="t">
            <a:spAutoFit/>
          </a:bodyPr>
          <a:p>
            <a:pPr algn="ctr" fontAlgn="base"/>
            <a:r>
              <a:rPr lang="zh-CN" altLang="en-US" sz="4400" b="1" strike="noStrike" kern="0" noProof="0" smtClean="0">
                <a:ln>
                  <a:noFill/>
                </a:ln>
                <a:solidFill>
                  <a:schemeClr val="tx2"/>
                </a:solidFill>
                <a:effectLst/>
                <a:uLnTx/>
                <a:uFillTx/>
                <a:latin typeface="+mj-lt"/>
                <a:ea typeface="宋体" panose="02010600030101010101" pitchFamily="2" charset="-122"/>
                <a:cs typeface="+mj-cs"/>
                <a:sym typeface="+mn-ea"/>
              </a:rPr>
              <a:t>基于Hadoop的SPRINT算法的并行化</a:t>
            </a:r>
            <a:endParaRPr lang="zh-CN" altLang="en-US" sz="4400" b="1" strike="noStrike" kern="0" noProof="0" smtClean="0">
              <a:ln>
                <a:noFill/>
              </a:ln>
              <a:solidFill>
                <a:schemeClr val="tx2"/>
              </a:solidFill>
              <a:effectLst/>
              <a:uLnTx/>
              <a:uFillTx/>
              <a:latin typeface="+mj-lt"/>
              <a:ea typeface="宋体" panose="02010600030101010101" pitchFamily="2" charset="-122"/>
              <a:cs typeface="+mj-cs"/>
              <a:sym typeface="+mn-ea"/>
            </a:endParaRPr>
          </a:p>
        </p:txBody>
      </p:sp>
      <p:sp>
        <p:nvSpPr>
          <p:cNvPr id="3" name="内容占位符 2"/>
          <p:cNvSpPr/>
          <p:nvPr>
            <p:ph idx="1"/>
          </p:nvPr>
        </p:nvSpPr>
        <p:spPr>
          <a:xfrm>
            <a:off x="457200" y="1808480"/>
            <a:ext cx="8229600" cy="5031105"/>
          </a:xfrm>
        </p:spPr>
        <p:txBody>
          <a:bodyPr/>
          <a:p>
            <a:pPr marL="0" indent="0">
              <a:buNone/>
            </a:pPr>
            <a:r>
              <a:rPr lang="en-US" altLang="zh-CN" sz="2800"/>
              <a:t>(5)确定了最优方案以后，将Reduce的输出作为新的Map函数的输人，每个Map函数将各自的属性表划分到相应的子结点中.可以通过将划分到左子结点的属性的rid记录到事先建立好的哈希表中，即每个Map函数可以将自己统计的记录到哈希表的左子结点中的属性作为输出，传递给Reduce函数作为输人Reduce函数统计所有的Map函数的输出，得到所有的被划分到左子结点的属性.然后确定在这个结点中的所有的左子结点和右子结点的属性</a:t>
            </a:r>
            <a:r>
              <a:rPr lang="zh-CN" altLang="en-US" sz="2800">
                <a:ea typeface="宋体" panose="02010600030101010101" pitchFamily="2" charset="-122"/>
              </a:rPr>
              <a:t>。</a:t>
            </a:r>
            <a:endParaRPr lang="zh-CN" altLang="en-US" sz="2800">
              <a:ea typeface="宋体" panose="02010600030101010101" pitchFamily="2" charset="-122"/>
            </a:endParaRPr>
          </a:p>
          <a:p>
            <a:pPr marL="0" indent="0">
              <a:buNone/>
            </a:pPr>
            <a:r>
              <a:rPr lang="en-US" altLang="zh-CN" sz="2800"/>
              <a:t>(6)重复(2)~(5)步骤，直到满足决策树结束条件</a:t>
            </a:r>
            <a:endParaRPr lang="en-US" altLang="zh-CN" sz="2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7200" y="446405"/>
            <a:ext cx="8586470" cy="762000"/>
          </a:xfrm>
          <a:prstGeom prst="rect">
            <a:avLst/>
          </a:prstGeom>
          <a:noFill/>
        </p:spPr>
        <p:txBody>
          <a:bodyPr wrap="square" rtlCol="0" anchor="t">
            <a:spAutoFit/>
          </a:bodyPr>
          <a:p>
            <a:pPr algn="l" fontAlgn="base"/>
            <a:r>
              <a:rPr lang="zh-CN" altLang="en-US" sz="4400" b="1" strike="noStrike" kern="0" noProof="0" smtClean="0">
                <a:ln>
                  <a:noFill/>
                </a:ln>
                <a:solidFill>
                  <a:schemeClr val="tx2"/>
                </a:solidFill>
                <a:effectLst/>
                <a:uLnTx/>
                <a:uFillTx/>
                <a:latin typeface="+mj-lt"/>
                <a:ea typeface="宋体" panose="02010600030101010101" pitchFamily="2" charset="-122"/>
                <a:cs typeface="+mj-cs"/>
                <a:sym typeface="+mn-ea"/>
              </a:rPr>
              <a:t>实验结果分析</a:t>
            </a:r>
            <a:endParaRPr lang="zh-CN" altLang="en-US" sz="4400" b="1" strike="noStrike" kern="0" noProof="0" smtClean="0">
              <a:ln>
                <a:noFill/>
              </a:ln>
              <a:solidFill>
                <a:schemeClr val="tx2"/>
              </a:solidFill>
              <a:effectLst/>
              <a:uLnTx/>
              <a:uFillTx/>
              <a:latin typeface="+mj-lt"/>
              <a:ea typeface="宋体" panose="02010600030101010101" pitchFamily="2" charset="-122"/>
              <a:cs typeface="+mj-cs"/>
              <a:sym typeface="+mn-ea"/>
            </a:endParaRPr>
          </a:p>
        </p:txBody>
      </p:sp>
      <p:sp>
        <p:nvSpPr>
          <p:cNvPr id="3" name="内容占位符 2"/>
          <p:cNvSpPr/>
          <p:nvPr>
            <p:ph idx="1"/>
          </p:nvPr>
        </p:nvSpPr>
        <p:spPr>
          <a:xfrm>
            <a:off x="457200" y="1208405"/>
            <a:ext cx="8229600" cy="5031105"/>
          </a:xfrm>
        </p:spPr>
        <p:txBody>
          <a:bodyPr/>
          <a:p>
            <a:pPr marL="0" indent="0">
              <a:buNone/>
            </a:pPr>
            <a:r>
              <a:rPr lang="en-US" altLang="zh-CN" sz="2800"/>
              <a:t>把 SPRINTbH算 法 在 Hadoop平台上用打高尔夫球的训练数据集做实验，对这个算法的有效性进行验</a:t>
            </a:r>
            <a:endParaRPr lang="en-US" altLang="zh-CN" sz="2800"/>
          </a:p>
          <a:p>
            <a:pPr marL="0" indent="0">
              <a:buNone/>
            </a:pPr>
            <a:r>
              <a:rPr lang="en-US" altLang="zh-CN" sz="2800"/>
              <a:t>证 ，其分布如表1 所示.</a:t>
            </a:r>
            <a:endParaRPr lang="en-US" altLang="zh-CN" sz="2800"/>
          </a:p>
        </p:txBody>
      </p:sp>
      <p:pic>
        <p:nvPicPr>
          <p:cNvPr id="2" name="图片 1"/>
          <p:cNvPicPr>
            <a:picLocks noChangeAspect="1"/>
          </p:cNvPicPr>
          <p:nvPr/>
        </p:nvPicPr>
        <p:blipFill>
          <a:blip r:embed="rId1"/>
          <a:stretch>
            <a:fillRect/>
          </a:stretch>
        </p:blipFill>
        <p:spPr>
          <a:xfrm>
            <a:off x="384175" y="2783840"/>
            <a:ext cx="8375650" cy="319151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7200" y="446405"/>
            <a:ext cx="8586470" cy="762000"/>
          </a:xfrm>
          <a:prstGeom prst="rect">
            <a:avLst/>
          </a:prstGeom>
          <a:noFill/>
        </p:spPr>
        <p:txBody>
          <a:bodyPr wrap="square" rtlCol="0" anchor="t">
            <a:spAutoFit/>
          </a:bodyPr>
          <a:p>
            <a:pPr algn="l" fontAlgn="base"/>
            <a:r>
              <a:rPr lang="zh-CN" altLang="en-US" sz="4400" b="1" strike="noStrike" kern="0" noProof="0" smtClean="0">
                <a:ln>
                  <a:noFill/>
                </a:ln>
                <a:solidFill>
                  <a:schemeClr val="tx2"/>
                </a:solidFill>
                <a:effectLst/>
                <a:uLnTx/>
                <a:uFillTx/>
                <a:latin typeface="+mj-lt"/>
                <a:ea typeface="宋体" panose="02010600030101010101" pitchFamily="2" charset="-122"/>
                <a:cs typeface="+mj-cs"/>
                <a:sym typeface="+mn-ea"/>
              </a:rPr>
              <a:t>实验结果分析</a:t>
            </a:r>
            <a:endParaRPr lang="zh-CN" altLang="en-US" sz="4400" b="1" strike="noStrike" kern="0" noProof="0" smtClean="0">
              <a:ln>
                <a:noFill/>
              </a:ln>
              <a:solidFill>
                <a:schemeClr val="tx2"/>
              </a:solidFill>
              <a:effectLst/>
              <a:uLnTx/>
              <a:uFillTx/>
              <a:latin typeface="+mj-lt"/>
              <a:ea typeface="宋体" panose="02010600030101010101" pitchFamily="2" charset="-122"/>
              <a:cs typeface="+mj-cs"/>
              <a:sym typeface="+mn-ea"/>
            </a:endParaRPr>
          </a:p>
        </p:txBody>
      </p:sp>
      <p:pic>
        <p:nvPicPr>
          <p:cNvPr id="5" name="图片 4"/>
          <p:cNvPicPr>
            <a:picLocks noChangeAspect="1"/>
          </p:cNvPicPr>
          <p:nvPr/>
        </p:nvPicPr>
        <p:blipFill>
          <a:blip r:embed="rId1"/>
          <a:stretch>
            <a:fillRect/>
          </a:stretch>
        </p:blipFill>
        <p:spPr>
          <a:xfrm>
            <a:off x="-28575" y="3088005"/>
            <a:ext cx="4723765" cy="3639185"/>
          </a:xfrm>
          <a:prstGeom prst="rect">
            <a:avLst/>
          </a:prstGeom>
        </p:spPr>
      </p:pic>
      <p:pic>
        <p:nvPicPr>
          <p:cNvPr id="6" name="内容占位符 5"/>
          <p:cNvPicPr>
            <a:picLocks noChangeAspect="1"/>
          </p:cNvPicPr>
          <p:nvPr>
            <p:ph idx="1"/>
          </p:nvPr>
        </p:nvPicPr>
        <p:blipFill>
          <a:blip r:embed="rId2"/>
          <a:stretch>
            <a:fillRect/>
          </a:stretch>
        </p:blipFill>
        <p:spPr>
          <a:xfrm>
            <a:off x="4827270" y="3088005"/>
            <a:ext cx="4325620" cy="3571875"/>
          </a:xfrm>
          <a:prstGeom prst="rect">
            <a:avLst/>
          </a:prstGeom>
        </p:spPr>
      </p:pic>
      <p:sp>
        <p:nvSpPr>
          <p:cNvPr id="7" name="文本框 6"/>
          <p:cNvSpPr txBox="1"/>
          <p:nvPr/>
        </p:nvSpPr>
        <p:spPr>
          <a:xfrm>
            <a:off x="591820" y="1576705"/>
            <a:ext cx="8185785" cy="1066800"/>
          </a:xfrm>
          <a:prstGeom prst="rect">
            <a:avLst/>
          </a:prstGeom>
          <a:noFill/>
        </p:spPr>
        <p:txBody>
          <a:bodyPr wrap="square" rtlCol="0">
            <a:spAutoFit/>
          </a:bodyPr>
          <a:p>
            <a:r>
              <a:rPr lang="zh-CN" altLang="en-US" sz="3200"/>
              <a:t>通过实验验证得到在创建根节点时的经过预排序的属性表（如表2和表3所示）</a:t>
            </a:r>
            <a:endParaRPr lang="zh-CN" altLang="en-US" sz="32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7200" y="446405"/>
            <a:ext cx="8586470" cy="762000"/>
          </a:xfrm>
          <a:prstGeom prst="rect">
            <a:avLst/>
          </a:prstGeom>
          <a:noFill/>
        </p:spPr>
        <p:txBody>
          <a:bodyPr wrap="square" rtlCol="0" anchor="t">
            <a:spAutoFit/>
          </a:bodyPr>
          <a:p>
            <a:pPr algn="l" fontAlgn="base"/>
            <a:r>
              <a:rPr lang="zh-CN" altLang="en-US" sz="4400" b="1" strike="noStrike" kern="0" noProof="0" smtClean="0">
                <a:ln>
                  <a:noFill/>
                </a:ln>
                <a:solidFill>
                  <a:schemeClr val="tx2"/>
                </a:solidFill>
                <a:effectLst/>
                <a:uLnTx/>
                <a:uFillTx/>
                <a:latin typeface="+mj-lt"/>
                <a:ea typeface="宋体" panose="02010600030101010101" pitchFamily="2" charset="-122"/>
                <a:cs typeface="+mj-cs"/>
                <a:sym typeface="+mn-ea"/>
              </a:rPr>
              <a:t>实验结果分析</a:t>
            </a:r>
            <a:endParaRPr lang="zh-CN" altLang="en-US" sz="4400" b="1" strike="noStrike" kern="0" noProof="0" smtClean="0">
              <a:ln>
                <a:noFill/>
              </a:ln>
              <a:solidFill>
                <a:schemeClr val="tx2"/>
              </a:solidFill>
              <a:effectLst/>
              <a:uLnTx/>
              <a:uFillTx/>
              <a:latin typeface="+mj-lt"/>
              <a:ea typeface="宋体" panose="02010600030101010101" pitchFamily="2" charset="-122"/>
              <a:cs typeface="+mj-cs"/>
              <a:sym typeface="+mn-ea"/>
            </a:endParaRPr>
          </a:p>
        </p:txBody>
      </p:sp>
      <p:sp>
        <p:nvSpPr>
          <p:cNvPr id="3" name="内容占位符 2"/>
          <p:cNvSpPr/>
          <p:nvPr>
            <p:ph idx="1"/>
          </p:nvPr>
        </p:nvSpPr>
        <p:spPr>
          <a:xfrm>
            <a:off x="457200" y="1208405"/>
            <a:ext cx="8229600" cy="5031105"/>
          </a:xfrm>
        </p:spPr>
        <p:txBody>
          <a:bodyPr/>
          <a:p>
            <a:pPr marL="0" indent="0">
              <a:buNone/>
            </a:pPr>
            <a:r>
              <a:rPr lang="en-US" altLang="zh-CN" sz="2800"/>
              <a:t>由Reduce函数进行处理得到的在确定根节点阶段的最优方案是在gini</a:t>
            </a:r>
            <a:r>
              <a:rPr lang="en-US" altLang="zh-CN" sz="2800" baseline="-25000"/>
              <a:t>split</a:t>
            </a:r>
            <a:r>
              <a:rPr lang="en-US" altLang="zh-CN" sz="2800"/>
              <a:t>(Outlook)时的值最小，所以将Outlook属性作为决策树的第一次分裂.创建的根节点处的哈希表如图2所示.</a:t>
            </a:r>
            <a:endParaRPr lang="en-US" altLang="zh-CN" sz="2800"/>
          </a:p>
        </p:txBody>
      </p:sp>
      <p:pic>
        <p:nvPicPr>
          <p:cNvPr id="5" name="图片 4"/>
          <p:cNvPicPr>
            <a:picLocks noChangeAspect="1"/>
          </p:cNvPicPr>
          <p:nvPr/>
        </p:nvPicPr>
        <p:blipFill>
          <a:blip r:embed="rId1"/>
          <a:stretch>
            <a:fillRect/>
          </a:stretch>
        </p:blipFill>
        <p:spPr>
          <a:xfrm>
            <a:off x="457200" y="2945765"/>
            <a:ext cx="4330700" cy="3779520"/>
          </a:xfrm>
          <a:prstGeom prst="rect">
            <a:avLst/>
          </a:prstGeom>
        </p:spPr>
      </p:pic>
      <p:pic>
        <p:nvPicPr>
          <p:cNvPr id="6" name="图片 5"/>
          <p:cNvPicPr>
            <a:picLocks noChangeAspect="1"/>
          </p:cNvPicPr>
          <p:nvPr/>
        </p:nvPicPr>
        <p:blipFill>
          <a:blip r:embed="rId2"/>
          <a:stretch>
            <a:fillRect/>
          </a:stretch>
        </p:blipFill>
        <p:spPr>
          <a:xfrm>
            <a:off x="5248910" y="2592070"/>
            <a:ext cx="3437890" cy="413321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7200" y="446405"/>
            <a:ext cx="8586470" cy="762000"/>
          </a:xfrm>
          <a:prstGeom prst="rect">
            <a:avLst/>
          </a:prstGeom>
          <a:noFill/>
        </p:spPr>
        <p:txBody>
          <a:bodyPr wrap="square" rtlCol="0" anchor="t">
            <a:spAutoFit/>
          </a:bodyPr>
          <a:p>
            <a:pPr algn="l" fontAlgn="base"/>
            <a:r>
              <a:rPr lang="zh-CN" altLang="en-US" sz="4400" b="1" strike="noStrike" kern="0" noProof="0" smtClean="0">
                <a:ln>
                  <a:noFill/>
                </a:ln>
                <a:solidFill>
                  <a:schemeClr val="tx2"/>
                </a:solidFill>
                <a:effectLst/>
                <a:uLnTx/>
                <a:uFillTx/>
                <a:latin typeface="+mj-lt"/>
                <a:ea typeface="宋体" panose="02010600030101010101" pitchFamily="2" charset="-122"/>
                <a:cs typeface="+mj-cs"/>
                <a:sym typeface="+mn-ea"/>
              </a:rPr>
              <a:t>实验结果分析</a:t>
            </a:r>
            <a:endParaRPr lang="zh-CN" altLang="en-US" sz="4400" b="1" strike="noStrike" kern="0" noProof="0" smtClean="0">
              <a:ln>
                <a:noFill/>
              </a:ln>
              <a:solidFill>
                <a:schemeClr val="tx2"/>
              </a:solidFill>
              <a:effectLst/>
              <a:uLnTx/>
              <a:uFillTx/>
              <a:latin typeface="+mj-lt"/>
              <a:ea typeface="宋体" panose="02010600030101010101" pitchFamily="2" charset="-122"/>
              <a:cs typeface="+mj-cs"/>
              <a:sym typeface="+mn-ea"/>
            </a:endParaRPr>
          </a:p>
        </p:txBody>
      </p:sp>
      <p:sp>
        <p:nvSpPr>
          <p:cNvPr id="3" name="内容占位符 2"/>
          <p:cNvSpPr/>
          <p:nvPr>
            <p:ph idx="1"/>
          </p:nvPr>
        </p:nvSpPr>
        <p:spPr>
          <a:xfrm>
            <a:off x="457200" y="1208405"/>
            <a:ext cx="8229600" cy="5031105"/>
          </a:xfrm>
        </p:spPr>
        <p:txBody>
          <a:bodyPr/>
          <a:p>
            <a:pPr marL="0" indent="0">
              <a:buNone/>
            </a:pPr>
            <a:r>
              <a:rPr lang="en-US" altLang="zh-CN" sz="2800"/>
              <a:t>	5台pc机(其中一台主机，4台从机），采用SUSE以及Hadoop、Eclipse、JDK,.然后通过集群测试数据集在不同数量的节点上的运行时间.运行统计结果如图4所示</a:t>
            </a:r>
            <a:r>
              <a:rPr lang="zh-CN" altLang="en-US" sz="2800">
                <a:ea typeface="宋体" panose="02010600030101010101" pitchFamily="2" charset="-122"/>
              </a:rPr>
              <a:t>：</a:t>
            </a:r>
            <a:endParaRPr lang="zh-CN" altLang="en-US" sz="2800">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3490595" y="2676525"/>
            <a:ext cx="4315460" cy="323659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7200" y="446405"/>
            <a:ext cx="8586470" cy="762000"/>
          </a:xfrm>
          <a:prstGeom prst="rect">
            <a:avLst/>
          </a:prstGeom>
          <a:noFill/>
        </p:spPr>
        <p:txBody>
          <a:bodyPr wrap="square" rtlCol="0" anchor="t">
            <a:spAutoFit/>
          </a:bodyPr>
          <a:p>
            <a:pPr algn="l" fontAlgn="base"/>
            <a:r>
              <a:rPr lang="zh-CN" altLang="en-US" sz="4400" b="1" strike="noStrike" kern="0" noProof="0" smtClean="0">
                <a:ln>
                  <a:noFill/>
                </a:ln>
                <a:solidFill>
                  <a:schemeClr val="tx2"/>
                </a:solidFill>
                <a:effectLst/>
                <a:uLnTx/>
                <a:uFillTx/>
                <a:latin typeface="+mj-lt"/>
                <a:ea typeface="宋体" panose="02010600030101010101" pitchFamily="2" charset="-122"/>
                <a:cs typeface="+mj-cs"/>
                <a:sym typeface="+mn-ea"/>
              </a:rPr>
              <a:t>结束语</a:t>
            </a:r>
            <a:endParaRPr lang="zh-CN" altLang="en-US" sz="4400" b="1" strike="noStrike" kern="0" noProof="0" smtClean="0">
              <a:ln>
                <a:noFill/>
              </a:ln>
              <a:solidFill>
                <a:schemeClr val="tx2"/>
              </a:solidFill>
              <a:effectLst/>
              <a:uLnTx/>
              <a:uFillTx/>
              <a:latin typeface="+mj-lt"/>
              <a:ea typeface="宋体" panose="02010600030101010101" pitchFamily="2" charset="-122"/>
              <a:cs typeface="+mj-cs"/>
              <a:sym typeface="+mn-ea"/>
            </a:endParaRPr>
          </a:p>
        </p:txBody>
      </p:sp>
      <p:sp>
        <p:nvSpPr>
          <p:cNvPr id="3" name="内容占位符 2"/>
          <p:cNvSpPr/>
          <p:nvPr>
            <p:ph idx="1"/>
          </p:nvPr>
        </p:nvSpPr>
        <p:spPr>
          <a:xfrm>
            <a:off x="457200" y="1208405"/>
            <a:ext cx="8229600" cy="5031105"/>
          </a:xfrm>
        </p:spPr>
        <p:txBody>
          <a:bodyPr/>
          <a:p>
            <a:pPr marL="0" indent="0">
              <a:buNone/>
            </a:pPr>
            <a:r>
              <a:rPr lang="en-US" altLang="zh-CN" b="1"/>
              <a:t>        在这个数据呈爆炸式发展的时代，各类企业对大规模及超大规模数据进行处理和和挖掘的强烈需求促生了数据挖掘以及云计算等技术。本文就是在这个大背景下，把数据挖掘分类算法同基于云计算的 HADOOP 集群框架进行结合，借助于其超凡的存储计算能力，达到了对海量数据挖掘的优化。</a:t>
            </a:r>
            <a:endParaRPr lang="en-US" altLang="zh-CN" b="1"/>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ctrTitle"/>
          </p:nvPr>
        </p:nvSpPr>
        <p:spPr>
          <a:xfrm>
            <a:off x="381000" y="1797050"/>
            <a:ext cx="8429625" cy="3429000"/>
          </a:xfrm>
        </p:spPr>
        <p:txBody>
          <a:bodyPr wrap="square" lIns="91440" tIns="45720" rIns="91440" bIns="45720" anchor="ctr"/>
          <a:lstStyle>
            <a:lvl1pPr lvl="0">
              <a:defRPr kern="1200"/>
            </a:lvl1pPr>
          </a:lstStyle>
          <a:p>
            <a:pPr lvl="0" algn="ctr" eaLnBrk="1" hangingPunct="1"/>
            <a:r>
              <a:rPr lang="zh-CN" altLang="en-US" sz="7200" dirty="0">
                <a:ea typeface="宋体" panose="02010600030101010101" pitchFamily="2" charset="-122"/>
              </a:rPr>
              <a:t>   谢谢大家！！</a:t>
            </a:r>
            <a:br>
              <a:rPr lang="zh-CN" altLang="en-US" sz="7200" dirty="0">
                <a:ea typeface="宋体" panose="02010600030101010101" pitchFamily="2" charset="-122"/>
              </a:rPr>
            </a:br>
            <a:r>
              <a:rPr lang="zh-CN" altLang="en-US" sz="7200" dirty="0">
                <a:ea typeface="宋体" panose="02010600030101010101" pitchFamily="2" charset="-122"/>
              </a:rPr>
              <a:t> 祝大家幸福快乐！</a:t>
            </a:r>
            <a:endParaRPr lang="zh-CN" altLang="en-US" sz="7200" dirty="0">
              <a:ea typeface="宋体" panose="02010600030101010101" pitchFamily="2" charset="-122"/>
            </a:endParaRPr>
          </a:p>
        </p:txBody>
      </p:sp>
      <p:pic>
        <p:nvPicPr>
          <p:cNvPr id="68610" name="图片 95235" descr="58"/>
          <p:cNvPicPr>
            <a:picLocks noChangeAspect="1"/>
          </p:cNvPicPr>
          <p:nvPr/>
        </p:nvPicPr>
        <p:blipFill>
          <a:blip r:embed="rId1"/>
          <a:stretch>
            <a:fillRect/>
          </a:stretch>
        </p:blipFill>
        <p:spPr>
          <a:xfrm>
            <a:off x="381000" y="5105400"/>
            <a:ext cx="476250" cy="476250"/>
          </a:xfrm>
          <a:prstGeom prst="rect">
            <a:avLst/>
          </a:prstGeom>
          <a:noFill/>
          <a:ln w="9525">
            <a:noFill/>
          </a:ln>
        </p:spPr>
      </p:pic>
      <p:pic>
        <p:nvPicPr>
          <p:cNvPr id="68611" name="图片 95236" descr="58"/>
          <p:cNvPicPr>
            <a:picLocks noChangeAspect="1"/>
          </p:cNvPicPr>
          <p:nvPr/>
        </p:nvPicPr>
        <p:blipFill>
          <a:blip r:embed="rId1"/>
          <a:stretch>
            <a:fillRect/>
          </a:stretch>
        </p:blipFill>
        <p:spPr>
          <a:xfrm>
            <a:off x="762000" y="5105400"/>
            <a:ext cx="476250" cy="476250"/>
          </a:xfrm>
          <a:prstGeom prst="rect">
            <a:avLst/>
          </a:prstGeom>
          <a:noFill/>
          <a:ln w="9525">
            <a:noFill/>
          </a:ln>
        </p:spPr>
      </p:pic>
      <p:pic>
        <p:nvPicPr>
          <p:cNvPr id="68612" name="图片 95237" descr="58"/>
          <p:cNvPicPr>
            <a:picLocks noChangeAspect="1"/>
          </p:cNvPicPr>
          <p:nvPr/>
        </p:nvPicPr>
        <p:blipFill>
          <a:blip r:embed="rId1"/>
          <a:stretch>
            <a:fillRect/>
          </a:stretch>
        </p:blipFill>
        <p:spPr>
          <a:xfrm>
            <a:off x="1143000" y="5105400"/>
            <a:ext cx="476250" cy="4762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ChangeArrowheads="1"/>
          </p:cNvSpPr>
          <p:nvPr>
            <p:ph type="title"/>
          </p:nvPr>
        </p:nvSpPr>
        <p:spPr>
          <a:xfrm>
            <a:off x="457200" y="334963"/>
            <a:ext cx="8229600" cy="9271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前言</a:t>
            </a:r>
            <a:endParaRPr kumimoji="0" lang="zh-CN" altLang="zh-CN"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5122" name="Rectangle 3"/>
          <p:cNvSpPr>
            <a:spLocks noGrp="1"/>
          </p:cNvSpPr>
          <p:nvPr>
            <p:ph idx="1"/>
          </p:nvPr>
        </p:nvSpPr>
        <p:spPr>
          <a:xfrm>
            <a:off x="457200" y="1600200"/>
            <a:ext cx="8229600" cy="4382135"/>
          </a:xfrm>
        </p:spPr>
        <p:txBody>
          <a:bodyPr wrap="square" lIns="91440" tIns="45720" rIns="91440" bIns="45720" anchor="t"/>
          <a:p>
            <a:pPr>
              <a:buNone/>
            </a:pPr>
            <a:r>
              <a:rPr lang="en-US" altLang="zh-CN" dirty="0">
                <a:ea typeface="宋体" panose="02010600030101010101" pitchFamily="2" charset="-122"/>
              </a:rPr>
              <a:t>		</a:t>
            </a:r>
            <a:r>
              <a:rPr lang="zh-CN" altLang="en-US" sz="3600" b="1" dirty="0">
                <a:ea typeface="宋体" panose="02010600030101010101" pitchFamily="2" charset="-122"/>
              </a:rPr>
              <a:t>选择云计算做海量数据的分类数据挖掘处理，可以减少构建分布式计算平台的开销，同时将底层屏蔽掉，便于开发，使得原有的设备拥有对大数据集的较高处理效率，增加了节点的个数和容错能力，提高了从海量数据中提取有效信息的能力</a:t>
            </a:r>
            <a:endParaRPr lang="zh-CN" altLang="en-US" sz="3600" b="1" dirty="0">
              <a:ea typeface="宋体" panose="02010600030101010101" pitchFamily="2" charset="-122"/>
            </a:endParaRPr>
          </a:p>
        </p:txBody>
      </p:sp>
      <p:sp>
        <p:nvSpPr>
          <p:cNvPr id="7171" name="Rectangle 4"/>
          <p:cNvSpPr/>
          <p:nvPr/>
        </p:nvSpPr>
        <p:spPr>
          <a:xfrm>
            <a:off x="457200" y="4572000"/>
            <a:ext cx="8229600" cy="1295400"/>
          </a:xfrm>
          <a:prstGeom prst="rect">
            <a:avLst/>
          </a:prstGeom>
          <a:noFill/>
          <a:ln w="9525">
            <a:noFill/>
          </a:ln>
        </p:spPr>
        <p:txBody>
          <a:bodyPr anchor="t"/>
          <a:p>
            <a:pPr marL="342900" lvl="0" indent="-342900">
              <a:spcBef>
                <a:spcPct val="20000"/>
              </a:spcBef>
            </a:pPr>
            <a:endParaRPr lang="zh-CN" altLang="en-US" sz="3200" b="1" dirty="0">
              <a:solidFill>
                <a:schemeClr val="tx2"/>
              </a:solidFill>
              <a:latin typeface="Arial" panose="020B0604020202020204" pitchFamily="34" charset="0"/>
              <a:ea typeface="宋体" panose="02010600030101010101" pitchFamily="2" charset="-122"/>
            </a:endParaRPr>
          </a:p>
          <a:p>
            <a:pPr marL="342900" lvl="0" indent="-342900">
              <a:spcBef>
                <a:spcPct val="20000"/>
              </a:spcBef>
              <a:buChar char="•"/>
            </a:pPr>
            <a:endParaRPr lang="en-US" altLang="zh-CN" sz="3200" b="1">
              <a:solidFill>
                <a:schemeClr val="tx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2">
                                            <p:txEl>
                                              <p:charRg st="0" end="5"/>
                                            </p:txEl>
                                          </p:spTgt>
                                        </p:tgtEl>
                                        <p:attrNameLst>
                                          <p:attrName>style.visibility</p:attrName>
                                        </p:attrNameLst>
                                      </p:cBhvr>
                                      <p:to>
                                        <p:strVal val="visible"/>
                                      </p:to>
                                    </p:set>
                                    <p:anim calcmode="lin" valueType="num">
                                      <p:cBhvr additive="base">
                                        <p:cTn id="7" dur="500" fill="hold"/>
                                        <p:tgtEl>
                                          <p:spTgt spid="5122">
                                            <p:txEl>
                                              <p:charRg st="0"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2">
                                            <p:txEl>
                                              <p:charRg st="0"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SPRINT算法数据结构</a:t>
            </a:r>
            <a:endPar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6146" name="Rectangle 3"/>
          <p:cNvSpPr>
            <a:spLocks noGrp="1"/>
          </p:cNvSpPr>
          <p:nvPr>
            <p:ph idx="1"/>
          </p:nvPr>
        </p:nvSpPr>
        <p:spPr>
          <a:xfrm>
            <a:off x="457200" y="1600200"/>
            <a:ext cx="8494713" cy="4706938"/>
          </a:xfrm>
        </p:spPr>
        <p:txBody>
          <a:bodyPr wrap="square" lIns="91440" tIns="45720" rIns="91440" bIns="45720" anchor="t"/>
          <a:p>
            <a:pPr marL="0" indent="0">
              <a:spcBef>
                <a:spcPct val="50000"/>
              </a:spcBef>
              <a:buClr>
                <a:srgbClr val="000000"/>
              </a:buClr>
              <a:buNone/>
            </a:pPr>
            <a:r>
              <a:rPr lang="en-US" altLang="zh-CN" sz="3600" b="1" dirty="0">
                <a:ea typeface="宋体" panose="02010600030101010101" pitchFamily="2" charset="-122"/>
              </a:rPr>
              <a:t>	</a:t>
            </a:r>
            <a:r>
              <a:rPr lang="zh-CN" altLang="en-US" sz="3600" b="1" dirty="0">
                <a:ea typeface="宋体" panose="02010600030101010101" pitchFamily="2" charset="-122"/>
              </a:rPr>
              <a:t>SPRINT算法表示数据特征的方式是采用属性表与直方图这两种数据结构，其中，后者是依附在前者之上，而前者又是随着节点的划分而分裂的。它会依据属性的不同性质，如连续型或离散型而显现出相应的表现形式。</a:t>
            </a:r>
            <a:r>
              <a:rPr lang="zh-CN" altLang="en-US" dirty="0">
                <a:ea typeface="宋体" panose="02010600030101010101" pitchFamily="2" charset="-122"/>
              </a:rPr>
              <a:t> </a:t>
            </a:r>
            <a:endParaRPr lang="zh-CN" altLang="en-US"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xEl>
                                              <p:charRg st="0" end="42"/>
                                            </p:txEl>
                                          </p:spTgt>
                                        </p:tgtEl>
                                        <p:attrNameLst>
                                          <p:attrName>style.visibility</p:attrName>
                                        </p:attrNameLst>
                                      </p:cBhvr>
                                      <p:to>
                                        <p:strVal val="visible"/>
                                      </p:to>
                                    </p:set>
                                    <p:anim calcmode="lin" valueType="num">
                                      <p:cBhvr additive="base">
                                        <p:cTn id="7" dur="500" fill="hold"/>
                                        <p:tgtEl>
                                          <p:spTgt spid="6146">
                                            <p:txEl>
                                              <p:charRg st="0" end="4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6">
                                            <p:txEl>
                                              <p:charRg st="0" end="4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fontAlgn="base"/>
            <a:br>
              <a:rPr lang="zh-CN" altLang="en-US" strike="noStrike" noProof="0" smtClean="0">
                <a:ln>
                  <a:noFill/>
                </a:ln>
                <a:effectLst/>
                <a:uLnTx/>
                <a:uFillTx/>
                <a:ea typeface="宋体" panose="02010600030101010101" pitchFamily="2" charset="-122"/>
                <a:sym typeface="+mn-ea"/>
              </a:rPr>
            </a:br>
            <a:r>
              <a:rPr lang="zh-CN" altLang="en-US" strike="noStrike" noProof="0" smtClean="0">
                <a:ln>
                  <a:noFill/>
                </a:ln>
                <a:effectLst/>
                <a:uLnTx/>
                <a:uFillTx/>
                <a:ea typeface="宋体" panose="02010600030101010101" pitchFamily="2" charset="-122"/>
                <a:sym typeface="+mn-ea"/>
              </a:rPr>
              <a:t>SPRINT算法数据结构</a:t>
            </a:r>
            <a:br>
              <a:rPr kumimoji="0" lang="zh-CN" altLang="en-US"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br>
            <a:endParaRPr lang="zh-CN" altLang="en-US" strike="noStrike" noProof="1"/>
          </a:p>
        </p:txBody>
      </p:sp>
      <p:sp>
        <p:nvSpPr>
          <p:cNvPr id="7170" name="内容占位符 2"/>
          <p:cNvSpPr>
            <a:spLocks noGrp="1"/>
          </p:cNvSpPr>
          <p:nvPr>
            <p:ph idx="1"/>
          </p:nvPr>
        </p:nvSpPr>
        <p:spPr>
          <a:xfrm>
            <a:off x="255588" y="1600200"/>
            <a:ext cx="8662987" cy="4525963"/>
          </a:xfrm>
        </p:spPr>
        <p:txBody>
          <a:bodyPr anchor="t"/>
          <a:p>
            <a:pPr>
              <a:buClr>
                <a:srgbClr val="CC3300"/>
              </a:buClr>
              <a:buFont typeface="Wingdings" panose="05000000000000000000" charset="0"/>
              <a:buChar char="u"/>
            </a:pPr>
            <a:r>
              <a:rPr lang="zh-CN" altLang="en-US" sz="3200" dirty="0">
                <a:sym typeface="+mn-ea"/>
              </a:rPr>
              <a:t>属性列表：（预排序）</a:t>
            </a:r>
            <a:endParaRPr lang="zh-CN" altLang="en-US" sz="3200" dirty="0"/>
          </a:p>
          <a:p>
            <a:pPr marL="457200" lvl="1" indent="0">
              <a:buClr>
                <a:srgbClr val="000000"/>
              </a:buClr>
              <a:buFont typeface="Wingdings" panose="05000000000000000000" charset="0"/>
              <a:buChar char="Ø"/>
            </a:pPr>
            <a:r>
              <a:rPr lang="zh-CN" altLang="en-US" sz="3200" dirty="0">
                <a:sym typeface="+mn-ea"/>
              </a:rPr>
              <a:t>属性值</a:t>
            </a:r>
            <a:endParaRPr lang="zh-CN" altLang="en-US" sz="3200" dirty="0"/>
          </a:p>
          <a:p>
            <a:pPr lvl="1">
              <a:buFont typeface="Wingdings" panose="05000000000000000000" charset="0"/>
              <a:buChar char="Ø"/>
            </a:pPr>
            <a:r>
              <a:rPr lang="zh-CN" altLang="en-US" sz="3200" dirty="0">
                <a:sym typeface="+mn-ea"/>
              </a:rPr>
              <a:t>类标记</a:t>
            </a:r>
            <a:endParaRPr lang="zh-CN" altLang="en-US" sz="3200" dirty="0"/>
          </a:p>
          <a:p>
            <a:pPr lvl="1">
              <a:buFont typeface="Wingdings" panose="05000000000000000000" charset="0"/>
              <a:buChar char="Ø"/>
            </a:pPr>
            <a:r>
              <a:rPr lang="zh-CN" altLang="en-US" sz="3200" dirty="0">
                <a:sym typeface="+mn-ea"/>
              </a:rPr>
              <a:t>记录索引</a:t>
            </a:r>
            <a:endParaRPr lang="zh-CN" altLang="en-US" b="1"/>
          </a:p>
        </p:txBody>
      </p:sp>
      <p:pic>
        <p:nvPicPr>
          <p:cNvPr id="5" name="内容占位符 4"/>
          <p:cNvPicPr>
            <a:picLocks noRot="1" noChangeAspect="1"/>
          </p:cNvPicPr>
          <p:nvPr>
            <p:ph sz="quarter" idx="2"/>
          </p:nvPr>
        </p:nvPicPr>
        <p:blipFill>
          <a:blip r:embed="rId1"/>
          <a:stretch>
            <a:fillRect/>
          </a:stretch>
        </p:blipFill>
        <p:spPr>
          <a:xfrm>
            <a:off x="4716463" y="1773238"/>
            <a:ext cx="3097212" cy="1944687"/>
          </a:xfrm>
        </p:spPr>
      </p:pic>
      <p:pic>
        <p:nvPicPr>
          <p:cNvPr id="6" name="内容占位符 5"/>
          <p:cNvPicPr>
            <a:picLocks noRot="1" noChangeAspect="1"/>
          </p:cNvPicPr>
          <p:nvPr>
            <p:ph sz="quarter" idx="3"/>
          </p:nvPr>
        </p:nvPicPr>
        <p:blipFill>
          <a:blip r:embed="rId2"/>
          <a:stretch>
            <a:fillRect/>
          </a:stretch>
        </p:blipFill>
        <p:spPr>
          <a:xfrm>
            <a:off x="3203575" y="4221163"/>
            <a:ext cx="4968875" cy="2160587"/>
          </a:xfrm>
        </p:spPr>
      </p:pic>
      <p:sp>
        <p:nvSpPr>
          <p:cNvPr id="7" name="下箭头 6"/>
          <p:cNvSpPr/>
          <p:nvPr/>
        </p:nvSpPr>
        <p:spPr>
          <a:xfrm>
            <a:off x="5976938" y="3717925"/>
            <a:ext cx="576262" cy="576263"/>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0">
                                            <p:txEl>
                                              <p:charRg st="0" end="82"/>
                                            </p:txEl>
                                          </p:spTgt>
                                        </p:tgtEl>
                                        <p:attrNameLst>
                                          <p:attrName>style.visibility</p:attrName>
                                        </p:attrNameLst>
                                      </p:cBhvr>
                                      <p:to>
                                        <p:strVal val="visible"/>
                                      </p:to>
                                    </p:set>
                                    <p:animEffect transition="in" filter="blinds(horizontal)">
                                      <p:cBhvr>
                                        <p:cTn id="7" dur="500"/>
                                        <p:tgtEl>
                                          <p:spTgt spid="7170">
                                            <p:txEl>
                                              <p:charRg st="0" end="8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0">
                                            <p:txEl>
                                              <p:charRg st="1" end="1"/>
                                            </p:txEl>
                                          </p:spTgt>
                                        </p:tgtEl>
                                        <p:attrNameLst>
                                          <p:attrName>style.visibility</p:attrName>
                                        </p:attrNameLst>
                                      </p:cBhvr>
                                      <p:to>
                                        <p:strVal val="visible"/>
                                      </p:to>
                                    </p:set>
                                    <p:animEffect transition="in" filter="blinds(horizontal)">
                                      <p:cBhvr>
                                        <p:cTn id="12" dur="500"/>
                                        <p:tgtEl>
                                          <p:spTgt spid="7170">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70">
                                            <p:txEl>
                                              <p:charRg st="2" end="2"/>
                                            </p:txEl>
                                          </p:spTgt>
                                        </p:tgtEl>
                                        <p:attrNameLst>
                                          <p:attrName>style.visibility</p:attrName>
                                        </p:attrNameLst>
                                      </p:cBhvr>
                                      <p:to>
                                        <p:strVal val="visible"/>
                                      </p:to>
                                    </p:set>
                                    <p:animEffect transition="in" filter="blinds(horizontal)">
                                      <p:cBhvr>
                                        <p:cTn id="17" dur="500"/>
                                        <p:tgtEl>
                                          <p:spTgt spid="7170">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70">
                                            <p:txEl>
                                              <p:charRg st="3" end="3"/>
                                            </p:txEl>
                                          </p:spTgt>
                                        </p:tgtEl>
                                        <p:attrNameLst>
                                          <p:attrName>style.visibility</p:attrName>
                                        </p:attrNameLst>
                                      </p:cBhvr>
                                      <p:to>
                                        <p:strVal val="visible"/>
                                      </p:to>
                                    </p:set>
                                    <p:animEffect transition="in" filter="blinds(horizontal)">
                                      <p:cBhvr>
                                        <p:cTn id="22" dur="500"/>
                                        <p:tgtEl>
                                          <p:spTgt spid="7170">
                                            <p:txEl>
                                              <p:char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smtClean="0">
                <a:ln>
                  <a:noFill/>
                </a:ln>
                <a:effectLst/>
                <a:uLnTx/>
                <a:uFillTx/>
                <a:ea typeface="宋体" panose="02010600030101010101" pitchFamily="2" charset="-122"/>
                <a:sym typeface="+mn-ea"/>
              </a:rPr>
              <a:t>SPRINT算法数据结构</a:t>
            </a:r>
            <a:endPar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2" name="文本框 1"/>
          <p:cNvSpPr txBox="1"/>
          <p:nvPr/>
        </p:nvSpPr>
        <p:spPr>
          <a:xfrm>
            <a:off x="635635" y="1252855"/>
            <a:ext cx="3888740" cy="3964940"/>
          </a:xfrm>
          <a:prstGeom prst="rect">
            <a:avLst/>
          </a:prstGeom>
          <a:noFill/>
        </p:spPr>
        <p:txBody>
          <a:bodyPr wrap="square" rtlCol="0" anchor="t">
            <a:spAutoFit/>
          </a:bodyPr>
          <a:p>
            <a:pPr marL="457200" indent="-457200">
              <a:buClr>
                <a:srgbClr val="CC3300"/>
              </a:buClr>
              <a:buFont typeface="Wingdings" panose="05000000000000000000" charset="0"/>
              <a:buChar char="u"/>
            </a:pPr>
            <a:r>
              <a:rPr lang="zh-CN" altLang="en-US" sz="2800" b="1" dirty="0">
                <a:sym typeface="+mn-ea"/>
              </a:rPr>
              <a:t>直方图</a:t>
            </a:r>
            <a:endParaRPr lang="zh-CN" altLang="en-US" sz="2800" b="1" dirty="0">
              <a:sym typeface="+mn-ea"/>
            </a:endParaRPr>
          </a:p>
          <a:p>
            <a:pPr marL="914400" lvl="1" indent="-457200">
              <a:buFont typeface="Wingdings" panose="05000000000000000000" charset="0"/>
              <a:buChar char="Ø"/>
            </a:pPr>
            <a:r>
              <a:rPr lang="zh-CN" altLang="en-US" sz="2800" b="1" dirty="0">
                <a:sym typeface="+mn-ea"/>
              </a:rPr>
              <a:t>数值字段值：</a:t>
            </a:r>
            <a:endParaRPr lang="zh-CN" altLang="en-US" sz="2800" b="1" dirty="0">
              <a:sym typeface="+mn-ea"/>
            </a:endParaRPr>
          </a:p>
          <a:p>
            <a:pPr lvl="1">
              <a:buNone/>
            </a:pPr>
            <a:r>
              <a:rPr lang="zh-CN" altLang="en-US" sz="2400" b="1" err="1">
                <a:sym typeface="+mn-ea"/>
              </a:rPr>
              <a:t>         </a:t>
            </a:r>
            <a:r>
              <a:rPr lang="en-US" altLang="zh-CN" sz="2400" b="1" err="1">
                <a:sym typeface="+mn-ea"/>
              </a:rPr>
              <a:t>C</a:t>
            </a:r>
            <a:r>
              <a:rPr lang="en-US" altLang="zh-CN" sz="2400" b="1" baseline="-25000" err="1">
                <a:sym typeface="+mn-ea"/>
              </a:rPr>
              <a:t>above</a:t>
            </a:r>
            <a:r>
              <a:rPr lang="zh-CN" altLang="en-US" sz="2400" b="1" dirty="0">
                <a:sym typeface="+mn-ea"/>
              </a:rPr>
              <a:t>、</a:t>
            </a:r>
            <a:r>
              <a:rPr lang="en-US" altLang="zh-CN" sz="2400" b="1" err="1">
                <a:sym typeface="+mn-ea"/>
              </a:rPr>
              <a:t>C</a:t>
            </a:r>
            <a:r>
              <a:rPr lang="en-US" altLang="zh-CN" sz="2800" b="1" baseline="-25000" err="1">
                <a:sym typeface="+mn-ea"/>
              </a:rPr>
              <a:t>below</a:t>
            </a:r>
            <a:endParaRPr lang="en-US" altLang="zh-CN" sz="2800" b="1" baseline="-25000" err="1">
              <a:sym typeface="+mn-ea"/>
            </a:endParaRPr>
          </a:p>
          <a:p>
            <a:pPr lvl="1">
              <a:buNone/>
            </a:pPr>
            <a:endParaRPr lang="en-US" altLang="zh-CN" sz="3200" b="1" baseline="-25000" err="1">
              <a:sym typeface="+mn-ea"/>
            </a:endParaRPr>
          </a:p>
          <a:p>
            <a:pPr lvl="1">
              <a:buNone/>
            </a:pPr>
            <a:endParaRPr lang="en-US" altLang="zh-CN" sz="3600" b="1" baseline="-25000" err="1">
              <a:sym typeface="+mn-ea"/>
            </a:endParaRPr>
          </a:p>
          <a:p>
            <a:pPr lvl="1">
              <a:buNone/>
            </a:pPr>
            <a:endParaRPr lang="en-US" altLang="zh-CN" sz="4000" b="1" baseline="-25000" err="1">
              <a:sym typeface="+mn-ea"/>
            </a:endParaRPr>
          </a:p>
          <a:p>
            <a:pPr lvl="1">
              <a:buNone/>
            </a:pPr>
            <a:endParaRPr lang="en-US" altLang="zh-CN" sz="4000" b="1" baseline="-25000" err="1">
              <a:sym typeface="+mn-ea"/>
            </a:endParaRPr>
          </a:p>
          <a:p>
            <a:pPr lvl="1">
              <a:buNone/>
            </a:pPr>
            <a:endParaRPr lang="en-US" altLang="zh-CN" sz="4000" b="1" baseline="-25000" err="1">
              <a:sym typeface="+mn-ea"/>
            </a:endParaRPr>
          </a:p>
          <a:p>
            <a:pPr marL="914400" lvl="1" indent="-457200">
              <a:buFont typeface="Wingdings" panose="05000000000000000000" charset="0"/>
              <a:buChar char="Ø"/>
            </a:pPr>
            <a:r>
              <a:rPr lang="zh-CN" altLang="en-US" sz="2800" b="1" dirty="0">
                <a:sym typeface="+mn-ea"/>
              </a:rPr>
              <a:t>种类字段值：</a:t>
            </a:r>
            <a:endParaRPr lang="zh-CN" altLang="en-US" sz="2800" b="1" dirty="0">
              <a:sym typeface="+mn-ea"/>
            </a:endParaRPr>
          </a:p>
          <a:p>
            <a:pPr lvl="1">
              <a:buNone/>
            </a:pPr>
            <a:r>
              <a:rPr lang="zh-CN" altLang="en-US" sz="2400" b="1">
                <a:sym typeface="+mn-ea"/>
              </a:rPr>
              <a:t>         </a:t>
            </a:r>
            <a:r>
              <a:rPr lang="en-US" altLang="zh-CN" sz="2400" b="1">
                <a:sym typeface="+mn-ea"/>
              </a:rPr>
              <a:t>count  matrix</a:t>
            </a:r>
            <a:endParaRPr lang="en-US" altLang="zh-CN" sz="2400" b="1">
              <a:sym typeface="+mn-ea"/>
            </a:endParaRPr>
          </a:p>
        </p:txBody>
      </p:sp>
      <p:pic>
        <p:nvPicPr>
          <p:cNvPr id="160772" name="内容占位符 160771"/>
          <p:cNvPicPr>
            <a:picLocks noChangeAspect="1"/>
          </p:cNvPicPr>
          <p:nvPr>
            <p:ph sz="quarter" idx="2"/>
          </p:nvPr>
        </p:nvPicPr>
        <p:blipFill>
          <a:blip r:embed="rId1"/>
          <a:stretch>
            <a:fillRect/>
          </a:stretch>
        </p:blipFill>
        <p:spPr>
          <a:xfrm>
            <a:off x="4117975" y="1146175"/>
            <a:ext cx="4787900" cy="3024188"/>
          </a:xfrm>
        </p:spPr>
      </p:pic>
      <p:pic>
        <p:nvPicPr>
          <p:cNvPr id="160774" name="内容占位符 160773"/>
          <p:cNvPicPr>
            <a:picLocks noChangeAspect="1"/>
          </p:cNvPicPr>
          <p:nvPr>
            <p:ph sz="quarter" idx="3"/>
          </p:nvPr>
        </p:nvPicPr>
        <p:blipFill>
          <a:blip r:embed="rId2"/>
          <a:stretch>
            <a:fillRect/>
          </a:stretch>
        </p:blipFill>
        <p:spPr>
          <a:xfrm>
            <a:off x="4423728" y="4257993"/>
            <a:ext cx="4176712" cy="2154237"/>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计算最佳分裂</a:t>
            </a:r>
            <a:endPar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9218" name="文本框 1"/>
          <p:cNvSpPr txBox="1"/>
          <p:nvPr/>
        </p:nvSpPr>
        <p:spPr>
          <a:xfrm>
            <a:off x="638175" y="1554480"/>
            <a:ext cx="8140700" cy="3931920"/>
          </a:xfrm>
          <a:prstGeom prst="rect">
            <a:avLst/>
          </a:prstGeom>
          <a:noFill/>
          <a:ln w="9525">
            <a:noFill/>
          </a:ln>
        </p:spPr>
        <p:txBody>
          <a:bodyPr wrap="square" anchor="t">
            <a:spAutoFit/>
          </a:bodyPr>
          <a:p>
            <a:pPr eaLnBrk="1" fontAlgn="base" hangingPunct="1"/>
            <a:r>
              <a:rPr lang="en-US" altLang="zh-CN" sz="2800" b="1" strike="noStrike" noProof="1" dirty="0">
                <a:latin typeface="Arial" panose="020B0604020202020204" pitchFamily="34" charset="0"/>
                <a:ea typeface="宋体" panose="02010600030101010101" pitchFamily="2" charset="-122"/>
                <a:cs typeface="+mn-ea"/>
                <a:sym typeface="+mn-ea"/>
              </a:rPr>
              <a:t>	</a:t>
            </a:r>
            <a:r>
              <a:rPr lang="zh-CN" altLang="en-US" sz="2800" b="1" strike="noStrike" noProof="1" dirty="0">
                <a:latin typeface="Arial" panose="020B0604020202020204" pitchFamily="34" charset="0"/>
                <a:ea typeface="宋体" panose="02010600030101010101" pitchFamily="2" charset="-122"/>
                <a:cs typeface="+mn-ea"/>
                <a:sym typeface="+mn-ea"/>
              </a:rPr>
              <a:t>SPRINT算法使用 Gini指数代替信息量作为选择最佳分裂点的依据，它对决策树的生成至关重要，Gini指数方法可以定义为：</a:t>
            </a:r>
            <a:endParaRPr lang="zh-CN" altLang="en-US" sz="2800" b="1" strike="noStrike" noProof="1" dirty="0">
              <a:latin typeface="Arial" panose="020B0604020202020204" pitchFamily="34" charset="0"/>
              <a:ea typeface="宋体" panose="02010600030101010101" pitchFamily="2" charset="-122"/>
              <a:cs typeface="+mn-ea"/>
              <a:sym typeface="+mn-ea"/>
            </a:endParaRPr>
          </a:p>
          <a:p>
            <a:pPr eaLnBrk="1" fontAlgn="base" hangingPunct="1"/>
            <a:endParaRPr lang="zh-CN" altLang="en-US" sz="2800" b="1" strike="noStrike" noProof="1" dirty="0">
              <a:latin typeface="Arial" panose="020B0604020202020204" pitchFamily="34" charset="0"/>
              <a:ea typeface="宋体" panose="02010600030101010101" pitchFamily="2" charset="-122"/>
              <a:cs typeface="+mn-ea"/>
              <a:sym typeface="+mn-ea"/>
            </a:endParaRPr>
          </a:p>
          <a:p>
            <a:pPr eaLnBrk="1" fontAlgn="base" hangingPunct="1"/>
            <a:endParaRPr lang="zh-CN" altLang="en-US" sz="2800" b="1" strike="noStrike" noProof="1" dirty="0">
              <a:latin typeface="Arial" panose="020B0604020202020204" pitchFamily="34" charset="0"/>
              <a:ea typeface="宋体" panose="02010600030101010101" pitchFamily="2" charset="-122"/>
              <a:cs typeface="+mn-ea"/>
              <a:sym typeface="+mn-ea"/>
            </a:endParaRPr>
          </a:p>
          <a:p>
            <a:pPr eaLnBrk="1" fontAlgn="base" hangingPunct="1"/>
            <a:r>
              <a:rPr lang="zh-CN" altLang="en-US" sz="2800" b="1" strike="noStrike" noProof="1" dirty="0">
                <a:latin typeface="Arial" panose="020B0604020202020204" pitchFamily="34" charset="0"/>
                <a:ea typeface="宋体" panose="02010600030101010101" pitchFamily="2" charset="-122"/>
                <a:cs typeface="+mn-ea"/>
                <a:sym typeface="+mn-ea"/>
              </a:rPr>
              <a:t>对 于 有 </a:t>
            </a:r>
            <a:r>
              <a:rPr lang="en-US" altLang="zh-CN" sz="2800" b="1" strike="noStrike" noProof="1" dirty="0">
                <a:latin typeface="Arial" panose="020B0604020202020204" pitchFamily="34" charset="0"/>
                <a:ea typeface="宋体" panose="02010600030101010101" pitchFamily="2" charset="-122"/>
                <a:cs typeface="+mn-ea"/>
                <a:sym typeface="+mn-ea"/>
              </a:rPr>
              <a:t>n</a:t>
            </a:r>
            <a:r>
              <a:rPr lang="zh-CN" altLang="en-US" sz="2800" b="1" strike="noStrike" noProof="1" dirty="0">
                <a:latin typeface="Arial" panose="020B0604020202020204" pitchFamily="34" charset="0"/>
                <a:ea typeface="宋体" panose="02010600030101010101" pitchFamily="2" charset="-122"/>
                <a:cs typeface="+mn-ea"/>
                <a:sym typeface="+mn-ea"/>
              </a:rPr>
              <a:t>种类别的数据集S ，pi 为 S 种类别</a:t>
            </a:r>
            <a:r>
              <a:rPr lang="en-US" altLang="zh-CN" sz="2800" b="1" strike="noStrike" noProof="1" dirty="0">
                <a:latin typeface="Arial" panose="020B0604020202020204" pitchFamily="34" charset="0"/>
                <a:ea typeface="宋体" panose="02010600030101010101" pitchFamily="2" charset="-122"/>
                <a:cs typeface="+mn-ea"/>
                <a:sym typeface="+mn-ea"/>
              </a:rPr>
              <a:t>i</a:t>
            </a:r>
            <a:r>
              <a:rPr lang="zh-CN" altLang="en-US" sz="2800" b="1" strike="noStrike" noProof="1" dirty="0">
                <a:latin typeface="Arial" panose="020B0604020202020204" pitchFamily="34" charset="0"/>
                <a:ea typeface="宋体" panose="02010600030101010101" pitchFamily="2" charset="-122"/>
                <a:cs typeface="+mn-ea"/>
                <a:sym typeface="+mn-ea"/>
              </a:rPr>
              <a:t> 的相对频率.</a:t>
            </a:r>
            <a:endParaRPr lang="zh-CN" altLang="en-US" sz="2800" b="1" strike="noStrike" noProof="1" dirty="0">
              <a:latin typeface="Arial" panose="020B0604020202020204" pitchFamily="34" charset="0"/>
              <a:ea typeface="宋体" panose="02010600030101010101" pitchFamily="2" charset="-122"/>
              <a:cs typeface="+mn-ea"/>
              <a:sym typeface="+mn-ea"/>
            </a:endParaRPr>
          </a:p>
          <a:p>
            <a:pPr eaLnBrk="1" fontAlgn="base" hangingPunct="1"/>
            <a:r>
              <a:rPr lang="zh-CN" altLang="en-US" sz="2800" b="1" strike="noStrike" noProof="1" dirty="0">
                <a:latin typeface="Arial" panose="020B0604020202020204" pitchFamily="34" charset="0"/>
                <a:ea typeface="宋体" panose="02010600030101010101" pitchFamily="2" charset="-122"/>
                <a:cs typeface="+mn-ea"/>
                <a:sym typeface="+mn-ea"/>
              </a:rPr>
              <a:t>对数据集 S 划分为 S1、S2 两个部分，分别有n1、n2 个记录，则对应的Gini指数定义为：</a:t>
            </a:r>
            <a:endParaRPr lang="zh-CN" altLang="en-US" sz="2800" b="1" strike="noStrike" noProof="1" dirty="0">
              <a:latin typeface="Arial" panose="020B0604020202020204" pitchFamily="34" charset="0"/>
              <a:ea typeface="宋体" panose="02010600030101010101" pitchFamily="2" charset="-122"/>
              <a:cs typeface="+mn-ea"/>
              <a:sym typeface="+mn-ea"/>
            </a:endParaRPr>
          </a:p>
        </p:txBody>
      </p:sp>
      <p:pic>
        <p:nvPicPr>
          <p:cNvPr id="6" name="图片 5"/>
          <p:cNvPicPr>
            <a:picLocks noChangeAspect="1"/>
          </p:cNvPicPr>
          <p:nvPr/>
        </p:nvPicPr>
        <p:blipFill>
          <a:blip r:embed="rId1"/>
          <a:stretch>
            <a:fillRect/>
          </a:stretch>
        </p:blipFill>
        <p:spPr>
          <a:xfrm>
            <a:off x="762635" y="2931160"/>
            <a:ext cx="2785110" cy="753110"/>
          </a:xfrm>
          <a:prstGeom prst="rect">
            <a:avLst/>
          </a:prstGeom>
        </p:spPr>
      </p:pic>
      <p:pic>
        <p:nvPicPr>
          <p:cNvPr id="7" name="图片 3"/>
          <p:cNvPicPr>
            <a:picLocks noChangeAspect="1"/>
          </p:cNvPicPr>
          <p:nvPr/>
        </p:nvPicPr>
        <p:blipFill>
          <a:blip r:embed="rId2"/>
          <a:stretch>
            <a:fillRect/>
          </a:stretch>
        </p:blipFill>
        <p:spPr>
          <a:xfrm>
            <a:off x="839470" y="5609590"/>
            <a:ext cx="4796790" cy="69786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218">
                                            <p:txEl>
                                              <p:charRg st="0" end="144"/>
                                            </p:txEl>
                                          </p:spTgt>
                                        </p:tgtEl>
                                        <p:attrNameLst>
                                          <p:attrName>style.visibility</p:attrName>
                                        </p:attrNameLst>
                                      </p:cBhvr>
                                      <p:to>
                                        <p:strVal val="visible"/>
                                      </p:to>
                                    </p:set>
                                    <p:animEffect transition="in" filter="checkerboard(across)">
                                      <p:cBhvr>
                                        <p:cTn id="7" dur="500"/>
                                        <p:tgtEl>
                                          <p:spTgt spid="9218">
                                            <p:txEl>
                                              <p:charRg st="0" end="1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218">
                                            <p:txEl>
                                              <p:charRg st="4" end="4"/>
                                            </p:txEl>
                                          </p:spTgt>
                                        </p:tgtEl>
                                        <p:attrNameLst>
                                          <p:attrName>style.visibility</p:attrName>
                                        </p:attrNameLst>
                                      </p:cBhvr>
                                      <p:to>
                                        <p:strVal val="visible"/>
                                      </p:to>
                                    </p:set>
                                    <p:animEffect transition="in" filter="checkerboard(across)">
                                      <p:cBhvr>
                                        <p:cTn id="12" dur="500"/>
                                        <p:tgtEl>
                                          <p:spTgt spid="9218">
                                            <p:txEl>
                                              <p:char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218">
                                            <p:txEl>
                                              <p:charRg st="5" end="5"/>
                                            </p:txEl>
                                          </p:spTgt>
                                        </p:tgtEl>
                                        <p:attrNameLst>
                                          <p:attrName>style.visibility</p:attrName>
                                        </p:attrNameLst>
                                      </p:cBhvr>
                                      <p:to>
                                        <p:strVal val="visible"/>
                                      </p:to>
                                    </p:set>
                                    <p:animEffect transition="in" filter="checkerboard(across)">
                                      <p:cBhvr>
                                        <p:cTn id="17" dur="500"/>
                                        <p:tgtEl>
                                          <p:spTgt spid="9218">
                                            <p:txEl>
                                              <p:char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7200" y="446405"/>
            <a:ext cx="8586470" cy="1432560"/>
          </a:xfrm>
          <a:prstGeom prst="rect">
            <a:avLst/>
          </a:prstGeom>
          <a:noFill/>
        </p:spPr>
        <p:txBody>
          <a:bodyPr wrap="square" rtlCol="0" anchor="t">
            <a:spAutoFit/>
          </a:bodyPr>
          <a:p>
            <a:pPr algn="ctr" fontAlgn="base"/>
            <a:r>
              <a:rPr lang="zh-CN" altLang="en-US" sz="4400" b="1" strike="noStrike" kern="0" noProof="0" smtClean="0">
                <a:ln>
                  <a:noFill/>
                </a:ln>
                <a:solidFill>
                  <a:schemeClr val="tx2"/>
                </a:solidFill>
                <a:effectLst/>
                <a:uLnTx/>
                <a:uFillTx/>
                <a:latin typeface="+mj-lt"/>
                <a:ea typeface="宋体" panose="02010600030101010101" pitchFamily="2" charset="-122"/>
                <a:cs typeface="+mj-cs"/>
                <a:sym typeface="+mn-ea"/>
              </a:rPr>
              <a:t>基于Hadoop的SPRINT算法的并行化</a:t>
            </a:r>
            <a:endParaRPr lang="zh-CN" altLang="en-US" sz="4400" b="1" strike="noStrike" kern="0" noProof="0" smtClean="0">
              <a:ln>
                <a:noFill/>
              </a:ln>
              <a:solidFill>
                <a:schemeClr val="tx2"/>
              </a:solidFill>
              <a:effectLst/>
              <a:uLnTx/>
              <a:uFillTx/>
              <a:latin typeface="+mj-lt"/>
              <a:ea typeface="宋体" panose="02010600030101010101" pitchFamily="2" charset="-122"/>
              <a:cs typeface="+mj-cs"/>
              <a:sym typeface="+mn-ea"/>
            </a:endParaRPr>
          </a:p>
        </p:txBody>
      </p:sp>
      <p:sp>
        <p:nvSpPr>
          <p:cNvPr id="3" name="内容占位符 2"/>
          <p:cNvSpPr/>
          <p:nvPr>
            <p:ph idx="1"/>
          </p:nvPr>
        </p:nvSpPr>
        <p:spPr>
          <a:xfrm>
            <a:off x="457200" y="1808480"/>
            <a:ext cx="8229600" cy="4318000"/>
          </a:xfrm>
        </p:spPr>
        <p:txBody>
          <a:bodyPr/>
          <a:p>
            <a:pPr marL="0" indent="0">
              <a:buNone/>
            </a:pPr>
            <a:r>
              <a:rPr lang="en-US" altLang="zh-CN"/>
              <a:t>	由于SPRINT算法能较好地支持并行处理即允许多处理器并行工作，所以可以利用Hadoop在并行处理方面的优势对SPRINT算法以并行的方式计算以减少串行计算时所带来的过大的时间复杂度.由此可以得到新的SPRINTbH(SPRINTbasedonHadoop)算法.</a:t>
            </a:r>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7200" y="446405"/>
            <a:ext cx="8586470" cy="1432560"/>
          </a:xfrm>
          <a:prstGeom prst="rect">
            <a:avLst/>
          </a:prstGeom>
          <a:noFill/>
        </p:spPr>
        <p:txBody>
          <a:bodyPr wrap="square" rtlCol="0" anchor="t">
            <a:spAutoFit/>
          </a:bodyPr>
          <a:p>
            <a:pPr algn="ctr" fontAlgn="base"/>
            <a:r>
              <a:rPr lang="zh-CN" altLang="en-US" sz="4400" b="1" strike="noStrike" kern="0" noProof="0" smtClean="0">
                <a:ln>
                  <a:noFill/>
                </a:ln>
                <a:solidFill>
                  <a:schemeClr val="tx2"/>
                </a:solidFill>
                <a:effectLst/>
                <a:uLnTx/>
                <a:uFillTx/>
                <a:latin typeface="+mj-lt"/>
                <a:ea typeface="宋体" panose="02010600030101010101" pitchFamily="2" charset="-122"/>
                <a:cs typeface="+mj-cs"/>
                <a:sym typeface="+mn-ea"/>
              </a:rPr>
              <a:t>基于Hadoop的SPRINT算法的并行化</a:t>
            </a:r>
            <a:endParaRPr lang="zh-CN" altLang="en-US" sz="4400" b="1" strike="noStrike" kern="0" noProof="0" smtClean="0">
              <a:ln>
                <a:noFill/>
              </a:ln>
              <a:solidFill>
                <a:schemeClr val="tx2"/>
              </a:solidFill>
              <a:effectLst/>
              <a:uLnTx/>
              <a:uFillTx/>
              <a:latin typeface="+mj-lt"/>
              <a:ea typeface="宋体" panose="02010600030101010101" pitchFamily="2" charset="-122"/>
              <a:cs typeface="+mj-cs"/>
              <a:sym typeface="+mn-ea"/>
            </a:endParaRPr>
          </a:p>
        </p:txBody>
      </p:sp>
      <p:sp>
        <p:nvSpPr>
          <p:cNvPr id="3" name="内容占位符 2"/>
          <p:cNvSpPr/>
          <p:nvPr>
            <p:ph idx="1"/>
          </p:nvPr>
        </p:nvSpPr>
        <p:spPr>
          <a:xfrm>
            <a:off x="457200" y="1808480"/>
            <a:ext cx="8229600" cy="5031105"/>
          </a:xfrm>
        </p:spPr>
        <p:txBody>
          <a:bodyPr/>
          <a:p>
            <a:pPr marL="0" indent="0">
              <a:buNone/>
            </a:pPr>
            <a:r>
              <a:rPr lang="en-US" altLang="zh-CN" sz="3000"/>
              <a:t>SPRINTbH算法描述：</a:t>
            </a:r>
            <a:endParaRPr lang="en-US" altLang="zh-CN" sz="3000"/>
          </a:p>
          <a:p>
            <a:pPr marL="0" indent="0">
              <a:buNone/>
            </a:pPr>
            <a:r>
              <a:rPr lang="en-US" altLang="zh-CN" sz="3000"/>
              <a:t>(1)首先根据训练数据集创建初始属性表，如果是连续属性，则要对属性表进行预排序.</a:t>
            </a:r>
            <a:endParaRPr lang="en-US" altLang="zh-CN" sz="3000"/>
          </a:p>
          <a:p>
            <a:pPr marL="0" indent="0">
              <a:buNone/>
            </a:pPr>
            <a:r>
              <a:rPr lang="en-US" altLang="zh-CN" sz="3000"/>
              <a:t>(2)由于MapReduce的函数的输</a:t>
            </a:r>
            <a:r>
              <a:rPr lang="zh-CN" altLang="zh-CN" sz="3000">
                <a:ea typeface="宋体" panose="02010600030101010101" pitchFamily="2" charset="-122"/>
              </a:rPr>
              <a:t>入</a:t>
            </a:r>
            <a:r>
              <a:rPr lang="en-US" altLang="zh-CN" sz="3000"/>
              <a:t>输出都会被存储在文件系统.所以输人是存放在文件中的已经预排序的属性表，在交给Map函数处理前，文件会被分割成多个文件块，每个文件块被分配存储到数据节点上，Map函数处理时，每个节点就近读取本地存储的数据处理.</a:t>
            </a:r>
            <a:endParaRPr lang="en-US" altLang="zh-CN" sz="30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7200" y="446405"/>
            <a:ext cx="8586470" cy="1432560"/>
          </a:xfrm>
          <a:prstGeom prst="rect">
            <a:avLst/>
          </a:prstGeom>
          <a:noFill/>
        </p:spPr>
        <p:txBody>
          <a:bodyPr wrap="square" rtlCol="0" anchor="t">
            <a:spAutoFit/>
          </a:bodyPr>
          <a:p>
            <a:pPr algn="ctr" fontAlgn="base"/>
            <a:r>
              <a:rPr lang="zh-CN" altLang="en-US" sz="4400" b="1" strike="noStrike" kern="0" noProof="0" smtClean="0">
                <a:ln>
                  <a:noFill/>
                </a:ln>
                <a:solidFill>
                  <a:schemeClr val="tx2"/>
                </a:solidFill>
                <a:effectLst/>
                <a:uLnTx/>
                <a:uFillTx/>
                <a:latin typeface="+mj-lt"/>
                <a:ea typeface="宋体" panose="02010600030101010101" pitchFamily="2" charset="-122"/>
                <a:cs typeface="+mj-cs"/>
                <a:sym typeface="+mn-ea"/>
              </a:rPr>
              <a:t>基于Hadoop的SPRINT算法的并行化</a:t>
            </a:r>
            <a:endParaRPr lang="zh-CN" altLang="en-US" sz="4400" b="1" strike="noStrike" kern="0" noProof="0" smtClean="0">
              <a:ln>
                <a:noFill/>
              </a:ln>
              <a:solidFill>
                <a:schemeClr val="tx2"/>
              </a:solidFill>
              <a:effectLst/>
              <a:uLnTx/>
              <a:uFillTx/>
              <a:latin typeface="+mj-lt"/>
              <a:ea typeface="宋体" panose="02010600030101010101" pitchFamily="2" charset="-122"/>
              <a:cs typeface="+mj-cs"/>
              <a:sym typeface="+mn-ea"/>
            </a:endParaRPr>
          </a:p>
        </p:txBody>
      </p:sp>
      <p:sp>
        <p:nvSpPr>
          <p:cNvPr id="3" name="内容占位符 2"/>
          <p:cNvSpPr/>
          <p:nvPr>
            <p:ph idx="1"/>
          </p:nvPr>
        </p:nvSpPr>
        <p:spPr>
          <a:xfrm>
            <a:off x="457200" y="1808480"/>
            <a:ext cx="8229600" cy="5031105"/>
          </a:xfrm>
        </p:spPr>
        <p:txBody>
          <a:bodyPr/>
          <a:p>
            <a:pPr marL="0" indent="0">
              <a:buNone/>
            </a:pPr>
            <a:r>
              <a:rPr lang="en-US" altLang="zh-CN" sz="2800"/>
              <a:t>(3)如果是连续属性，那么每个Map函数获得的就是以属性值大小排序的属性表，同时生成直方图.而属性值排序的顺序则是以Map函数读取的顺序.然后每个Map函数对自己获得的属性表进行最佳分裂点计算，即计算出在各自的Map函数处理环节的所有的gini值，实时更新直方图（对于离散属性，无需排序，直方图无需更新），并且找出其中的最优方案，即最小的gini值.对于分类属性，每个Map函数分别统计各自的属性记录的类的分布信息</a:t>
            </a:r>
            <a:r>
              <a:rPr lang="zh-CN" altLang="zh-CN" sz="2800">
                <a:ea typeface="宋体" panose="02010600030101010101" pitchFamily="2" charset="-122"/>
              </a:rPr>
              <a:t>。</a:t>
            </a:r>
            <a:endParaRPr lang="zh-CN" altLang="zh-CN" sz="2800">
              <a:ea typeface="宋体"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E1F4D8"/>
        </a:lt1>
        <a:dk2>
          <a:srgbClr val="003366"/>
        </a:dk2>
        <a:lt2>
          <a:srgbClr val="808080"/>
        </a:lt2>
        <a:accent1>
          <a:srgbClr val="FFC319"/>
        </a:accent1>
        <a:accent2>
          <a:srgbClr val="A8D02A"/>
        </a:accent2>
        <a:accent3>
          <a:srgbClr val="EEF8E9"/>
        </a:accent3>
        <a:accent4>
          <a:srgbClr val="000000"/>
        </a:accent4>
        <a:accent5>
          <a:srgbClr val="FFDEAB"/>
        </a:accent5>
        <a:accent6>
          <a:srgbClr val="98BC25"/>
        </a:accent6>
        <a:hlink>
          <a:srgbClr val="5CB1FE"/>
        </a:hlink>
        <a:folHlink>
          <a:srgbClr val="FF616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EE9DE"/>
        </a:lt1>
        <a:dk2>
          <a:srgbClr val="000066"/>
        </a:dk2>
        <a:lt2>
          <a:srgbClr val="808080"/>
        </a:lt2>
        <a:accent1>
          <a:srgbClr val="5CB1FE"/>
        </a:accent1>
        <a:accent2>
          <a:srgbClr val="FF7575"/>
        </a:accent2>
        <a:accent3>
          <a:srgbClr val="FEF2EC"/>
        </a:accent3>
        <a:accent4>
          <a:srgbClr val="000000"/>
        </a:accent4>
        <a:accent5>
          <a:srgbClr val="B5D5FE"/>
        </a:accent5>
        <a:accent6>
          <a:srgbClr val="E76969"/>
        </a:accent6>
        <a:hlink>
          <a:srgbClr val="FFC319"/>
        </a:hlink>
        <a:folHlink>
          <a:srgbClr val="A8D02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580TGp_general_light_ani</Template>
  <TotalTime>0</TotalTime>
  <Words>2008</Words>
  <Application>WPS 演示</Application>
  <PresentationFormat>在屏幕上显示</PresentationFormat>
  <Paragraphs>90</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宋体</vt:lpstr>
      <vt:lpstr>Wingdings</vt:lpstr>
      <vt:lpstr>Arial Black</vt:lpstr>
      <vt:lpstr>Times New Roman</vt:lpstr>
      <vt:lpstr>微软雅黑</vt:lpstr>
      <vt:lpstr>Wingdings</vt:lpstr>
      <vt:lpstr>Calibri</vt:lpstr>
      <vt:lpstr>Default Design</vt:lpstr>
      <vt:lpstr>基于云计算及数据挖掘技术的海量数据处理研究</vt:lpstr>
      <vt:lpstr>前言</vt:lpstr>
      <vt:lpstr>SPRINT算法数据结构</vt:lpstr>
      <vt:lpstr> SPRINT算法数据结构 </vt:lpstr>
      <vt:lpstr>SPRINT算法数据结构</vt:lpstr>
      <vt:lpstr>计算最佳分裂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谢谢大家！！  祝大家幸福快乐！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SB-HJZ</cp:lastModifiedBy>
  <cp:revision>44</cp:revision>
  <dcterms:created xsi:type="dcterms:W3CDTF">2016-11-05T08:23:00Z</dcterms:created>
  <dcterms:modified xsi:type="dcterms:W3CDTF">2017-04-07T00:45:55Z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2052-10.1.0.6260</vt:lpwstr>
  </property>
</Properties>
</file>