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266" r:id="rId22"/>
    <p:sldId id="268" r:id="rId23"/>
    <p:sldId id="269" r:id="rId24"/>
    <p:sldId id="328" r:id="rId25"/>
    <p:sldId id="270" r:id="rId26"/>
    <p:sldId id="271" r:id="rId27"/>
    <p:sldId id="272" r:id="rId28"/>
    <p:sldId id="274" r:id="rId29"/>
    <p:sldId id="275" r:id="rId30"/>
    <p:sldId id="276" r:id="rId31"/>
    <p:sldId id="296" r:id="rId32"/>
    <p:sldId id="329" r:id="rId33"/>
    <p:sldId id="317" r:id="rId34"/>
    <p:sldId id="318" r:id="rId35"/>
    <p:sldId id="319" r:id="rId36"/>
    <p:sldId id="320" r:id="rId37"/>
    <p:sldId id="321" r:id="rId38"/>
    <p:sldId id="322" r:id="rId39"/>
    <p:sldId id="323" r:id="rId40"/>
    <p:sldId id="324" r:id="rId41"/>
    <p:sldId id="325" r:id="rId42"/>
    <p:sldId id="326" r:id="rId43"/>
    <p:sldId id="327" r:id="rId44"/>
    <p:sldId id="332" r:id="rId4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A483FAA8-B18E-45DC-B1EC-0B4746CD5621}"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 name="矩形 11"/>
          <p:cNvSpPr/>
          <p:nvPr/>
        </p:nvSpPr>
        <p:spPr>
          <a:xfrm>
            <a:off x="0"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51556"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03111"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54667"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806222"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矩形 16"/>
          <p:cNvSpPr/>
          <p:nvPr/>
        </p:nvSpPr>
        <p:spPr>
          <a:xfrm>
            <a:off x="2257778"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矩形 17"/>
          <p:cNvSpPr/>
          <p:nvPr/>
        </p:nvSpPr>
        <p:spPr>
          <a:xfrm>
            <a:off x="2709334"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矩形 18"/>
          <p:cNvSpPr/>
          <p:nvPr/>
        </p:nvSpPr>
        <p:spPr>
          <a:xfrm>
            <a:off x="3160890"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矩形 19"/>
          <p:cNvSpPr/>
          <p:nvPr/>
        </p:nvSpPr>
        <p:spPr>
          <a:xfrm>
            <a:off x="3612445"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1" name="矩形 20"/>
          <p:cNvSpPr/>
          <p:nvPr/>
        </p:nvSpPr>
        <p:spPr>
          <a:xfrm>
            <a:off x="4064001"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矩形 21"/>
          <p:cNvSpPr/>
          <p:nvPr/>
        </p:nvSpPr>
        <p:spPr>
          <a:xfrm>
            <a:off x="4515557"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矩形 22"/>
          <p:cNvSpPr/>
          <p:nvPr/>
        </p:nvSpPr>
        <p:spPr>
          <a:xfrm>
            <a:off x="4967112"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矩形 23"/>
          <p:cNvSpPr/>
          <p:nvPr/>
        </p:nvSpPr>
        <p:spPr>
          <a:xfrm>
            <a:off x="5418667"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矩形 24"/>
          <p:cNvSpPr/>
          <p:nvPr/>
        </p:nvSpPr>
        <p:spPr>
          <a:xfrm>
            <a:off x="5870223"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矩形 25"/>
          <p:cNvSpPr/>
          <p:nvPr/>
        </p:nvSpPr>
        <p:spPr>
          <a:xfrm>
            <a:off x="6321778"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矩形 26"/>
          <p:cNvSpPr/>
          <p:nvPr/>
        </p:nvSpPr>
        <p:spPr>
          <a:xfrm>
            <a:off x="6773334"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矩形 27"/>
          <p:cNvSpPr/>
          <p:nvPr/>
        </p:nvSpPr>
        <p:spPr>
          <a:xfrm>
            <a:off x="7224889"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矩形 28"/>
          <p:cNvSpPr/>
          <p:nvPr/>
        </p:nvSpPr>
        <p:spPr>
          <a:xfrm>
            <a:off x="7676445"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矩形 29"/>
          <p:cNvSpPr/>
          <p:nvPr/>
        </p:nvSpPr>
        <p:spPr>
          <a:xfrm>
            <a:off x="8128001"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矩形 30"/>
          <p:cNvSpPr/>
          <p:nvPr/>
        </p:nvSpPr>
        <p:spPr>
          <a:xfrm>
            <a:off x="8579557"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矩形 31"/>
          <p:cNvSpPr/>
          <p:nvPr/>
        </p:nvSpPr>
        <p:spPr>
          <a:xfrm>
            <a:off x="9031112"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矩形 32"/>
          <p:cNvSpPr/>
          <p:nvPr/>
        </p:nvSpPr>
        <p:spPr>
          <a:xfrm>
            <a:off x="9482668"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4" name="矩形 33"/>
          <p:cNvSpPr/>
          <p:nvPr/>
        </p:nvSpPr>
        <p:spPr>
          <a:xfrm>
            <a:off x="9934224"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5" name="矩形 34"/>
          <p:cNvSpPr/>
          <p:nvPr/>
        </p:nvSpPr>
        <p:spPr>
          <a:xfrm>
            <a:off x="10385779" y="0"/>
            <a:ext cx="451556" cy="504952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6" name="矩形 35"/>
          <p:cNvSpPr/>
          <p:nvPr/>
        </p:nvSpPr>
        <p:spPr>
          <a:xfrm>
            <a:off x="10837333" y="0"/>
            <a:ext cx="451556" cy="5049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7" name="矩形 36"/>
          <p:cNvSpPr/>
          <p:nvPr/>
        </p:nvSpPr>
        <p:spPr>
          <a:xfrm>
            <a:off x="11288889" y="0"/>
            <a:ext cx="451556" cy="5049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8" name="矩形 37"/>
          <p:cNvSpPr/>
          <p:nvPr/>
        </p:nvSpPr>
        <p:spPr>
          <a:xfrm>
            <a:off x="11740444" y="0"/>
            <a:ext cx="451556" cy="5049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pic>
        <p:nvPicPr>
          <p:cNvPr id="39" name="图片 38"/>
          <p:cNvPicPr>
            <a:picLocks noChangeAspect="1"/>
          </p:cNvPicPr>
          <p:nvPr/>
        </p:nvPicPr>
        <p:blipFill rotWithShape="1">
          <a:blip r:embed="rId2">
            <a:extLst>
              <a:ext uri="{28A0092B-C50C-407E-A947-70E740481C1C}">
                <a14:useLocalDpi xmlns:a14="http://schemas.microsoft.com/office/drawing/2010/main" val="0"/>
              </a:ext>
            </a:extLst>
          </a:blip>
          <a:srcRect t="17895"/>
          <a:stretch>
            <a:fillRect/>
          </a:stretch>
        </p:blipFill>
        <p:spPr>
          <a:xfrm>
            <a:off x="0" y="5049520"/>
            <a:ext cx="12192000" cy="1808480"/>
          </a:xfrm>
          <a:prstGeom prst="rect">
            <a:avLst/>
          </a:prstGeom>
        </p:spPr>
      </p:pic>
      <p:grpSp>
        <p:nvGrpSpPr>
          <p:cNvPr id="8" name="组合 7"/>
          <p:cNvGrpSpPr/>
          <p:nvPr/>
        </p:nvGrpSpPr>
        <p:grpSpPr>
          <a:xfrm>
            <a:off x="836123" y="1251473"/>
            <a:ext cx="4441479" cy="5607713"/>
            <a:chOff x="836123" y="1251473"/>
            <a:chExt cx="4441479" cy="5607713"/>
          </a:xfrm>
        </p:grpSpPr>
        <p:sp>
          <p:nvSpPr>
            <p:cNvPr id="41" name="Freeform 21"/>
            <p:cNvSpPr/>
            <p:nvPr userDrawn="1"/>
          </p:nvSpPr>
          <p:spPr bwMode="auto">
            <a:xfrm>
              <a:off x="3085192" y="1878536"/>
              <a:ext cx="858838" cy="684213"/>
            </a:xfrm>
            <a:custGeom>
              <a:avLst/>
              <a:gdLst>
                <a:gd name="T0" fmla="*/ 738 w 950"/>
                <a:gd name="T1" fmla="*/ 172 h 759"/>
                <a:gd name="T2" fmla="*/ 271 w 950"/>
                <a:gd name="T3" fmla="*/ 138 h 759"/>
                <a:gd name="T4" fmla="*/ 96 w 950"/>
                <a:gd name="T5" fmla="*/ 0 h 759"/>
                <a:gd name="T6" fmla="*/ 0 w 950"/>
                <a:gd name="T7" fmla="*/ 122 h 759"/>
                <a:gd name="T8" fmla="*/ 152 w 950"/>
                <a:gd name="T9" fmla="*/ 241 h 759"/>
                <a:gd name="T10" fmla="*/ 233 w 950"/>
                <a:gd name="T11" fmla="*/ 306 h 759"/>
                <a:gd name="T12" fmla="*/ 807 w 950"/>
                <a:gd name="T13" fmla="*/ 759 h 759"/>
                <a:gd name="T14" fmla="*/ 738 w 950"/>
                <a:gd name="T15" fmla="*/ 172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759">
                  <a:moveTo>
                    <a:pt x="738" y="172"/>
                  </a:moveTo>
                  <a:cubicBezTo>
                    <a:pt x="600" y="63"/>
                    <a:pt x="415" y="56"/>
                    <a:pt x="271" y="138"/>
                  </a:cubicBezTo>
                  <a:cubicBezTo>
                    <a:pt x="96" y="0"/>
                    <a:pt x="96" y="0"/>
                    <a:pt x="96" y="0"/>
                  </a:cubicBezTo>
                  <a:cubicBezTo>
                    <a:pt x="0" y="122"/>
                    <a:pt x="0" y="122"/>
                    <a:pt x="0" y="122"/>
                  </a:cubicBezTo>
                  <a:cubicBezTo>
                    <a:pt x="152" y="241"/>
                    <a:pt x="152" y="241"/>
                    <a:pt x="152" y="241"/>
                  </a:cubicBezTo>
                  <a:cubicBezTo>
                    <a:pt x="233" y="306"/>
                    <a:pt x="233" y="306"/>
                    <a:pt x="233" y="306"/>
                  </a:cubicBezTo>
                  <a:cubicBezTo>
                    <a:pt x="807" y="759"/>
                    <a:pt x="807" y="759"/>
                    <a:pt x="807" y="759"/>
                  </a:cubicBezTo>
                  <a:cubicBezTo>
                    <a:pt x="950" y="578"/>
                    <a:pt x="919" y="315"/>
                    <a:pt x="738" y="172"/>
                  </a:cubicBezTo>
                  <a:close/>
                </a:path>
              </a:pathLst>
            </a:custGeom>
            <a:solidFill>
              <a:srgbClr val="FBCF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
            <p:cNvSpPr/>
            <p:nvPr userDrawn="1"/>
          </p:nvSpPr>
          <p:spPr bwMode="auto">
            <a:xfrm>
              <a:off x="2996292" y="1988073"/>
              <a:ext cx="819150" cy="765175"/>
            </a:xfrm>
            <a:custGeom>
              <a:avLst/>
              <a:gdLst>
                <a:gd name="T0" fmla="*/ 906 w 906"/>
                <a:gd name="T1" fmla="*/ 637 h 848"/>
                <a:gd name="T2" fmla="*/ 332 w 906"/>
                <a:gd name="T3" fmla="*/ 184 h 848"/>
                <a:gd name="T4" fmla="*/ 251 w 906"/>
                <a:gd name="T5" fmla="*/ 119 h 848"/>
                <a:gd name="T6" fmla="*/ 99 w 906"/>
                <a:gd name="T7" fmla="*/ 0 h 848"/>
                <a:gd name="T8" fmla="*/ 0 w 906"/>
                <a:gd name="T9" fmla="*/ 125 h 848"/>
                <a:gd name="T10" fmla="*/ 177 w 906"/>
                <a:gd name="T11" fmla="*/ 264 h 848"/>
                <a:gd name="T12" fmla="*/ 320 w 906"/>
                <a:gd name="T13" fmla="*/ 705 h 848"/>
                <a:gd name="T14" fmla="*/ 906 w 906"/>
                <a:gd name="T15" fmla="*/ 637 h 8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6" h="848">
                  <a:moveTo>
                    <a:pt x="906" y="637"/>
                  </a:moveTo>
                  <a:cubicBezTo>
                    <a:pt x="332" y="184"/>
                    <a:pt x="332" y="184"/>
                    <a:pt x="332" y="184"/>
                  </a:cubicBezTo>
                  <a:cubicBezTo>
                    <a:pt x="251" y="119"/>
                    <a:pt x="251" y="119"/>
                    <a:pt x="251" y="119"/>
                  </a:cubicBezTo>
                  <a:cubicBezTo>
                    <a:pt x="99" y="0"/>
                    <a:pt x="99" y="0"/>
                    <a:pt x="99" y="0"/>
                  </a:cubicBezTo>
                  <a:cubicBezTo>
                    <a:pt x="0" y="125"/>
                    <a:pt x="0" y="125"/>
                    <a:pt x="0" y="125"/>
                  </a:cubicBezTo>
                  <a:cubicBezTo>
                    <a:pt x="177" y="264"/>
                    <a:pt x="177" y="264"/>
                    <a:pt x="177" y="264"/>
                  </a:cubicBezTo>
                  <a:cubicBezTo>
                    <a:pt x="132" y="422"/>
                    <a:pt x="183" y="598"/>
                    <a:pt x="320" y="705"/>
                  </a:cubicBezTo>
                  <a:cubicBezTo>
                    <a:pt x="500" y="848"/>
                    <a:pt x="763" y="817"/>
                    <a:pt x="906" y="637"/>
                  </a:cubicBezTo>
                  <a:close/>
                </a:path>
              </a:pathLst>
            </a:custGeom>
            <a:solidFill>
              <a:srgbClr val="E1B9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3"/>
            <p:cNvSpPr/>
            <p:nvPr userDrawn="1"/>
          </p:nvSpPr>
          <p:spPr bwMode="auto">
            <a:xfrm>
              <a:off x="2901042" y="1838848"/>
              <a:ext cx="58738" cy="58738"/>
            </a:xfrm>
            <a:custGeom>
              <a:avLst/>
              <a:gdLst>
                <a:gd name="T0" fmla="*/ 15 w 66"/>
                <a:gd name="T1" fmla="*/ 56 h 66"/>
                <a:gd name="T2" fmla="*/ 10 w 66"/>
                <a:gd name="T3" fmla="*/ 15 h 66"/>
                <a:gd name="T4" fmla="*/ 51 w 66"/>
                <a:gd name="T5" fmla="*/ 10 h 66"/>
                <a:gd name="T6" fmla="*/ 56 w 66"/>
                <a:gd name="T7" fmla="*/ 51 h 66"/>
                <a:gd name="T8" fmla="*/ 15 w 66"/>
                <a:gd name="T9" fmla="*/ 56 h 66"/>
              </a:gdLst>
              <a:ahLst/>
              <a:cxnLst>
                <a:cxn ang="0">
                  <a:pos x="T0" y="T1"/>
                </a:cxn>
                <a:cxn ang="0">
                  <a:pos x="T2" y="T3"/>
                </a:cxn>
                <a:cxn ang="0">
                  <a:pos x="T4" y="T5"/>
                </a:cxn>
                <a:cxn ang="0">
                  <a:pos x="T6" y="T7"/>
                </a:cxn>
                <a:cxn ang="0">
                  <a:pos x="T8" y="T9"/>
                </a:cxn>
              </a:cxnLst>
              <a:rect l="0" t="0" r="r" b="b"/>
              <a:pathLst>
                <a:path w="66" h="66">
                  <a:moveTo>
                    <a:pt x="15" y="56"/>
                  </a:moveTo>
                  <a:cubicBezTo>
                    <a:pt x="2" y="46"/>
                    <a:pt x="0" y="27"/>
                    <a:pt x="10" y="15"/>
                  </a:cubicBezTo>
                  <a:cubicBezTo>
                    <a:pt x="20" y="2"/>
                    <a:pt x="39" y="0"/>
                    <a:pt x="51" y="10"/>
                  </a:cubicBezTo>
                  <a:cubicBezTo>
                    <a:pt x="64" y="20"/>
                    <a:pt x="66" y="38"/>
                    <a:pt x="56" y="51"/>
                  </a:cubicBezTo>
                  <a:cubicBezTo>
                    <a:pt x="46" y="64"/>
                    <a:pt x="28" y="66"/>
                    <a:pt x="15" y="56"/>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
            <p:cNvSpPr/>
            <p:nvPr userDrawn="1"/>
          </p:nvSpPr>
          <p:spPr bwMode="auto">
            <a:xfrm>
              <a:off x="2874054" y="1781698"/>
              <a:ext cx="220663" cy="266700"/>
            </a:xfrm>
            <a:custGeom>
              <a:avLst/>
              <a:gdLst>
                <a:gd name="T0" fmla="*/ 62 w 244"/>
                <a:gd name="T1" fmla="*/ 95 h 294"/>
                <a:gd name="T2" fmla="*/ 12 w 244"/>
                <a:gd name="T3" fmla="*/ 294 h 294"/>
                <a:gd name="T4" fmla="*/ 244 w 244"/>
                <a:gd name="T5" fmla="*/ 0 h 294"/>
                <a:gd name="T6" fmla="*/ 62 w 244"/>
                <a:gd name="T7" fmla="*/ 95 h 294"/>
              </a:gdLst>
              <a:ahLst/>
              <a:cxnLst>
                <a:cxn ang="0">
                  <a:pos x="T0" y="T1"/>
                </a:cxn>
                <a:cxn ang="0">
                  <a:pos x="T2" y="T3"/>
                </a:cxn>
                <a:cxn ang="0">
                  <a:pos x="T4" y="T5"/>
                </a:cxn>
                <a:cxn ang="0">
                  <a:pos x="T6" y="T7"/>
                </a:cxn>
              </a:cxnLst>
              <a:rect l="0" t="0" r="r" b="b"/>
              <a:pathLst>
                <a:path w="244" h="294">
                  <a:moveTo>
                    <a:pt x="62" y="95"/>
                  </a:moveTo>
                  <a:cubicBezTo>
                    <a:pt x="16" y="153"/>
                    <a:pt x="0" y="226"/>
                    <a:pt x="12" y="294"/>
                  </a:cubicBezTo>
                  <a:cubicBezTo>
                    <a:pt x="244" y="0"/>
                    <a:pt x="244" y="0"/>
                    <a:pt x="244" y="0"/>
                  </a:cubicBezTo>
                  <a:cubicBezTo>
                    <a:pt x="175" y="4"/>
                    <a:pt x="108" y="36"/>
                    <a:pt x="62" y="95"/>
                  </a:cubicBez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5"/>
            <p:cNvSpPr/>
            <p:nvPr userDrawn="1"/>
          </p:nvSpPr>
          <p:spPr bwMode="auto">
            <a:xfrm>
              <a:off x="3658279" y="2411936"/>
              <a:ext cx="169863" cy="195263"/>
            </a:xfrm>
            <a:custGeom>
              <a:avLst/>
              <a:gdLst>
                <a:gd name="T0" fmla="*/ 23 w 188"/>
                <a:gd name="T1" fmla="*/ 197 h 216"/>
                <a:gd name="T2" fmla="*/ 52 w 188"/>
                <a:gd name="T3" fmla="*/ 74 h 216"/>
                <a:gd name="T4" fmla="*/ 165 w 188"/>
                <a:gd name="T5" fmla="*/ 18 h 216"/>
                <a:gd name="T6" fmla="*/ 136 w 188"/>
                <a:gd name="T7" fmla="*/ 141 h 216"/>
                <a:gd name="T8" fmla="*/ 23 w 188"/>
                <a:gd name="T9" fmla="*/ 197 h 216"/>
              </a:gdLst>
              <a:ahLst/>
              <a:cxnLst>
                <a:cxn ang="0">
                  <a:pos x="T0" y="T1"/>
                </a:cxn>
                <a:cxn ang="0">
                  <a:pos x="T2" y="T3"/>
                </a:cxn>
                <a:cxn ang="0">
                  <a:pos x="T4" y="T5"/>
                </a:cxn>
                <a:cxn ang="0">
                  <a:pos x="T6" y="T7"/>
                </a:cxn>
                <a:cxn ang="0">
                  <a:pos x="T8" y="T9"/>
                </a:cxn>
              </a:cxnLst>
              <a:rect l="0" t="0" r="r" b="b"/>
              <a:pathLst>
                <a:path w="188" h="216">
                  <a:moveTo>
                    <a:pt x="23" y="197"/>
                  </a:moveTo>
                  <a:cubicBezTo>
                    <a:pt x="0" y="179"/>
                    <a:pt x="13" y="124"/>
                    <a:pt x="52" y="74"/>
                  </a:cubicBezTo>
                  <a:cubicBezTo>
                    <a:pt x="91" y="25"/>
                    <a:pt x="142" y="0"/>
                    <a:pt x="165" y="18"/>
                  </a:cubicBezTo>
                  <a:cubicBezTo>
                    <a:pt x="188" y="36"/>
                    <a:pt x="175" y="91"/>
                    <a:pt x="136" y="141"/>
                  </a:cubicBezTo>
                  <a:cubicBezTo>
                    <a:pt x="97" y="190"/>
                    <a:pt x="46" y="216"/>
                    <a:pt x="23" y="197"/>
                  </a:cubicBez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6"/>
            <p:cNvSpPr/>
            <p:nvPr userDrawn="1"/>
          </p:nvSpPr>
          <p:spPr bwMode="auto">
            <a:xfrm>
              <a:off x="3794804" y="2276998"/>
              <a:ext cx="53975" cy="107950"/>
            </a:xfrm>
            <a:custGeom>
              <a:avLst/>
              <a:gdLst>
                <a:gd name="T0" fmla="*/ 25 w 61"/>
                <a:gd name="T1" fmla="*/ 118 h 120"/>
                <a:gd name="T2" fmla="*/ 3 w 61"/>
                <a:gd name="T3" fmla="*/ 57 h 120"/>
                <a:gd name="T4" fmla="*/ 36 w 61"/>
                <a:gd name="T5" fmla="*/ 1 h 120"/>
                <a:gd name="T6" fmla="*/ 58 w 61"/>
                <a:gd name="T7" fmla="*/ 62 h 120"/>
                <a:gd name="T8" fmla="*/ 25 w 61"/>
                <a:gd name="T9" fmla="*/ 118 h 120"/>
              </a:gdLst>
              <a:ahLst/>
              <a:cxnLst>
                <a:cxn ang="0">
                  <a:pos x="T0" y="T1"/>
                </a:cxn>
                <a:cxn ang="0">
                  <a:pos x="T2" y="T3"/>
                </a:cxn>
                <a:cxn ang="0">
                  <a:pos x="T4" y="T5"/>
                </a:cxn>
                <a:cxn ang="0">
                  <a:pos x="T6" y="T7"/>
                </a:cxn>
                <a:cxn ang="0">
                  <a:pos x="T8" y="T9"/>
                </a:cxn>
              </a:cxnLst>
              <a:rect l="0" t="0" r="r" b="b"/>
              <a:pathLst>
                <a:path w="61" h="120">
                  <a:moveTo>
                    <a:pt x="25" y="118"/>
                  </a:moveTo>
                  <a:cubicBezTo>
                    <a:pt x="10" y="117"/>
                    <a:pt x="0" y="89"/>
                    <a:pt x="3" y="57"/>
                  </a:cubicBezTo>
                  <a:cubicBezTo>
                    <a:pt x="6" y="25"/>
                    <a:pt x="21" y="0"/>
                    <a:pt x="36" y="1"/>
                  </a:cubicBezTo>
                  <a:cubicBezTo>
                    <a:pt x="51" y="3"/>
                    <a:pt x="61" y="30"/>
                    <a:pt x="58" y="62"/>
                  </a:cubicBezTo>
                  <a:cubicBezTo>
                    <a:pt x="55" y="95"/>
                    <a:pt x="40" y="120"/>
                    <a:pt x="25" y="118"/>
                  </a:cubicBez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
            <p:cNvSpPr>
              <a:spLocks noEditPoints="1"/>
            </p:cNvSpPr>
            <p:nvPr userDrawn="1"/>
          </p:nvSpPr>
          <p:spPr bwMode="auto">
            <a:xfrm>
              <a:off x="3399517" y="2237311"/>
              <a:ext cx="300038" cy="276225"/>
            </a:xfrm>
            <a:custGeom>
              <a:avLst/>
              <a:gdLst>
                <a:gd name="T0" fmla="*/ 0 w 331"/>
                <a:gd name="T1" fmla="*/ 0 h 306"/>
                <a:gd name="T2" fmla="*/ 246 w 331"/>
                <a:gd name="T3" fmla="*/ 12 h 306"/>
                <a:gd name="T4" fmla="*/ 321 w 331"/>
                <a:gd name="T5" fmla="*/ 45 h 306"/>
                <a:gd name="T6" fmla="*/ 325 w 331"/>
                <a:gd name="T7" fmla="*/ 92 h 306"/>
                <a:gd name="T8" fmla="*/ 281 w 331"/>
                <a:gd name="T9" fmla="*/ 125 h 306"/>
                <a:gd name="T10" fmla="*/ 260 w 331"/>
                <a:gd name="T11" fmla="*/ 205 h 306"/>
                <a:gd name="T12" fmla="*/ 187 w 331"/>
                <a:gd name="T13" fmla="*/ 244 h 306"/>
                <a:gd name="T14" fmla="*/ 165 w 331"/>
                <a:gd name="T15" fmla="*/ 294 h 306"/>
                <a:gd name="T16" fmla="*/ 119 w 331"/>
                <a:gd name="T17" fmla="*/ 301 h 306"/>
                <a:gd name="T18" fmla="*/ 69 w 331"/>
                <a:gd name="T19" fmla="*/ 236 h 306"/>
                <a:gd name="T20" fmla="*/ 0 w 331"/>
                <a:gd name="T21" fmla="*/ 0 h 306"/>
                <a:gd name="T22" fmla="*/ 308 w 331"/>
                <a:gd name="T23" fmla="*/ 99 h 306"/>
                <a:gd name="T24" fmla="*/ 313 w 331"/>
                <a:gd name="T25" fmla="*/ 88 h 306"/>
                <a:gd name="T26" fmla="*/ 311 w 331"/>
                <a:gd name="T27" fmla="*/ 52 h 306"/>
                <a:gd name="T28" fmla="*/ 246 w 331"/>
                <a:gd name="T29" fmla="*/ 24 h 306"/>
                <a:gd name="T30" fmla="*/ 17 w 331"/>
                <a:gd name="T31" fmla="*/ 12 h 306"/>
                <a:gd name="T32" fmla="*/ 81 w 331"/>
                <a:gd name="T33" fmla="*/ 233 h 306"/>
                <a:gd name="T34" fmla="*/ 123 w 331"/>
                <a:gd name="T35" fmla="*/ 289 h 306"/>
                <a:gd name="T36" fmla="*/ 159 w 331"/>
                <a:gd name="T37" fmla="*/ 284 h 306"/>
                <a:gd name="T38" fmla="*/ 168 w 331"/>
                <a:gd name="T39" fmla="*/ 275 h 306"/>
                <a:gd name="T40" fmla="*/ 175 w 331"/>
                <a:gd name="T41" fmla="*/ 242 h 306"/>
                <a:gd name="T42" fmla="*/ 108 w 331"/>
                <a:gd name="T43" fmla="*/ 185 h 306"/>
                <a:gd name="T44" fmla="*/ 109 w 331"/>
                <a:gd name="T45" fmla="*/ 161 h 306"/>
                <a:gd name="T46" fmla="*/ 113 w 331"/>
                <a:gd name="T47" fmla="*/ 158 h 306"/>
                <a:gd name="T48" fmla="*/ 131 w 331"/>
                <a:gd name="T49" fmla="*/ 158 h 306"/>
                <a:gd name="T50" fmla="*/ 185 w 331"/>
                <a:gd name="T51" fmla="*/ 231 h 306"/>
                <a:gd name="T52" fmla="*/ 251 w 331"/>
                <a:gd name="T53" fmla="*/ 197 h 306"/>
                <a:gd name="T54" fmla="*/ 269 w 331"/>
                <a:gd name="T55" fmla="*/ 125 h 306"/>
                <a:gd name="T56" fmla="*/ 184 w 331"/>
                <a:gd name="T57" fmla="*/ 90 h 306"/>
                <a:gd name="T58" fmla="*/ 180 w 331"/>
                <a:gd name="T59" fmla="*/ 72 h 306"/>
                <a:gd name="T60" fmla="*/ 183 w 331"/>
                <a:gd name="T61" fmla="*/ 68 h 306"/>
                <a:gd name="T62" fmla="*/ 206 w 331"/>
                <a:gd name="T63" fmla="*/ 62 h 306"/>
                <a:gd name="T64" fmla="*/ 276 w 331"/>
                <a:gd name="T65" fmla="*/ 113 h 306"/>
                <a:gd name="T66" fmla="*/ 308 w 331"/>
                <a:gd name="T67" fmla="*/ 99 h 306"/>
                <a:gd name="T68" fmla="*/ 172 w 331"/>
                <a:gd name="T69" fmla="*/ 228 h 306"/>
                <a:gd name="T70" fmla="*/ 127 w 331"/>
                <a:gd name="T71" fmla="*/ 169 h 306"/>
                <a:gd name="T72" fmla="*/ 119 w 331"/>
                <a:gd name="T73" fmla="*/ 168 h 306"/>
                <a:gd name="T74" fmla="*/ 118 w 331"/>
                <a:gd name="T75" fmla="*/ 169 h 306"/>
                <a:gd name="T76" fmla="*/ 120 w 331"/>
                <a:gd name="T77" fmla="*/ 181 h 306"/>
                <a:gd name="T78" fmla="*/ 172 w 331"/>
                <a:gd name="T79" fmla="*/ 228 h 306"/>
                <a:gd name="T80" fmla="*/ 263 w 331"/>
                <a:gd name="T81" fmla="*/ 113 h 306"/>
                <a:gd name="T82" fmla="*/ 204 w 331"/>
                <a:gd name="T83" fmla="*/ 73 h 306"/>
                <a:gd name="T84" fmla="*/ 192 w 331"/>
                <a:gd name="T85" fmla="*/ 75 h 306"/>
                <a:gd name="T86" fmla="*/ 192 w 331"/>
                <a:gd name="T87" fmla="*/ 76 h 306"/>
                <a:gd name="T88" fmla="*/ 194 w 331"/>
                <a:gd name="T89" fmla="*/ 83 h 306"/>
                <a:gd name="T90" fmla="*/ 263 w 331"/>
                <a:gd name="T91" fmla="*/ 11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1" h="306">
                  <a:moveTo>
                    <a:pt x="0" y="0"/>
                  </a:moveTo>
                  <a:cubicBezTo>
                    <a:pt x="246" y="12"/>
                    <a:pt x="246" y="12"/>
                    <a:pt x="246" y="12"/>
                  </a:cubicBezTo>
                  <a:cubicBezTo>
                    <a:pt x="249" y="12"/>
                    <a:pt x="301" y="15"/>
                    <a:pt x="321" y="45"/>
                  </a:cubicBezTo>
                  <a:cubicBezTo>
                    <a:pt x="329" y="58"/>
                    <a:pt x="331" y="74"/>
                    <a:pt x="325" y="92"/>
                  </a:cubicBezTo>
                  <a:cubicBezTo>
                    <a:pt x="319" y="110"/>
                    <a:pt x="303" y="122"/>
                    <a:pt x="281" y="125"/>
                  </a:cubicBezTo>
                  <a:cubicBezTo>
                    <a:pt x="287" y="144"/>
                    <a:pt x="286" y="172"/>
                    <a:pt x="260" y="205"/>
                  </a:cubicBezTo>
                  <a:cubicBezTo>
                    <a:pt x="234" y="238"/>
                    <a:pt x="207" y="245"/>
                    <a:pt x="187" y="244"/>
                  </a:cubicBezTo>
                  <a:cubicBezTo>
                    <a:pt x="190" y="266"/>
                    <a:pt x="182" y="283"/>
                    <a:pt x="165" y="294"/>
                  </a:cubicBezTo>
                  <a:cubicBezTo>
                    <a:pt x="149" y="304"/>
                    <a:pt x="133" y="306"/>
                    <a:pt x="119" y="301"/>
                  </a:cubicBezTo>
                  <a:cubicBezTo>
                    <a:pt x="85" y="288"/>
                    <a:pt x="70" y="238"/>
                    <a:pt x="69" y="236"/>
                  </a:cubicBezTo>
                  <a:lnTo>
                    <a:pt x="0" y="0"/>
                  </a:lnTo>
                  <a:close/>
                  <a:moveTo>
                    <a:pt x="308" y="99"/>
                  </a:moveTo>
                  <a:cubicBezTo>
                    <a:pt x="310" y="96"/>
                    <a:pt x="312" y="92"/>
                    <a:pt x="313" y="88"/>
                  </a:cubicBezTo>
                  <a:cubicBezTo>
                    <a:pt x="318" y="73"/>
                    <a:pt x="317" y="62"/>
                    <a:pt x="311" y="52"/>
                  </a:cubicBezTo>
                  <a:cubicBezTo>
                    <a:pt x="294" y="27"/>
                    <a:pt x="246" y="24"/>
                    <a:pt x="246" y="24"/>
                  </a:cubicBezTo>
                  <a:cubicBezTo>
                    <a:pt x="17" y="12"/>
                    <a:pt x="17" y="12"/>
                    <a:pt x="17" y="12"/>
                  </a:cubicBezTo>
                  <a:cubicBezTo>
                    <a:pt x="81" y="233"/>
                    <a:pt x="81" y="233"/>
                    <a:pt x="81" y="233"/>
                  </a:cubicBezTo>
                  <a:cubicBezTo>
                    <a:pt x="81" y="233"/>
                    <a:pt x="95" y="279"/>
                    <a:pt x="123" y="289"/>
                  </a:cubicBezTo>
                  <a:cubicBezTo>
                    <a:pt x="134" y="294"/>
                    <a:pt x="146" y="292"/>
                    <a:pt x="159" y="284"/>
                  </a:cubicBezTo>
                  <a:cubicBezTo>
                    <a:pt x="163" y="281"/>
                    <a:pt x="166" y="279"/>
                    <a:pt x="168" y="275"/>
                  </a:cubicBezTo>
                  <a:cubicBezTo>
                    <a:pt x="176" y="265"/>
                    <a:pt x="176" y="252"/>
                    <a:pt x="175" y="242"/>
                  </a:cubicBezTo>
                  <a:cubicBezTo>
                    <a:pt x="144" y="235"/>
                    <a:pt x="117" y="208"/>
                    <a:pt x="108" y="185"/>
                  </a:cubicBezTo>
                  <a:cubicBezTo>
                    <a:pt x="104" y="175"/>
                    <a:pt x="105" y="167"/>
                    <a:pt x="109" y="161"/>
                  </a:cubicBezTo>
                  <a:cubicBezTo>
                    <a:pt x="110" y="160"/>
                    <a:pt x="111" y="159"/>
                    <a:pt x="113" y="158"/>
                  </a:cubicBezTo>
                  <a:cubicBezTo>
                    <a:pt x="116" y="156"/>
                    <a:pt x="122" y="154"/>
                    <a:pt x="131" y="158"/>
                  </a:cubicBezTo>
                  <a:cubicBezTo>
                    <a:pt x="150" y="166"/>
                    <a:pt x="177" y="198"/>
                    <a:pt x="185" y="231"/>
                  </a:cubicBezTo>
                  <a:cubicBezTo>
                    <a:pt x="209" y="234"/>
                    <a:pt x="231" y="223"/>
                    <a:pt x="251" y="197"/>
                  </a:cubicBezTo>
                  <a:cubicBezTo>
                    <a:pt x="271" y="172"/>
                    <a:pt x="277" y="148"/>
                    <a:pt x="269" y="125"/>
                  </a:cubicBezTo>
                  <a:cubicBezTo>
                    <a:pt x="234" y="125"/>
                    <a:pt x="197" y="107"/>
                    <a:pt x="184" y="90"/>
                  </a:cubicBezTo>
                  <a:cubicBezTo>
                    <a:pt x="179" y="82"/>
                    <a:pt x="179" y="76"/>
                    <a:pt x="180" y="72"/>
                  </a:cubicBezTo>
                  <a:cubicBezTo>
                    <a:pt x="181" y="70"/>
                    <a:pt x="182" y="69"/>
                    <a:pt x="183" y="68"/>
                  </a:cubicBezTo>
                  <a:cubicBezTo>
                    <a:pt x="187" y="62"/>
                    <a:pt x="195" y="60"/>
                    <a:pt x="206" y="62"/>
                  </a:cubicBezTo>
                  <a:cubicBezTo>
                    <a:pt x="230" y="65"/>
                    <a:pt x="262" y="85"/>
                    <a:pt x="276" y="113"/>
                  </a:cubicBezTo>
                  <a:cubicBezTo>
                    <a:pt x="287" y="112"/>
                    <a:pt x="300" y="109"/>
                    <a:pt x="308" y="99"/>
                  </a:cubicBezTo>
                  <a:close/>
                  <a:moveTo>
                    <a:pt x="172" y="228"/>
                  </a:moveTo>
                  <a:cubicBezTo>
                    <a:pt x="163" y="201"/>
                    <a:pt x="142" y="175"/>
                    <a:pt x="127" y="169"/>
                  </a:cubicBezTo>
                  <a:cubicBezTo>
                    <a:pt x="124" y="168"/>
                    <a:pt x="121" y="167"/>
                    <a:pt x="119" y="168"/>
                  </a:cubicBezTo>
                  <a:cubicBezTo>
                    <a:pt x="119" y="168"/>
                    <a:pt x="119" y="168"/>
                    <a:pt x="118" y="169"/>
                  </a:cubicBezTo>
                  <a:cubicBezTo>
                    <a:pt x="117" y="170"/>
                    <a:pt x="117" y="174"/>
                    <a:pt x="120" y="181"/>
                  </a:cubicBezTo>
                  <a:cubicBezTo>
                    <a:pt x="125" y="196"/>
                    <a:pt x="145" y="220"/>
                    <a:pt x="172" y="228"/>
                  </a:cubicBezTo>
                  <a:close/>
                  <a:moveTo>
                    <a:pt x="263" y="113"/>
                  </a:moveTo>
                  <a:cubicBezTo>
                    <a:pt x="248" y="90"/>
                    <a:pt x="221" y="76"/>
                    <a:pt x="204" y="73"/>
                  </a:cubicBezTo>
                  <a:cubicBezTo>
                    <a:pt x="197" y="72"/>
                    <a:pt x="193" y="74"/>
                    <a:pt x="192" y="75"/>
                  </a:cubicBezTo>
                  <a:cubicBezTo>
                    <a:pt x="192" y="75"/>
                    <a:pt x="192" y="76"/>
                    <a:pt x="192" y="76"/>
                  </a:cubicBezTo>
                  <a:cubicBezTo>
                    <a:pt x="191" y="78"/>
                    <a:pt x="193" y="81"/>
                    <a:pt x="194" y="83"/>
                  </a:cubicBezTo>
                  <a:cubicBezTo>
                    <a:pt x="204" y="96"/>
                    <a:pt x="234" y="111"/>
                    <a:pt x="263" y="113"/>
                  </a:cubicBezTo>
                  <a:close/>
                </a:path>
              </a:pathLst>
            </a:custGeom>
            <a:solidFill>
              <a:srgbClr val="8082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8"/>
            <p:cNvSpPr/>
            <p:nvPr userDrawn="1"/>
          </p:nvSpPr>
          <p:spPr bwMode="auto">
            <a:xfrm>
              <a:off x="3164567" y="2048398"/>
              <a:ext cx="249238" cy="200025"/>
            </a:xfrm>
            <a:custGeom>
              <a:avLst/>
              <a:gdLst>
                <a:gd name="T0" fmla="*/ 3 w 276"/>
                <a:gd name="T1" fmla="*/ 3 h 221"/>
                <a:gd name="T2" fmla="*/ 11 w 276"/>
                <a:gd name="T3" fmla="*/ 2 h 221"/>
                <a:gd name="T4" fmla="*/ 273 w 276"/>
                <a:gd name="T5" fmla="*/ 209 h 221"/>
                <a:gd name="T6" fmla="*/ 274 w 276"/>
                <a:gd name="T7" fmla="*/ 218 h 221"/>
                <a:gd name="T8" fmla="*/ 266 w 276"/>
                <a:gd name="T9" fmla="*/ 219 h 221"/>
                <a:gd name="T10" fmla="*/ 3 w 276"/>
                <a:gd name="T11" fmla="*/ 12 h 221"/>
                <a:gd name="T12" fmla="*/ 3 w 276"/>
                <a:gd name="T13" fmla="*/ 3 h 221"/>
              </a:gdLst>
              <a:ahLst/>
              <a:cxnLst>
                <a:cxn ang="0">
                  <a:pos x="T0" y="T1"/>
                </a:cxn>
                <a:cxn ang="0">
                  <a:pos x="T2" y="T3"/>
                </a:cxn>
                <a:cxn ang="0">
                  <a:pos x="T4" y="T5"/>
                </a:cxn>
                <a:cxn ang="0">
                  <a:pos x="T6" y="T7"/>
                </a:cxn>
                <a:cxn ang="0">
                  <a:pos x="T8" y="T9"/>
                </a:cxn>
                <a:cxn ang="0">
                  <a:pos x="T10" y="T11"/>
                </a:cxn>
                <a:cxn ang="0">
                  <a:pos x="T12" y="T13"/>
                </a:cxn>
              </a:cxnLst>
              <a:rect l="0" t="0" r="r" b="b"/>
              <a:pathLst>
                <a:path w="276" h="221">
                  <a:moveTo>
                    <a:pt x="3" y="3"/>
                  </a:moveTo>
                  <a:cubicBezTo>
                    <a:pt x="5" y="1"/>
                    <a:pt x="8" y="0"/>
                    <a:pt x="11" y="2"/>
                  </a:cubicBezTo>
                  <a:cubicBezTo>
                    <a:pt x="273" y="209"/>
                    <a:pt x="273" y="209"/>
                    <a:pt x="273" y="209"/>
                  </a:cubicBezTo>
                  <a:cubicBezTo>
                    <a:pt x="276" y="211"/>
                    <a:pt x="276" y="215"/>
                    <a:pt x="274" y="218"/>
                  </a:cubicBezTo>
                  <a:cubicBezTo>
                    <a:pt x="272" y="220"/>
                    <a:pt x="268" y="221"/>
                    <a:pt x="266" y="219"/>
                  </a:cubicBezTo>
                  <a:cubicBezTo>
                    <a:pt x="3" y="12"/>
                    <a:pt x="3" y="12"/>
                    <a:pt x="3" y="12"/>
                  </a:cubicBezTo>
                  <a:cubicBezTo>
                    <a:pt x="1" y="10"/>
                    <a:pt x="0" y="6"/>
                    <a:pt x="3" y="3"/>
                  </a:cubicBezTo>
                  <a:close/>
                </a:path>
              </a:pathLst>
            </a:custGeom>
            <a:solidFill>
              <a:srgbClr val="8082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9"/>
            <p:cNvSpPr/>
            <p:nvPr userDrawn="1"/>
          </p:nvSpPr>
          <p:spPr bwMode="auto">
            <a:xfrm>
              <a:off x="2885167" y="1781698"/>
              <a:ext cx="390525" cy="407988"/>
            </a:xfrm>
            <a:custGeom>
              <a:avLst/>
              <a:gdLst>
                <a:gd name="T0" fmla="*/ 0 w 246"/>
                <a:gd name="T1" fmla="*/ 168 h 257"/>
                <a:gd name="T2" fmla="*/ 132 w 246"/>
                <a:gd name="T3" fmla="*/ 0 h 257"/>
                <a:gd name="T4" fmla="*/ 246 w 246"/>
                <a:gd name="T5" fmla="*/ 90 h 257"/>
                <a:gd name="T6" fmla="*/ 114 w 246"/>
                <a:gd name="T7" fmla="*/ 257 h 257"/>
                <a:gd name="T8" fmla="*/ 0 w 246"/>
                <a:gd name="T9" fmla="*/ 168 h 257"/>
              </a:gdLst>
              <a:ahLst/>
              <a:cxnLst>
                <a:cxn ang="0">
                  <a:pos x="T0" y="T1"/>
                </a:cxn>
                <a:cxn ang="0">
                  <a:pos x="T2" y="T3"/>
                </a:cxn>
                <a:cxn ang="0">
                  <a:pos x="T4" y="T5"/>
                </a:cxn>
                <a:cxn ang="0">
                  <a:pos x="T6" y="T7"/>
                </a:cxn>
                <a:cxn ang="0">
                  <a:pos x="T8" y="T9"/>
                </a:cxn>
              </a:cxnLst>
              <a:rect l="0" t="0" r="r" b="b"/>
              <a:pathLst>
                <a:path w="246" h="257">
                  <a:moveTo>
                    <a:pt x="0" y="168"/>
                  </a:moveTo>
                  <a:lnTo>
                    <a:pt x="132" y="0"/>
                  </a:lnTo>
                  <a:lnTo>
                    <a:pt x="246" y="90"/>
                  </a:lnTo>
                  <a:lnTo>
                    <a:pt x="114" y="257"/>
                  </a:lnTo>
                  <a:lnTo>
                    <a:pt x="0" y="168"/>
                  </a:lnTo>
                  <a:close/>
                </a:path>
              </a:pathLst>
            </a:custGeom>
            <a:solidFill>
              <a:srgbClr val="FFF9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0"/>
            <p:cNvSpPr/>
            <p:nvPr userDrawn="1"/>
          </p:nvSpPr>
          <p:spPr bwMode="auto">
            <a:xfrm>
              <a:off x="3028042" y="1891236"/>
              <a:ext cx="238125" cy="295275"/>
            </a:xfrm>
            <a:custGeom>
              <a:avLst/>
              <a:gdLst>
                <a:gd name="T0" fmla="*/ 6 w 264"/>
                <a:gd name="T1" fmla="*/ 323 h 327"/>
                <a:gd name="T2" fmla="*/ 4 w 264"/>
                <a:gd name="T3" fmla="*/ 307 h 327"/>
                <a:gd name="T4" fmla="*/ 242 w 264"/>
                <a:gd name="T5" fmla="*/ 6 h 327"/>
                <a:gd name="T6" fmla="*/ 258 w 264"/>
                <a:gd name="T7" fmla="*/ 4 h 327"/>
                <a:gd name="T8" fmla="*/ 258 w 264"/>
                <a:gd name="T9" fmla="*/ 4 h 327"/>
                <a:gd name="T10" fmla="*/ 260 w 264"/>
                <a:gd name="T11" fmla="*/ 20 h 327"/>
                <a:gd name="T12" fmla="*/ 22 w 264"/>
                <a:gd name="T13" fmla="*/ 321 h 327"/>
                <a:gd name="T14" fmla="*/ 6 w 264"/>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4"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1"/>
            <p:cNvSpPr/>
            <p:nvPr userDrawn="1"/>
          </p:nvSpPr>
          <p:spPr bwMode="auto">
            <a:xfrm>
              <a:off x="2996292" y="1865836"/>
              <a:ext cx="238125" cy="295275"/>
            </a:xfrm>
            <a:custGeom>
              <a:avLst/>
              <a:gdLst>
                <a:gd name="T0" fmla="*/ 6 w 264"/>
                <a:gd name="T1" fmla="*/ 323 h 327"/>
                <a:gd name="T2" fmla="*/ 4 w 264"/>
                <a:gd name="T3" fmla="*/ 307 h 327"/>
                <a:gd name="T4" fmla="*/ 242 w 264"/>
                <a:gd name="T5" fmla="*/ 6 h 327"/>
                <a:gd name="T6" fmla="*/ 258 w 264"/>
                <a:gd name="T7" fmla="*/ 4 h 327"/>
                <a:gd name="T8" fmla="*/ 258 w 264"/>
                <a:gd name="T9" fmla="*/ 4 h 327"/>
                <a:gd name="T10" fmla="*/ 260 w 264"/>
                <a:gd name="T11" fmla="*/ 20 h 327"/>
                <a:gd name="T12" fmla="*/ 22 w 264"/>
                <a:gd name="T13" fmla="*/ 321 h 327"/>
                <a:gd name="T14" fmla="*/ 6 w 264"/>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4"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2"/>
            <p:cNvSpPr/>
            <p:nvPr userDrawn="1"/>
          </p:nvSpPr>
          <p:spPr bwMode="auto">
            <a:xfrm>
              <a:off x="2966129" y="1842023"/>
              <a:ext cx="236538" cy="295275"/>
            </a:xfrm>
            <a:custGeom>
              <a:avLst/>
              <a:gdLst>
                <a:gd name="T0" fmla="*/ 5 w 263"/>
                <a:gd name="T1" fmla="*/ 323 h 327"/>
                <a:gd name="T2" fmla="*/ 3 w 263"/>
                <a:gd name="T3" fmla="*/ 307 h 327"/>
                <a:gd name="T4" fmla="*/ 241 w 263"/>
                <a:gd name="T5" fmla="*/ 6 h 327"/>
                <a:gd name="T6" fmla="*/ 257 w 263"/>
                <a:gd name="T7" fmla="*/ 4 h 327"/>
                <a:gd name="T8" fmla="*/ 257 w 263"/>
                <a:gd name="T9" fmla="*/ 4 h 327"/>
                <a:gd name="T10" fmla="*/ 259 w 263"/>
                <a:gd name="T11" fmla="*/ 20 h 327"/>
                <a:gd name="T12" fmla="*/ 21 w 263"/>
                <a:gd name="T13" fmla="*/ 321 h 327"/>
                <a:gd name="T14" fmla="*/ 5 w 263"/>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327">
                  <a:moveTo>
                    <a:pt x="5" y="323"/>
                  </a:moveTo>
                  <a:cubicBezTo>
                    <a:pt x="0" y="319"/>
                    <a:pt x="0" y="312"/>
                    <a:pt x="3" y="307"/>
                  </a:cubicBezTo>
                  <a:cubicBezTo>
                    <a:pt x="241" y="6"/>
                    <a:pt x="241" y="6"/>
                    <a:pt x="241" y="6"/>
                  </a:cubicBezTo>
                  <a:cubicBezTo>
                    <a:pt x="245" y="1"/>
                    <a:pt x="252" y="0"/>
                    <a:pt x="257" y="4"/>
                  </a:cubicBezTo>
                  <a:cubicBezTo>
                    <a:pt x="257" y="4"/>
                    <a:pt x="257" y="4"/>
                    <a:pt x="257" y="4"/>
                  </a:cubicBezTo>
                  <a:cubicBezTo>
                    <a:pt x="262" y="8"/>
                    <a:pt x="263" y="15"/>
                    <a:pt x="259" y="20"/>
                  </a:cubicBezTo>
                  <a:cubicBezTo>
                    <a:pt x="21" y="321"/>
                    <a:pt x="21" y="321"/>
                    <a:pt x="21" y="321"/>
                  </a:cubicBezTo>
                  <a:cubicBezTo>
                    <a:pt x="17" y="326"/>
                    <a:pt x="10" y="327"/>
                    <a:pt x="5"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3"/>
            <p:cNvSpPr/>
            <p:nvPr userDrawn="1"/>
          </p:nvSpPr>
          <p:spPr bwMode="auto">
            <a:xfrm>
              <a:off x="2934379" y="1816623"/>
              <a:ext cx="236538" cy="295275"/>
            </a:xfrm>
            <a:custGeom>
              <a:avLst/>
              <a:gdLst>
                <a:gd name="T0" fmla="*/ 6 w 263"/>
                <a:gd name="T1" fmla="*/ 323 h 327"/>
                <a:gd name="T2" fmla="*/ 4 w 263"/>
                <a:gd name="T3" fmla="*/ 307 h 327"/>
                <a:gd name="T4" fmla="*/ 242 w 263"/>
                <a:gd name="T5" fmla="*/ 6 h 327"/>
                <a:gd name="T6" fmla="*/ 257 w 263"/>
                <a:gd name="T7" fmla="*/ 4 h 327"/>
                <a:gd name="T8" fmla="*/ 257 w 263"/>
                <a:gd name="T9" fmla="*/ 4 h 327"/>
                <a:gd name="T10" fmla="*/ 259 w 263"/>
                <a:gd name="T11" fmla="*/ 20 h 327"/>
                <a:gd name="T12" fmla="*/ 21 w 263"/>
                <a:gd name="T13" fmla="*/ 321 h 327"/>
                <a:gd name="T14" fmla="*/ 6 w 263"/>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327">
                  <a:moveTo>
                    <a:pt x="6" y="323"/>
                  </a:moveTo>
                  <a:cubicBezTo>
                    <a:pt x="1" y="319"/>
                    <a:pt x="0" y="312"/>
                    <a:pt x="4" y="307"/>
                  </a:cubicBezTo>
                  <a:cubicBezTo>
                    <a:pt x="242" y="6"/>
                    <a:pt x="242" y="6"/>
                    <a:pt x="242" y="6"/>
                  </a:cubicBezTo>
                  <a:cubicBezTo>
                    <a:pt x="246" y="1"/>
                    <a:pt x="253" y="0"/>
                    <a:pt x="257" y="4"/>
                  </a:cubicBezTo>
                  <a:cubicBezTo>
                    <a:pt x="257" y="4"/>
                    <a:pt x="257" y="4"/>
                    <a:pt x="257" y="4"/>
                  </a:cubicBezTo>
                  <a:cubicBezTo>
                    <a:pt x="262" y="8"/>
                    <a:pt x="263" y="15"/>
                    <a:pt x="259" y="20"/>
                  </a:cubicBezTo>
                  <a:cubicBezTo>
                    <a:pt x="21" y="321"/>
                    <a:pt x="21" y="321"/>
                    <a:pt x="21" y="321"/>
                  </a:cubicBezTo>
                  <a:cubicBezTo>
                    <a:pt x="18" y="326"/>
                    <a:pt x="10"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4"/>
            <p:cNvSpPr/>
            <p:nvPr userDrawn="1"/>
          </p:nvSpPr>
          <p:spPr bwMode="auto">
            <a:xfrm>
              <a:off x="2902629" y="1792811"/>
              <a:ext cx="238125" cy="295275"/>
            </a:xfrm>
            <a:custGeom>
              <a:avLst/>
              <a:gdLst>
                <a:gd name="T0" fmla="*/ 6 w 263"/>
                <a:gd name="T1" fmla="*/ 323 h 327"/>
                <a:gd name="T2" fmla="*/ 4 w 263"/>
                <a:gd name="T3" fmla="*/ 307 h 327"/>
                <a:gd name="T4" fmla="*/ 242 w 263"/>
                <a:gd name="T5" fmla="*/ 6 h 327"/>
                <a:gd name="T6" fmla="*/ 258 w 263"/>
                <a:gd name="T7" fmla="*/ 4 h 327"/>
                <a:gd name="T8" fmla="*/ 258 w 263"/>
                <a:gd name="T9" fmla="*/ 4 h 327"/>
                <a:gd name="T10" fmla="*/ 260 w 263"/>
                <a:gd name="T11" fmla="*/ 20 h 327"/>
                <a:gd name="T12" fmla="*/ 22 w 263"/>
                <a:gd name="T13" fmla="*/ 321 h 327"/>
                <a:gd name="T14" fmla="*/ 6 w 263"/>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3"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5"/>
            <p:cNvSpPr/>
            <p:nvPr userDrawn="1"/>
          </p:nvSpPr>
          <p:spPr bwMode="auto">
            <a:xfrm>
              <a:off x="2870879" y="1767411"/>
              <a:ext cx="238125" cy="295275"/>
            </a:xfrm>
            <a:custGeom>
              <a:avLst/>
              <a:gdLst>
                <a:gd name="T0" fmla="*/ 6 w 264"/>
                <a:gd name="T1" fmla="*/ 323 h 327"/>
                <a:gd name="T2" fmla="*/ 4 w 264"/>
                <a:gd name="T3" fmla="*/ 307 h 327"/>
                <a:gd name="T4" fmla="*/ 242 w 264"/>
                <a:gd name="T5" fmla="*/ 6 h 327"/>
                <a:gd name="T6" fmla="*/ 258 w 264"/>
                <a:gd name="T7" fmla="*/ 4 h 327"/>
                <a:gd name="T8" fmla="*/ 258 w 264"/>
                <a:gd name="T9" fmla="*/ 4 h 327"/>
                <a:gd name="T10" fmla="*/ 260 w 264"/>
                <a:gd name="T11" fmla="*/ 20 h 327"/>
                <a:gd name="T12" fmla="*/ 22 w 264"/>
                <a:gd name="T13" fmla="*/ 321 h 327"/>
                <a:gd name="T14" fmla="*/ 6 w 264"/>
                <a:gd name="T15" fmla="*/ 32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27">
                  <a:moveTo>
                    <a:pt x="6" y="323"/>
                  </a:moveTo>
                  <a:cubicBezTo>
                    <a:pt x="1" y="319"/>
                    <a:pt x="0" y="312"/>
                    <a:pt x="4" y="307"/>
                  </a:cubicBezTo>
                  <a:cubicBezTo>
                    <a:pt x="242" y="6"/>
                    <a:pt x="242" y="6"/>
                    <a:pt x="242" y="6"/>
                  </a:cubicBezTo>
                  <a:cubicBezTo>
                    <a:pt x="246" y="1"/>
                    <a:pt x="253" y="0"/>
                    <a:pt x="258" y="4"/>
                  </a:cubicBezTo>
                  <a:cubicBezTo>
                    <a:pt x="258" y="4"/>
                    <a:pt x="258" y="4"/>
                    <a:pt x="258" y="4"/>
                  </a:cubicBezTo>
                  <a:cubicBezTo>
                    <a:pt x="263" y="8"/>
                    <a:pt x="264" y="15"/>
                    <a:pt x="260" y="20"/>
                  </a:cubicBezTo>
                  <a:cubicBezTo>
                    <a:pt x="22" y="321"/>
                    <a:pt x="22" y="321"/>
                    <a:pt x="22" y="321"/>
                  </a:cubicBezTo>
                  <a:cubicBezTo>
                    <a:pt x="18" y="326"/>
                    <a:pt x="11" y="327"/>
                    <a:pt x="6" y="323"/>
                  </a:cubicBezTo>
                  <a:close/>
                </a:path>
              </a:pathLst>
            </a:custGeom>
            <a:solidFill>
              <a:srgbClr val="ED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6"/>
            <p:cNvSpPr/>
            <p:nvPr userDrawn="1"/>
          </p:nvSpPr>
          <p:spPr bwMode="auto">
            <a:xfrm>
              <a:off x="1383392" y="2176986"/>
              <a:ext cx="1519238" cy="1989138"/>
            </a:xfrm>
            <a:custGeom>
              <a:avLst/>
              <a:gdLst>
                <a:gd name="T0" fmla="*/ 65 w 957"/>
                <a:gd name="T1" fmla="*/ 1253 h 1253"/>
                <a:gd name="T2" fmla="*/ 0 w 957"/>
                <a:gd name="T3" fmla="*/ 1204 h 1253"/>
                <a:gd name="T4" fmla="*/ 891 w 957"/>
                <a:gd name="T5" fmla="*/ 0 h 1253"/>
                <a:gd name="T6" fmla="*/ 957 w 957"/>
                <a:gd name="T7" fmla="*/ 48 h 1253"/>
                <a:gd name="T8" fmla="*/ 65 w 957"/>
                <a:gd name="T9" fmla="*/ 1253 h 1253"/>
              </a:gdLst>
              <a:ahLst/>
              <a:cxnLst>
                <a:cxn ang="0">
                  <a:pos x="T0" y="T1"/>
                </a:cxn>
                <a:cxn ang="0">
                  <a:pos x="T2" y="T3"/>
                </a:cxn>
                <a:cxn ang="0">
                  <a:pos x="T4" y="T5"/>
                </a:cxn>
                <a:cxn ang="0">
                  <a:pos x="T6" y="T7"/>
                </a:cxn>
                <a:cxn ang="0">
                  <a:pos x="T8" y="T9"/>
                </a:cxn>
              </a:cxnLst>
              <a:rect l="0" t="0" r="r" b="b"/>
              <a:pathLst>
                <a:path w="957" h="1253">
                  <a:moveTo>
                    <a:pt x="65" y="1253"/>
                  </a:moveTo>
                  <a:lnTo>
                    <a:pt x="0" y="1204"/>
                  </a:lnTo>
                  <a:lnTo>
                    <a:pt x="891" y="0"/>
                  </a:lnTo>
                  <a:lnTo>
                    <a:pt x="957" y="48"/>
                  </a:lnTo>
                  <a:lnTo>
                    <a:pt x="65" y="125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
            <p:cNvSpPr/>
            <p:nvPr userDrawn="1"/>
          </p:nvSpPr>
          <p:spPr bwMode="auto">
            <a:xfrm>
              <a:off x="1070654" y="1945211"/>
              <a:ext cx="1519238" cy="1989138"/>
            </a:xfrm>
            <a:custGeom>
              <a:avLst/>
              <a:gdLst>
                <a:gd name="T0" fmla="*/ 65 w 957"/>
                <a:gd name="T1" fmla="*/ 1253 h 1253"/>
                <a:gd name="T2" fmla="*/ 0 w 957"/>
                <a:gd name="T3" fmla="*/ 1205 h 1253"/>
                <a:gd name="T4" fmla="*/ 891 w 957"/>
                <a:gd name="T5" fmla="*/ 0 h 1253"/>
                <a:gd name="T6" fmla="*/ 957 w 957"/>
                <a:gd name="T7" fmla="*/ 49 h 1253"/>
                <a:gd name="T8" fmla="*/ 65 w 957"/>
                <a:gd name="T9" fmla="*/ 1253 h 1253"/>
              </a:gdLst>
              <a:ahLst/>
              <a:cxnLst>
                <a:cxn ang="0">
                  <a:pos x="T0" y="T1"/>
                </a:cxn>
                <a:cxn ang="0">
                  <a:pos x="T2" y="T3"/>
                </a:cxn>
                <a:cxn ang="0">
                  <a:pos x="T4" y="T5"/>
                </a:cxn>
                <a:cxn ang="0">
                  <a:pos x="T6" y="T7"/>
                </a:cxn>
                <a:cxn ang="0">
                  <a:pos x="T8" y="T9"/>
                </a:cxn>
              </a:cxnLst>
              <a:rect l="0" t="0" r="r" b="b"/>
              <a:pathLst>
                <a:path w="957" h="1253">
                  <a:moveTo>
                    <a:pt x="65" y="1253"/>
                  </a:moveTo>
                  <a:lnTo>
                    <a:pt x="0" y="1205"/>
                  </a:lnTo>
                  <a:lnTo>
                    <a:pt x="891" y="0"/>
                  </a:lnTo>
                  <a:lnTo>
                    <a:pt x="957" y="49"/>
                  </a:lnTo>
                  <a:lnTo>
                    <a:pt x="65" y="125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8"/>
            <p:cNvSpPr/>
            <p:nvPr userDrawn="1"/>
          </p:nvSpPr>
          <p:spPr bwMode="auto">
            <a:xfrm>
              <a:off x="1402442" y="3937523"/>
              <a:ext cx="850900" cy="2447925"/>
            </a:xfrm>
            <a:custGeom>
              <a:avLst/>
              <a:gdLst>
                <a:gd name="T0" fmla="*/ 458 w 536"/>
                <a:gd name="T1" fmla="*/ 1542 h 1542"/>
                <a:gd name="T2" fmla="*/ 0 w 536"/>
                <a:gd name="T3" fmla="*/ 23 h 1542"/>
                <a:gd name="T4" fmla="*/ 78 w 536"/>
                <a:gd name="T5" fmla="*/ 0 h 1542"/>
                <a:gd name="T6" fmla="*/ 536 w 536"/>
                <a:gd name="T7" fmla="*/ 1518 h 1542"/>
                <a:gd name="T8" fmla="*/ 458 w 536"/>
                <a:gd name="T9" fmla="*/ 1542 h 1542"/>
              </a:gdLst>
              <a:ahLst/>
              <a:cxnLst>
                <a:cxn ang="0">
                  <a:pos x="T0" y="T1"/>
                </a:cxn>
                <a:cxn ang="0">
                  <a:pos x="T2" y="T3"/>
                </a:cxn>
                <a:cxn ang="0">
                  <a:pos x="T4" y="T5"/>
                </a:cxn>
                <a:cxn ang="0">
                  <a:pos x="T6" y="T7"/>
                </a:cxn>
                <a:cxn ang="0">
                  <a:pos x="T8" y="T9"/>
                </a:cxn>
              </a:cxnLst>
              <a:rect l="0" t="0" r="r" b="b"/>
              <a:pathLst>
                <a:path w="536" h="1542">
                  <a:moveTo>
                    <a:pt x="458" y="1542"/>
                  </a:moveTo>
                  <a:lnTo>
                    <a:pt x="0" y="23"/>
                  </a:lnTo>
                  <a:lnTo>
                    <a:pt x="78" y="0"/>
                  </a:lnTo>
                  <a:lnTo>
                    <a:pt x="536" y="1518"/>
                  </a:lnTo>
                  <a:lnTo>
                    <a:pt x="458" y="154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9"/>
            <p:cNvSpPr/>
            <p:nvPr userDrawn="1"/>
          </p:nvSpPr>
          <p:spPr bwMode="auto">
            <a:xfrm>
              <a:off x="1030967" y="4048648"/>
              <a:ext cx="823913" cy="2363788"/>
            </a:xfrm>
            <a:custGeom>
              <a:avLst/>
              <a:gdLst>
                <a:gd name="T0" fmla="*/ 441 w 519"/>
                <a:gd name="T1" fmla="*/ 1489 h 1489"/>
                <a:gd name="T2" fmla="*/ 0 w 519"/>
                <a:gd name="T3" fmla="*/ 24 h 1489"/>
                <a:gd name="T4" fmla="*/ 78 w 519"/>
                <a:gd name="T5" fmla="*/ 0 h 1489"/>
                <a:gd name="T6" fmla="*/ 519 w 519"/>
                <a:gd name="T7" fmla="*/ 1465 h 1489"/>
                <a:gd name="T8" fmla="*/ 441 w 519"/>
                <a:gd name="T9" fmla="*/ 1489 h 1489"/>
              </a:gdLst>
              <a:ahLst/>
              <a:cxnLst>
                <a:cxn ang="0">
                  <a:pos x="T0" y="T1"/>
                </a:cxn>
                <a:cxn ang="0">
                  <a:pos x="T2" y="T3"/>
                </a:cxn>
                <a:cxn ang="0">
                  <a:pos x="T4" y="T5"/>
                </a:cxn>
                <a:cxn ang="0">
                  <a:pos x="T6" y="T7"/>
                </a:cxn>
                <a:cxn ang="0">
                  <a:pos x="T8" y="T9"/>
                </a:cxn>
              </a:cxnLst>
              <a:rect l="0" t="0" r="r" b="b"/>
              <a:pathLst>
                <a:path w="519" h="1489">
                  <a:moveTo>
                    <a:pt x="441" y="1489"/>
                  </a:moveTo>
                  <a:lnTo>
                    <a:pt x="0" y="24"/>
                  </a:lnTo>
                  <a:lnTo>
                    <a:pt x="78" y="0"/>
                  </a:lnTo>
                  <a:lnTo>
                    <a:pt x="519" y="1465"/>
                  </a:lnTo>
                  <a:lnTo>
                    <a:pt x="441" y="1489"/>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0"/>
            <p:cNvSpPr/>
            <p:nvPr userDrawn="1"/>
          </p:nvSpPr>
          <p:spPr bwMode="auto">
            <a:xfrm>
              <a:off x="1651679" y="6766448"/>
              <a:ext cx="1198563" cy="0"/>
            </a:xfrm>
            <a:custGeom>
              <a:avLst/>
              <a:gdLst>
                <a:gd name="T0" fmla="*/ 0 w 755"/>
                <a:gd name="T1" fmla="*/ 755 w 755"/>
                <a:gd name="T2" fmla="*/ 0 w 755"/>
              </a:gdLst>
              <a:ahLst/>
              <a:cxnLst>
                <a:cxn ang="0">
                  <a:pos x="T0" y="0"/>
                </a:cxn>
                <a:cxn ang="0">
                  <a:pos x="T1" y="0"/>
                </a:cxn>
                <a:cxn ang="0">
                  <a:pos x="T2" y="0"/>
                </a:cxn>
              </a:cxnLst>
              <a:rect l="0" t="0" r="r" b="b"/>
              <a:pathLst>
                <a:path w="755">
                  <a:moveTo>
                    <a:pt x="0" y="0"/>
                  </a:moveTo>
                  <a:lnTo>
                    <a:pt x="755" y="0"/>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1"/>
            <p:cNvSpPr/>
            <p:nvPr userDrawn="1"/>
          </p:nvSpPr>
          <p:spPr bwMode="auto">
            <a:xfrm>
              <a:off x="2232704" y="1251473"/>
              <a:ext cx="635000" cy="703263"/>
            </a:xfrm>
            <a:custGeom>
              <a:avLst/>
              <a:gdLst>
                <a:gd name="T0" fmla="*/ 136 w 703"/>
                <a:gd name="T1" fmla="*/ 211 h 779"/>
                <a:gd name="T2" fmla="*/ 210 w 703"/>
                <a:gd name="T3" fmla="*/ 779 h 779"/>
                <a:gd name="T4" fmla="*/ 703 w 703"/>
                <a:gd name="T5" fmla="*/ 136 h 779"/>
                <a:gd name="T6" fmla="*/ 136 w 703"/>
                <a:gd name="T7" fmla="*/ 211 h 779"/>
              </a:gdLst>
              <a:ahLst/>
              <a:cxnLst>
                <a:cxn ang="0">
                  <a:pos x="T0" y="T1"/>
                </a:cxn>
                <a:cxn ang="0">
                  <a:pos x="T2" y="T3"/>
                </a:cxn>
                <a:cxn ang="0">
                  <a:pos x="T4" y="T5"/>
                </a:cxn>
                <a:cxn ang="0">
                  <a:pos x="T6" y="T7"/>
                </a:cxn>
              </a:cxnLst>
              <a:rect l="0" t="0" r="r" b="b"/>
              <a:pathLst>
                <a:path w="703" h="779">
                  <a:moveTo>
                    <a:pt x="136" y="211"/>
                  </a:moveTo>
                  <a:cubicBezTo>
                    <a:pt x="0" y="388"/>
                    <a:pt x="33" y="643"/>
                    <a:pt x="210" y="779"/>
                  </a:cubicBezTo>
                  <a:cubicBezTo>
                    <a:pt x="703" y="136"/>
                    <a:pt x="703" y="136"/>
                    <a:pt x="703" y="136"/>
                  </a:cubicBezTo>
                  <a:cubicBezTo>
                    <a:pt x="526" y="0"/>
                    <a:pt x="272" y="34"/>
                    <a:pt x="136" y="211"/>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2"/>
            <p:cNvSpPr/>
            <p:nvPr userDrawn="1"/>
          </p:nvSpPr>
          <p:spPr bwMode="auto">
            <a:xfrm>
              <a:off x="2421617" y="1373711"/>
              <a:ext cx="782638" cy="838200"/>
            </a:xfrm>
            <a:custGeom>
              <a:avLst/>
              <a:gdLst>
                <a:gd name="T0" fmla="*/ 493 w 493"/>
                <a:gd name="T1" fmla="*/ 163 h 528"/>
                <a:gd name="T2" fmla="*/ 212 w 493"/>
                <a:gd name="T3" fmla="*/ 528 h 528"/>
                <a:gd name="T4" fmla="*/ 0 w 493"/>
                <a:gd name="T5" fmla="*/ 366 h 528"/>
                <a:gd name="T6" fmla="*/ 281 w 493"/>
                <a:gd name="T7" fmla="*/ 0 h 528"/>
                <a:gd name="T8" fmla="*/ 493 w 493"/>
                <a:gd name="T9" fmla="*/ 163 h 528"/>
              </a:gdLst>
              <a:ahLst/>
              <a:cxnLst>
                <a:cxn ang="0">
                  <a:pos x="T0" y="T1"/>
                </a:cxn>
                <a:cxn ang="0">
                  <a:pos x="T2" y="T3"/>
                </a:cxn>
                <a:cxn ang="0">
                  <a:pos x="T4" y="T5"/>
                </a:cxn>
                <a:cxn ang="0">
                  <a:pos x="T6" y="T7"/>
                </a:cxn>
                <a:cxn ang="0">
                  <a:pos x="T8" y="T9"/>
                </a:cxn>
              </a:cxnLst>
              <a:rect l="0" t="0" r="r" b="b"/>
              <a:pathLst>
                <a:path w="493" h="528">
                  <a:moveTo>
                    <a:pt x="493" y="163"/>
                  </a:moveTo>
                  <a:lnTo>
                    <a:pt x="212" y="528"/>
                  </a:lnTo>
                  <a:lnTo>
                    <a:pt x="0" y="366"/>
                  </a:lnTo>
                  <a:lnTo>
                    <a:pt x="281" y="0"/>
                  </a:lnTo>
                  <a:lnTo>
                    <a:pt x="493" y="16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3"/>
            <p:cNvSpPr/>
            <p:nvPr userDrawn="1"/>
          </p:nvSpPr>
          <p:spPr bwMode="auto">
            <a:xfrm>
              <a:off x="2631167" y="1435623"/>
              <a:ext cx="1454150" cy="1619250"/>
            </a:xfrm>
            <a:custGeom>
              <a:avLst/>
              <a:gdLst>
                <a:gd name="T0" fmla="*/ 573 w 1611"/>
                <a:gd name="T1" fmla="*/ 170 h 1792"/>
                <a:gd name="T2" fmla="*/ 535 w 1611"/>
                <a:gd name="T3" fmla="*/ 190 h 1792"/>
                <a:gd name="T4" fmla="*/ 256 w 1611"/>
                <a:gd name="T5" fmla="*/ 436 h 1792"/>
                <a:gd name="T6" fmla="*/ 90 w 1611"/>
                <a:gd name="T7" fmla="*/ 770 h 1792"/>
                <a:gd name="T8" fmla="*/ 81 w 1611"/>
                <a:gd name="T9" fmla="*/ 812 h 1792"/>
                <a:gd name="T10" fmla="*/ 434 w 1611"/>
                <a:gd name="T11" fmla="*/ 1792 h 1792"/>
                <a:gd name="T12" fmla="*/ 1611 w 1611"/>
                <a:gd name="T13" fmla="*/ 258 h 1792"/>
                <a:gd name="T14" fmla="*/ 573 w 1611"/>
                <a:gd name="T15" fmla="*/ 170 h 17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1" h="1792">
                  <a:moveTo>
                    <a:pt x="573" y="170"/>
                  </a:moveTo>
                  <a:cubicBezTo>
                    <a:pt x="560" y="177"/>
                    <a:pt x="548" y="183"/>
                    <a:pt x="535" y="190"/>
                  </a:cubicBezTo>
                  <a:cubicBezTo>
                    <a:pt x="430" y="252"/>
                    <a:pt x="334" y="334"/>
                    <a:pt x="256" y="436"/>
                  </a:cubicBezTo>
                  <a:cubicBezTo>
                    <a:pt x="177" y="539"/>
                    <a:pt x="122" y="653"/>
                    <a:pt x="90" y="770"/>
                  </a:cubicBezTo>
                  <a:cubicBezTo>
                    <a:pt x="87" y="784"/>
                    <a:pt x="84" y="798"/>
                    <a:pt x="81" y="812"/>
                  </a:cubicBezTo>
                  <a:cubicBezTo>
                    <a:pt x="0" y="1169"/>
                    <a:pt x="126" y="1555"/>
                    <a:pt x="434" y="1792"/>
                  </a:cubicBezTo>
                  <a:cubicBezTo>
                    <a:pt x="1611" y="258"/>
                    <a:pt x="1611" y="258"/>
                    <a:pt x="1611" y="258"/>
                  </a:cubicBezTo>
                  <a:cubicBezTo>
                    <a:pt x="1303" y="21"/>
                    <a:pt x="897" y="0"/>
                    <a:pt x="573" y="170"/>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Oval 44"/>
            <p:cNvSpPr>
              <a:spLocks noChangeArrowheads="1"/>
            </p:cNvSpPr>
            <p:nvPr userDrawn="1"/>
          </p:nvSpPr>
          <p:spPr bwMode="auto">
            <a:xfrm>
              <a:off x="873804" y="3542236"/>
              <a:ext cx="889000" cy="889000"/>
            </a:xfrm>
            <a:prstGeom prst="ellipse">
              <a:avLst/>
            </a:pr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5"/>
            <p:cNvSpPr/>
            <p:nvPr userDrawn="1"/>
          </p:nvSpPr>
          <p:spPr bwMode="auto">
            <a:xfrm>
              <a:off x="1426254" y="5399611"/>
              <a:ext cx="939800" cy="1158875"/>
            </a:xfrm>
            <a:custGeom>
              <a:avLst/>
              <a:gdLst>
                <a:gd name="T0" fmla="*/ 372 w 592"/>
                <a:gd name="T1" fmla="*/ 0 h 730"/>
                <a:gd name="T2" fmla="*/ 0 w 592"/>
                <a:gd name="T3" fmla="*/ 111 h 730"/>
                <a:gd name="T4" fmla="*/ 187 w 592"/>
                <a:gd name="T5" fmla="*/ 730 h 730"/>
                <a:gd name="T6" fmla="*/ 592 w 592"/>
                <a:gd name="T7" fmla="*/ 730 h 730"/>
                <a:gd name="T8" fmla="*/ 372 w 592"/>
                <a:gd name="T9" fmla="*/ 0 h 730"/>
              </a:gdLst>
              <a:ahLst/>
              <a:cxnLst>
                <a:cxn ang="0">
                  <a:pos x="T0" y="T1"/>
                </a:cxn>
                <a:cxn ang="0">
                  <a:pos x="T2" y="T3"/>
                </a:cxn>
                <a:cxn ang="0">
                  <a:pos x="T4" y="T5"/>
                </a:cxn>
                <a:cxn ang="0">
                  <a:pos x="T6" y="T7"/>
                </a:cxn>
                <a:cxn ang="0">
                  <a:pos x="T8" y="T9"/>
                </a:cxn>
              </a:cxnLst>
              <a:rect l="0" t="0" r="r" b="b"/>
              <a:pathLst>
                <a:path w="592" h="730">
                  <a:moveTo>
                    <a:pt x="372" y="0"/>
                  </a:moveTo>
                  <a:lnTo>
                    <a:pt x="0" y="111"/>
                  </a:lnTo>
                  <a:lnTo>
                    <a:pt x="187" y="730"/>
                  </a:lnTo>
                  <a:lnTo>
                    <a:pt x="592" y="730"/>
                  </a:lnTo>
                  <a:lnTo>
                    <a:pt x="372"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任意多边形 181"/>
            <p:cNvSpPr/>
            <p:nvPr userDrawn="1"/>
          </p:nvSpPr>
          <p:spPr bwMode="auto">
            <a:xfrm>
              <a:off x="836123" y="6109223"/>
              <a:ext cx="2380566" cy="748777"/>
            </a:xfrm>
            <a:custGeom>
              <a:avLst/>
              <a:gdLst>
                <a:gd name="connsiteX0" fmla="*/ 1190659 w 2380566"/>
                <a:gd name="connsiteY0" fmla="*/ 0 h 748777"/>
                <a:gd name="connsiteX1" fmla="*/ 2345495 w 2380566"/>
                <a:gd name="connsiteY1" fmla="*/ 674141 h 748777"/>
                <a:gd name="connsiteX2" fmla="*/ 2380566 w 2380566"/>
                <a:gd name="connsiteY2" fmla="*/ 748777 h 748777"/>
                <a:gd name="connsiteX3" fmla="*/ 0 w 2380566"/>
                <a:gd name="connsiteY3" fmla="*/ 748777 h 748777"/>
                <a:gd name="connsiteX4" fmla="*/ 35179 w 2380566"/>
                <a:gd name="connsiteY4" fmla="*/ 674141 h 748777"/>
                <a:gd name="connsiteX5" fmla="*/ 1190659 w 2380566"/>
                <a:gd name="connsiteY5" fmla="*/ 0 h 74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0566" h="748777">
                  <a:moveTo>
                    <a:pt x="1190659" y="0"/>
                  </a:moveTo>
                  <a:cubicBezTo>
                    <a:pt x="1685825" y="0"/>
                    <a:pt x="2118009" y="271940"/>
                    <a:pt x="2345495" y="674141"/>
                  </a:cubicBezTo>
                  <a:lnTo>
                    <a:pt x="2380566" y="748777"/>
                  </a:lnTo>
                  <a:lnTo>
                    <a:pt x="0" y="748777"/>
                  </a:lnTo>
                  <a:lnTo>
                    <a:pt x="35179" y="674141"/>
                  </a:lnTo>
                  <a:cubicBezTo>
                    <a:pt x="263111" y="271940"/>
                    <a:pt x="694701" y="0"/>
                    <a:pt x="1190659" y="0"/>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67" name="Freeform 47"/>
            <p:cNvSpPr/>
            <p:nvPr userDrawn="1"/>
          </p:nvSpPr>
          <p:spPr bwMode="auto">
            <a:xfrm>
              <a:off x="2170792" y="6412436"/>
              <a:ext cx="377825" cy="233363"/>
            </a:xfrm>
            <a:custGeom>
              <a:avLst/>
              <a:gdLst>
                <a:gd name="T0" fmla="*/ 399 w 417"/>
                <a:gd name="T1" fmla="*/ 197 h 259"/>
                <a:gd name="T2" fmla="*/ 176 w 417"/>
                <a:gd name="T3" fmla="*/ 222 h 259"/>
                <a:gd name="T4" fmla="*/ 18 w 417"/>
                <a:gd name="T5" fmla="*/ 62 h 259"/>
                <a:gd name="T6" fmla="*/ 241 w 417"/>
                <a:gd name="T7" fmla="*/ 37 h 259"/>
                <a:gd name="T8" fmla="*/ 399 w 417"/>
                <a:gd name="T9" fmla="*/ 197 h 259"/>
              </a:gdLst>
              <a:ahLst/>
              <a:cxnLst>
                <a:cxn ang="0">
                  <a:pos x="T0" y="T1"/>
                </a:cxn>
                <a:cxn ang="0">
                  <a:pos x="T2" y="T3"/>
                </a:cxn>
                <a:cxn ang="0">
                  <a:pos x="T4" y="T5"/>
                </a:cxn>
                <a:cxn ang="0">
                  <a:pos x="T6" y="T7"/>
                </a:cxn>
                <a:cxn ang="0">
                  <a:pos x="T8" y="T9"/>
                </a:cxn>
              </a:cxnLst>
              <a:rect l="0" t="0" r="r" b="b"/>
              <a:pathLst>
                <a:path w="417" h="259">
                  <a:moveTo>
                    <a:pt x="399" y="197"/>
                  </a:moveTo>
                  <a:cubicBezTo>
                    <a:pt x="381" y="248"/>
                    <a:pt x="281" y="259"/>
                    <a:pt x="176" y="222"/>
                  </a:cubicBezTo>
                  <a:cubicBezTo>
                    <a:pt x="71" y="185"/>
                    <a:pt x="0" y="113"/>
                    <a:pt x="18" y="62"/>
                  </a:cubicBezTo>
                  <a:cubicBezTo>
                    <a:pt x="36" y="11"/>
                    <a:pt x="136" y="0"/>
                    <a:pt x="241" y="37"/>
                  </a:cubicBezTo>
                  <a:cubicBezTo>
                    <a:pt x="346" y="74"/>
                    <a:pt x="417" y="146"/>
                    <a:pt x="399" y="197"/>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68" name="组合 67"/>
            <p:cNvGrpSpPr/>
            <p:nvPr userDrawn="1"/>
          </p:nvGrpSpPr>
          <p:grpSpPr>
            <a:xfrm>
              <a:off x="3737303" y="5379228"/>
              <a:ext cx="437526" cy="1479958"/>
              <a:chOff x="-3379788" y="7304087"/>
              <a:chExt cx="1128713" cy="3817939"/>
            </a:xfrm>
          </p:grpSpPr>
          <p:sp>
            <p:nvSpPr>
              <p:cNvPr id="69" name="Freeform 51"/>
              <p:cNvSpPr/>
              <p:nvPr/>
            </p:nvSpPr>
            <p:spPr bwMode="auto">
              <a:xfrm>
                <a:off x="-2711450" y="7991475"/>
                <a:ext cx="230188" cy="2297113"/>
              </a:xfrm>
              <a:custGeom>
                <a:avLst/>
                <a:gdLst>
                  <a:gd name="T0" fmla="*/ 145 w 145"/>
                  <a:gd name="T1" fmla="*/ 3 h 1447"/>
                  <a:gd name="T2" fmla="*/ 80 w 145"/>
                  <a:gd name="T3" fmla="*/ 1447 h 1447"/>
                  <a:gd name="T4" fmla="*/ 0 w 145"/>
                  <a:gd name="T5" fmla="*/ 1443 h 1447"/>
                  <a:gd name="T6" fmla="*/ 65 w 145"/>
                  <a:gd name="T7" fmla="*/ 0 h 1447"/>
                  <a:gd name="T8" fmla="*/ 145 w 145"/>
                  <a:gd name="T9" fmla="*/ 3 h 1447"/>
                </a:gdLst>
                <a:ahLst/>
                <a:cxnLst>
                  <a:cxn ang="0">
                    <a:pos x="T0" y="T1"/>
                  </a:cxn>
                  <a:cxn ang="0">
                    <a:pos x="T2" y="T3"/>
                  </a:cxn>
                  <a:cxn ang="0">
                    <a:pos x="T4" y="T5"/>
                  </a:cxn>
                  <a:cxn ang="0">
                    <a:pos x="T6" y="T7"/>
                  </a:cxn>
                  <a:cxn ang="0">
                    <a:pos x="T8" y="T9"/>
                  </a:cxn>
                </a:cxnLst>
                <a:rect l="0" t="0" r="r" b="b"/>
                <a:pathLst>
                  <a:path w="145" h="1447">
                    <a:moveTo>
                      <a:pt x="145" y="3"/>
                    </a:moveTo>
                    <a:lnTo>
                      <a:pt x="80" y="1447"/>
                    </a:lnTo>
                    <a:lnTo>
                      <a:pt x="0" y="1443"/>
                    </a:lnTo>
                    <a:lnTo>
                      <a:pt x="65" y="0"/>
                    </a:lnTo>
                    <a:lnTo>
                      <a:pt x="145" y="3"/>
                    </a:ln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2"/>
              <p:cNvSpPr/>
              <p:nvPr/>
            </p:nvSpPr>
            <p:spPr bwMode="auto">
              <a:xfrm>
                <a:off x="-2711450" y="7991475"/>
                <a:ext cx="165100" cy="2293938"/>
              </a:xfrm>
              <a:custGeom>
                <a:avLst/>
                <a:gdLst>
                  <a:gd name="T0" fmla="*/ 65 w 104"/>
                  <a:gd name="T1" fmla="*/ 0 h 1445"/>
                  <a:gd name="T2" fmla="*/ 104 w 104"/>
                  <a:gd name="T3" fmla="*/ 1 h 1445"/>
                  <a:gd name="T4" fmla="*/ 41 w 104"/>
                  <a:gd name="T5" fmla="*/ 1445 h 1445"/>
                  <a:gd name="T6" fmla="*/ 0 w 104"/>
                  <a:gd name="T7" fmla="*/ 1443 h 1445"/>
                  <a:gd name="T8" fmla="*/ 65 w 104"/>
                  <a:gd name="T9" fmla="*/ 0 h 1445"/>
                </a:gdLst>
                <a:ahLst/>
                <a:cxnLst>
                  <a:cxn ang="0">
                    <a:pos x="T0" y="T1"/>
                  </a:cxn>
                  <a:cxn ang="0">
                    <a:pos x="T2" y="T3"/>
                  </a:cxn>
                  <a:cxn ang="0">
                    <a:pos x="T4" y="T5"/>
                  </a:cxn>
                  <a:cxn ang="0">
                    <a:pos x="T6" y="T7"/>
                  </a:cxn>
                  <a:cxn ang="0">
                    <a:pos x="T8" y="T9"/>
                  </a:cxn>
                </a:cxnLst>
                <a:rect l="0" t="0" r="r" b="b"/>
                <a:pathLst>
                  <a:path w="104" h="1445">
                    <a:moveTo>
                      <a:pt x="65" y="0"/>
                    </a:moveTo>
                    <a:lnTo>
                      <a:pt x="104" y="1"/>
                    </a:lnTo>
                    <a:lnTo>
                      <a:pt x="41" y="1445"/>
                    </a:lnTo>
                    <a:lnTo>
                      <a:pt x="0" y="1443"/>
                    </a:lnTo>
                    <a:lnTo>
                      <a:pt x="65" y="0"/>
                    </a:ln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3"/>
              <p:cNvSpPr/>
              <p:nvPr/>
            </p:nvSpPr>
            <p:spPr bwMode="auto">
              <a:xfrm>
                <a:off x="-2711450" y="10282238"/>
                <a:ext cx="127000" cy="195263"/>
              </a:xfrm>
              <a:custGeom>
                <a:avLst/>
                <a:gdLst>
                  <a:gd name="T0" fmla="*/ 16 w 80"/>
                  <a:gd name="T1" fmla="*/ 81 h 123"/>
                  <a:gd name="T2" fmla="*/ 0 w 80"/>
                  <a:gd name="T3" fmla="*/ 0 h 123"/>
                  <a:gd name="T4" fmla="*/ 80 w 80"/>
                  <a:gd name="T5" fmla="*/ 4 h 123"/>
                  <a:gd name="T6" fmla="*/ 57 w 80"/>
                  <a:gd name="T7" fmla="*/ 83 h 123"/>
                  <a:gd name="T8" fmla="*/ 45 w 80"/>
                  <a:gd name="T9" fmla="*/ 123 h 123"/>
                  <a:gd name="T10" fmla="*/ 25 w 80"/>
                  <a:gd name="T11" fmla="*/ 122 h 123"/>
                  <a:gd name="T12" fmla="*/ 16 w 80"/>
                  <a:gd name="T13" fmla="*/ 81 h 123"/>
                </a:gdLst>
                <a:ahLst/>
                <a:cxnLst>
                  <a:cxn ang="0">
                    <a:pos x="T0" y="T1"/>
                  </a:cxn>
                  <a:cxn ang="0">
                    <a:pos x="T2" y="T3"/>
                  </a:cxn>
                  <a:cxn ang="0">
                    <a:pos x="T4" y="T5"/>
                  </a:cxn>
                  <a:cxn ang="0">
                    <a:pos x="T6" y="T7"/>
                  </a:cxn>
                  <a:cxn ang="0">
                    <a:pos x="T8" y="T9"/>
                  </a:cxn>
                  <a:cxn ang="0">
                    <a:pos x="T10" y="T11"/>
                  </a:cxn>
                  <a:cxn ang="0">
                    <a:pos x="T12" y="T13"/>
                  </a:cxn>
                </a:cxnLst>
                <a:rect l="0" t="0" r="r" b="b"/>
                <a:pathLst>
                  <a:path w="80" h="123">
                    <a:moveTo>
                      <a:pt x="16" y="81"/>
                    </a:moveTo>
                    <a:lnTo>
                      <a:pt x="0" y="0"/>
                    </a:lnTo>
                    <a:lnTo>
                      <a:pt x="80" y="4"/>
                    </a:lnTo>
                    <a:lnTo>
                      <a:pt x="57" y="83"/>
                    </a:lnTo>
                    <a:lnTo>
                      <a:pt x="45" y="123"/>
                    </a:lnTo>
                    <a:lnTo>
                      <a:pt x="25" y="122"/>
                    </a:lnTo>
                    <a:lnTo>
                      <a:pt x="16" y="81"/>
                    </a:lnTo>
                    <a:close/>
                  </a:path>
                </a:pathLst>
              </a:custGeom>
              <a:solidFill>
                <a:srgbClr val="FBD1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4"/>
              <p:cNvSpPr/>
              <p:nvPr/>
            </p:nvSpPr>
            <p:spPr bwMode="auto">
              <a:xfrm>
                <a:off x="-2671763" y="10475913"/>
                <a:ext cx="31750" cy="65088"/>
              </a:xfrm>
              <a:custGeom>
                <a:avLst/>
                <a:gdLst>
                  <a:gd name="T0" fmla="*/ 0 w 20"/>
                  <a:gd name="T1" fmla="*/ 0 h 41"/>
                  <a:gd name="T2" fmla="*/ 20 w 20"/>
                  <a:gd name="T3" fmla="*/ 1 h 41"/>
                  <a:gd name="T4" fmla="*/ 8 w 20"/>
                  <a:gd name="T5" fmla="*/ 41 h 41"/>
                  <a:gd name="T6" fmla="*/ 0 w 20"/>
                  <a:gd name="T7" fmla="*/ 0 h 41"/>
                </a:gdLst>
                <a:ahLst/>
                <a:cxnLst>
                  <a:cxn ang="0">
                    <a:pos x="T0" y="T1"/>
                  </a:cxn>
                  <a:cxn ang="0">
                    <a:pos x="T2" y="T3"/>
                  </a:cxn>
                  <a:cxn ang="0">
                    <a:pos x="T4" y="T5"/>
                  </a:cxn>
                  <a:cxn ang="0">
                    <a:pos x="T6" y="T7"/>
                  </a:cxn>
                </a:cxnLst>
                <a:rect l="0" t="0" r="r" b="b"/>
                <a:pathLst>
                  <a:path w="20" h="41">
                    <a:moveTo>
                      <a:pt x="0" y="0"/>
                    </a:moveTo>
                    <a:lnTo>
                      <a:pt x="20" y="1"/>
                    </a:lnTo>
                    <a:lnTo>
                      <a:pt x="8" y="41"/>
                    </a:lnTo>
                    <a:lnTo>
                      <a:pt x="0"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5"/>
              <p:cNvSpPr/>
              <p:nvPr/>
            </p:nvSpPr>
            <p:spPr bwMode="auto">
              <a:xfrm>
                <a:off x="-2608263" y="7799388"/>
                <a:ext cx="134938" cy="196850"/>
              </a:xfrm>
              <a:custGeom>
                <a:avLst/>
                <a:gdLst>
                  <a:gd name="T0" fmla="*/ 0 w 85"/>
                  <a:gd name="T1" fmla="*/ 121 h 124"/>
                  <a:gd name="T2" fmla="*/ 80 w 85"/>
                  <a:gd name="T3" fmla="*/ 124 h 124"/>
                  <a:gd name="T4" fmla="*/ 85 w 85"/>
                  <a:gd name="T5" fmla="*/ 4 h 124"/>
                  <a:gd name="T6" fmla="*/ 5 w 85"/>
                  <a:gd name="T7" fmla="*/ 0 h 124"/>
                  <a:gd name="T8" fmla="*/ 0 w 85"/>
                  <a:gd name="T9" fmla="*/ 121 h 124"/>
                </a:gdLst>
                <a:ahLst/>
                <a:cxnLst>
                  <a:cxn ang="0">
                    <a:pos x="T0" y="T1"/>
                  </a:cxn>
                  <a:cxn ang="0">
                    <a:pos x="T2" y="T3"/>
                  </a:cxn>
                  <a:cxn ang="0">
                    <a:pos x="T4" y="T5"/>
                  </a:cxn>
                  <a:cxn ang="0">
                    <a:pos x="T6" y="T7"/>
                  </a:cxn>
                  <a:cxn ang="0">
                    <a:pos x="T8" y="T9"/>
                  </a:cxn>
                </a:cxnLst>
                <a:rect l="0" t="0" r="r" b="b"/>
                <a:pathLst>
                  <a:path w="85" h="124">
                    <a:moveTo>
                      <a:pt x="0" y="121"/>
                    </a:moveTo>
                    <a:lnTo>
                      <a:pt x="80" y="124"/>
                    </a:lnTo>
                    <a:lnTo>
                      <a:pt x="85" y="4"/>
                    </a:lnTo>
                    <a:lnTo>
                      <a:pt x="5" y="0"/>
                    </a:lnTo>
                    <a:lnTo>
                      <a:pt x="0" y="12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6"/>
              <p:cNvSpPr/>
              <p:nvPr/>
            </p:nvSpPr>
            <p:spPr bwMode="auto">
              <a:xfrm>
                <a:off x="-2600325" y="7735888"/>
                <a:ext cx="130175" cy="69850"/>
              </a:xfrm>
              <a:custGeom>
                <a:avLst/>
                <a:gdLst>
                  <a:gd name="T0" fmla="*/ 80 w 82"/>
                  <a:gd name="T1" fmla="*/ 44 h 44"/>
                  <a:gd name="T2" fmla="*/ 0 w 82"/>
                  <a:gd name="T3" fmla="*/ 40 h 44"/>
                  <a:gd name="T4" fmla="*/ 2 w 82"/>
                  <a:gd name="T5" fmla="*/ 0 h 44"/>
                  <a:gd name="T6" fmla="*/ 82 w 82"/>
                  <a:gd name="T7" fmla="*/ 4 h 44"/>
                  <a:gd name="T8" fmla="*/ 80 w 82"/>
                  <a:gd name="T9" fmla="*/ 44 h 44"/>
                </a:gdLst>
                <a:ahLst/>
                <a:cxnLst>
                  <a:cxn ang="0">
                    <a:pos x="T0" y="T1"/>
                  </a:cxn>
                  <a:cxn ang="0">
                    <a:pos x="T2" y="T3"/>
                  </a:cxn>
                  <a:cxn ang="0">
                    <a:pos x="T4" y="T5"/>
                  </a:cxn>
                  <a:cxn ang="0">
                    <a:pos x="T6" y="T7"/>
                  </a:cxn>
                  <a:cxn ang="0">
                    <a:pos x="T8" y="T9"/>
                  </a:cxn>
                </a:cxnLst>
                <a:rect l="0" t="0" r="r" b="b"/>
                <a:pathLst>
                  <a:path w="82" h="44">
                    <a:moveTo>
                      <a:pt x="80" y="44"/>
                    </a:moveTo>
                    <a:lnTo>
                      <a:pt x="0" y="40"/>
                    </a:lnTo>
                    <a:lnTo>
                      <a:pt x="2" y="0"/>
                    </a:lnTo>
                    <a:lnTo>
                      <a:pt x="82" y="4"/>
                    </a:lnTo>
                    <a:lnTo>
                      <a:pt x="80" y="44"/>
                    </a:lnTo>
                    <a:close/>
                  </a:path>
                </a:pathLst>
              </a:custGeom>
              <a:solidFill>
                <a:srgbClr val="ED9D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Rectangle 57"/>
              <p:cNvSpPr>
                <a:spLocks noChangeArrowheads="1"/>
              </p:cNvSpPr>
              <p:nvPr/>
            </p:nvSpPr>
            <p:spPr bwMode="auto">
              <a:xfrm>
                <a:off x="-2813050" y="7559675"/>
                <a:ext cx="127000" cy="22939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58"/>
              <p:cNvSpPr>
                <a:spLocks noChangeArrowheads="1"/>
              </p:cNvSpPr>
              <p:nvPr/>
            </p:nvSpPr>
            <p:spPr bwMode="auto">
              <a:xfrm>
                <a:off x="-2813050" y="7559675"/>
                <a:ext cx="63500" cy="2293938"/>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Freeform 59"/>
              <p:cNvSpPr/>
              <p:nvPr/>
            </p:nvSpPr>
            <p:spPr bwMode="auto">
              <a:xfrm>
                <a:off x="-2813050" y="7367588"/>
                <a:ext cx="127000" cy="192088"/>
              </a:xfrm>
              <a:custGeom>
                <a:avLst/>
                <a:gdLst>
                  <a:gd name="T0" fmla="*/ 20 w 80"/>
                  <a:gd name="T1" fmla="*/ 40 h 121"/>
                  <a:gd name="T2" fmla="*/ 0 w 80"/>
                  <a:gd name="T3" fmla="*/ 121 h 121"/>
                  <a:gd name="T4" fmla="*/ 80 w 80"/>
                  <a:gd name="T5" fmla="*/ 121 h 121"/>
                  <a:gd name="T6" fmla="*/ 60 w 80"/>
                  <a:gd name="T7" fmla="*/ 40 h 121"/>
                  <a:gd name="T8" fmla="*/ 50 w 80"/>
                  <a:gd name="T9" fmla="*/ 0 h 121"/>
                  <a:gd name="T10" fmla="*/ 30 w 80"/>
                  <a:gd name="T11" fmla="*/ 0 h 121"/>
                  <a:gd name="T12" fmla="*/ 20 w 80"/>
                  <a:gd name="T13" fmla="*/ 40 h 121"/>
                </a:gdLst>
                <a:ahLst/>
                <a:cxnLst>
                  <a:cxn ang="0">
                    <a:pos x="T0" y="T1"/>
                  </a:cxn>
                  <a:cxn ang="0">
                    <a:pos x="T2" y="T3"/>
                  </a:cxn>
                  <a:cxn ang="0">
                    <a:pos x="T4" y="T5"/>
                  </a:cxn>
                  <a:cxn ang="0">
                    <a:pos x="T6" y="T7"/>
                  </a:cxn>
                  <a:cxn ang="0">
                    <a:pos x="T8" y="T9"/>
                  </a:cxn>
                  <a:cxn ang="0">
                    <a:pos x="T10" y="T11"/>
                  </a:cxn>
                  <a:cxn ang="0">
                    <a:pos x="T12" y="T13"/>
                  </a:cxn>
                </a:cxnLst>
                <a:rect l="0" t="0" r="r" b="b"/>
                <a:pathLst>
                  <a:path w="80" h="121">
                    <a:moveTo>
                      <a:pt x="20" y="40"/>
                    </a:moveTo>
                    <a:lnTo>
                      <a:pt x="0" y="121"/>
                    </a:lnTo>
                    <a:lnTo>
                      <a:pt x="80" y="121"/>
                    </a:lnTo>
                    <a:lnTo>
                      <a:pt x="60" y="40"/>
                    </a:lnTo>
                    <a:lnTo>
                      <a:pt x="50" y="0"/>
                    </a:lnTo>
                    <a:lnTo>
                      <a:pt x="30" y="0"/>
                    </a:lnTo>
                    <a:lnTo>
                      <a:pt x="20" y="40"/>
                    </a:lnTo>
                    <a:close/>
                  </a:path>
                </a:pathLst>
              </a:custGeom>
              <a:solidFill>
                <a:srgbClr val="FBD1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60"/>
              <p:cNvSpPr/>
              <p:nvPr/>
            </p:nvSpPr>
            <p:spPr bwMode="auto">
              <a:xfrm>
                <a:off x="-2765425" y="7304087"/>
                <a:ext cx="31750" cy="63500"/>
              </a:xfrm>
              <a:custGeom>
                <a:avLst/>
                <a:gdLst>
                  <a:gd name="T0" fmla="*/ 0 w 20"/>
                  <a:gd name="T1" fmla="*/ 40 h 40"/>
                  <a:gd name="T2" fmla="*/ 20 w 20"/>
                  <a:gd name="T3" fmla="*/ 40 h 40"/>
                  <a:gd name="T4" fmla="*/ 10 w 20"/>
                  <a:gd name="T5" fmla="*/ 0 h 40"/>
                  <a:gd name="T6" fmla="*/ 0 w 20"/>
                  <a:gd name="T7" fmla="*/ 40 h 40"/>
                </a:gdLst>
                <a:ahLst/>
                <a:cxnLst>
                  <a:cxn ang="0">
                    <a:pos x="T0" y="T1"/>
                  </a:cxn>
                  <a:cxn ang="0">
                    <a:pos x="T2" y="T3"/>
                  </a:cxn>
                  <a:cxn ang="0">
                    <a:pos x="T4" y="T5"/>
                  </a:cxn>
                  <a:cxn ang="0">
                    <a:pos x="T6" y="T7"/>
                  </a:cxn>
                </a:cxnLst>
                <a:rect l="0" t="0" r="r" b="b"/>
                <a:pathLst>
                  <a:path w="20" h="40">
                    <a:moveTo>
                      <a:pt x="0" y="40"/>
                    </a:moveTo>
                    <a:lnTo>
                      <a:pt x="20" y="40"/>
                    </a:lnTo>
                    <a:lnTo>
                      <a:pt x="10" y="0"/>
                    </a:lnTo>
                    <a:lnTo>
                      <a:pt x="0" y="4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Rectangle 61"/>
              <p:cNvSpPr>
                <a:spLocks noChangeArrowheads="1"/>
              </p:cNvSpPr>
              <p:nvPr/>
            </p:nvSpPr>
            <p:spPr bwMode="auto">
              <a:xfrm>
                <a:off x="-2813050" y="9853613"/>
                <a:ext cx="127000" cy="1920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62"/>
              <p:cNvSpPr>
                <a:spLocks noChangeArrowheads="1"/>
              </p:cNvSpPr>
              <p:nvPr/>
            </p:nvSpPr>
            <p:spPr bwMode="auto">
              <a:xfrm>
                <a:off x="-2813050" y="10045700"/>
                <a:ext cx="127000" cy="63500"/>
              </a:xfrm>
              <a:prstGeom prst="rect">
                <a:avLst/>
              </a:prstGeom>
              <a:solidFill>
                <a:srgbClr val="ED9D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Freeform 63"/>
              <p:cNvSpPr/>
              <p:nvPr/>
            </p:nvSpPr>
            <p:spPr bwMode="auto">
              <a:xfrm>
                <a:off x="-3344863" y="8316913"/>
                <a:ext cx="222250" cy="2297113"/>
              </a:xfrm>
              <a:custGeom>
                <a:avLst/>
                <a:gdLst>
                  <a:gd name="T0" fmla="*/ 81 w 140"/>
                  <a:gd name="T1" fmla="*/ 0 h 1447"/>
                  <a:gd name="T2" fmla="*/ 140 w 140"/>
                  <a:gd name="T3" fmla="*/ 1444 h 1447"/>
                  <a:gd name="T4" fmla="*/ 60 w 140"/>
                  <a:gd name="T5" fmla="*/ 1447 h 1447"/>
                  <a:gd name="T6" fmla="*/ 0 w 140"/>
                  <a:gd name="T7" fmla="*/ 3 h 1447"/>
                  <a:gd name="T8" fmla="*/ 81 w 140"/>
                  <a:gd name="T9" fmla="*/ 0 h 1447"/>
                </a:gdLst>
                <a:ahLst/>
                <a:cxnLst>
                  <a:cxn ang="0">
                    <a:pos x="T0" y="T1"/>
                  </a:cxn>
                  <a:cxn ang="0">
                    <a:pos x="T2" y="T3"/>
                  </a:cxn>
                  <a:cxn ang="0">
                    <a:pos x="T4" y="T5"/>
                  </a:cxn>
                  <a:cxn ang="0">
                    <a:pos x="T6" y="T7"/>
                  </a:cxn>
                  <a:cxn ang="0">
                    <a:pos x="T8" y="T9"/>
                  </a:cxn>
                </a:cxnLst>
                <a:rect l="0" t="0" r="r" b="b"/>
                <a:pathLst>
                  <a:path w="140" h="1447">
                    <a:moveTo>
                      <a:pt x="81" y="0"/>
                    </a:moveTo>
                    <a:lnTo>
                      <a:pt x="140" y="1444"/>
                    </a:lnTo>
                    <a:lnTo>
                      <a:pt x="60" y="1447"/>
                    </a:lnTo>
                    <a:lnTo>
                      <a:pt x="0" y="3"/>
                    </a:lnTo>
                    <a:lnTo>
                      <a:pt x="81" y="0"/>
                    </a:lnTo>
                    <a:close/>
                  </a:path>
                </a:pathLst>
              </a:custGeom>
              <a:solidFill>
                <a:srgbClr val="F1CA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64"/>
              <p:cNvSpPr/>
              <p:nvPr/>
            </p:nvSpPr>
            <p:spPr bwMode="auto">
              <a:xfrm>
                <a:off x="-3344863" y="8318500"/>
                <a:ext cx="160338" cy="2295525"/>
              </a:xfrm>
              <a:custGeom>
                <a:avLst/>
                <a:gdLst>
                  <a:gd name="T0" fmla="*/ 0 w 101"/>
                  <a:gd name="T1" fmla="*/ 2 h 1446"/>
                  <a:gd name="T2" fmla="*/ 40 w 101"/>
                  <a:gd name="T3" fmla="*/ 0 h 1446"/>
                  <a:gd name="T4" fmla="*/ 101 w 101"/>
                  <a:gd name="T5" fmla="*/ 1445 h 1446"/>
                  <a:gd name="T6" fmla="*/ 60 w 101"/>
                  <a:gd name="T7" fmla="*/ 1446 h 1446"/>
                  <a:gd name="T8" fmla="*/ 0 w 101"/>
                  <a:gd name="T9" fmla="*/ 2 h 1446"/>
                </a:gdLst>
                <a:ahLst/>
                <a:cxnLst>
                  <a:cxn ang="0">
                    <a:pos x="T0" y="T1"/>
                  </a:cxn>
                  <a:cxn ang="0">
                    <a:pos x="T2" y="T3"/>
                  </a:cxn>
                  <a:cxn ang="0">
                    <a:pos x="T4" y="T5"/>
                  </a:cxn>
                  <a:cxn ang="0">
                    <a:pos x="T6" y="T7"/>
                  </a:cxn>
                  <a:cxn ang="0">
                    <a:pos x="T8" y="T9"/>
                  </a:cxn>
                </a:cxnLst>
                <a:rect l="0" t="0" r="r" b="b"/>
                <a:pathLst>
                  <a:path w="101" h="1446">
                    <a:moveTo>
                      <a:pt x="0" y="2"/>
                    </a:moveTo>
                    <a:lnTo>
                      <a:pt x="40" y="0"/>
                    </a:lnTo>
                    <a:lnTo>
                      <a:pt x="101" y="1445"/>
                    </a:lnTo>
                    <a:lnTo>
                      <a:pt x="60" y="1446"/>
                    </a:lnTo>
                    <a:lnTo>
                      <a:pt x="0" y="2"/>
                    </a:lnTo>
                    <a:close/>
                  </a:path>
                </a:pathLst>
              </a:custGeom>
              <a:solidFill>
                <a:srgbClr val="E49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65"/>
              <p:cNvSpPr/>
              <p:nvPr/>
            </p:nvSpPr>
            <p:spPr bwMode="auto">
              <a:xfrm>
                <a:off x="-3249613" y="10609263"/>
                <a:ext cx="127000" cy="193675"/>
              </a:xfrm>
              <a:custGeom>
                <a:avLst/>
                <a:gdLst>
                  <a:gd name="T0" fmla="*/ 24 w 80"/>
                  <a:gd name="T1" fmla="*/ 83 h 122"/>
                  <a:gd name="T2" fmla="*/ 0 w 80"/>
                  <a:gd name="T3" fmla="*/ 3 h 122"/>
                  <a:gd name="T4" fmla="*/ 80 w 80"/>
                  <a:gd name="T5" fmla="*/ 0 h 122"/>
                  <a:gd name="T6" fmla="*/ 64 w 80"/>
                  <a:gd name="T7" fmla="*/ 81 h 122"/>
                  <a:gd name="T8" fmla="*/ 56 w 80"/>
                  <a:gd name="T9" fmla="*/ 122 h 122"/>
                  <a:gd name="T10" fmla="*/ 36 w 80"/>
                  <a:gd name="T11" fmla="*/ 122 h 122"/>
                  <a:gd name="T12" fmla="*/ 24 w 80"/>
                  <a:gd name="T13" fmla="*/ 83 h 122"/>
                </a:gdLst>
                <a:ahLst/>
                <a:cxnLst>
                  <a:cxn ang="0">
                    <a:pos x="T0" y="T1"/>
                  </a:cxn>
                  <a:cxn ang="0">
                    <a:pos x="T2" y="T3"/>
                  </a:cxn>
                  <a:cxn ang="0">
                    <a:pos x="T4" y="T5"/>
                  </a:cxn>
                  <a:cxn ang="0">
                    <a:pos x="T6" y="T7"/>
                  </a:cxn>
                  <a:cxn ang="0">
                    <a:pos x="T8" y="T9"/>
                  </a:cxn>
                  <a:cxn ang="0">
                    <a:pos x="T10" y="T11"/>
                  </a:cxn>
                  <a:cxn ang="0">
                    <a:pos x="T12" y="T13"/>
                  </a:cxn>
                </a:cxnLst>
                <a:rect l="0" t="0" r="r" b="b"/>
                <a:pathLst>
                  <a:path w="80" h="122">
                    <a:moveTo>
                      <a:pt x="24" y="83"/>
                    </a:moveTo>
                    <a:lnTo>
                      <a:pt x="0" y="3"/>
                    </a:lnTo>
                    <a:lnTo>
                      <a:pt x="80" y="0"/>
                    </a:lnTo>
                    <a:lnTo>
                      <a:pt x="64" y="81"/>
                    </a:lnTo>
                    <a:lnTo>
                      <a:pt x="56" y="122"/>
                    </a:lnTo>
                    <a:lnTo>
                      <a:pt x="36" y="122"/>
                    </a:lnTo>
                    <a:lnTo>
                      <a:pt x="24" y="83"/>
                    </a:lnTo>
                    <a:close/>
                  </a:path>
                </a:pathLst>
              </a:custGeom>
              <a:solidFill>
                <a:srgbClr val="FBD1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66"/>
              <p:cNvSpPr/>
              <p:nvPr/>
            </p:nvSpPr>
            <p:spPr bwMode="auto">
              <a:xfrm>
                <a:off x="-3192463" y="10802938"/>
                <a:ext cx="31750" cy="63500"/>
              </a:xfrm>
              <a:custGeom>
                <a:avLst/>
                <a:gdLst>
                  <a:gd name="T0" fmla="*/ 0 w 20"/>
                  <a:gd name="T1" fmla="*/ 0 h 40"/>
                  <a:gd name="T2" fmla="*/ 20 w 20"/>
                  <a:gd name="T3" fmla="*/ 0 h 40"/>
                  <a:gd name="T4" fmla="*/ 11 w 20"/>
                  <a:gd name="T5" fmla="*/ 40 h 40"/>
                  <a:gd name="T6" fmla="*/ 0 w 20"/>
                  <a:gd name="T7" fmla="*/ 0 h 40"/>
                </a:gdLst>
                <a:ahLst/>
                <a:cxnLst>
                  <a:cxn ang="0">
                    <a:pos x="T0" y="T1"/>
                  </a:cxn>
                  <a:cxn ang="0">
                    <a:pos x="T2" y="T3"/>
                  </a:cxn>
                  <a:cxn ang="0">
                    <a:pos x="T4" y="T5"/>
                  </a:cxn>
                  <a:cxn ang="0">
                    <a:pos x="T6" y="T7"/>
                  </a:cxn>
                </a:cxnLst>
                <a:rect l="0" t="0" r="r" b="b"/>
                <a:pathLst>
                  <a:path w="20" h="40">
                    <a:moveTo>
                      <a:pt x="0" y="0"/>
                    </a:moveTo>
                    <a:lnTo>
                      <a:pt x="20" y="0"/>
                    </a:lnTo>
                    <a:lnTo>
                      <a:pt x="11" y="40"/>
                    </a:lnTo>
                    <a:lnTo>
                      <a:pt x="0"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7"/>
              <p:cNvSpPr/>
              <p:nvPr/>
            </p:nvSpPr>
            <p:spPr bwMode="auto">
              <a:xfrm>
                <a:off x="-3352800" y="8124825"/>
                <a:ext cx="136525" cy="196850"/>
              </a:xfrm>
              <a:custGeom>
                <a:avLst/>
                <a:gdLst>
                  <a:gd name="T0" fmla="*/ 5 w 86"/>
                  <a:gd name="T1" fmla="*/ 124 h 124"/>
                  <a:gd name="T2" fmla="*/ 86 w 86"/>
                  <a:gd name="T3" fmla="*/ 121 h 124"/>
                  <a:gd name="T4" fmla="*/ 81 w 86"/>
                  <a:gd name="T5" fmla="*/ 0 h 124"/>
                  <a:gd name="T6" fmla="*/ 0 w 86"/>
                  <a:gd name="T7" fmla="*/ 4 h 124"/>
                  <a:gd name="T8" fmla="*/ 5 w 86"/>
                  <a:gd name="T9" fmla="*/ 124 h 124"/>
                </a:gdLst>
                <a:ahLst/>
                <a:cxnLst>
                  <a:cxn ang="0">
                    <a:pos x="T0" y="T1"/>
                  </a:cxn>
                  <a:cxn ang="0">
                    <a:pos x="T2" y="T3"/>
                  </a:cxn>
                  <a:cxn ang="0">
                    <a:pos x="T4" y="T5"/>
                  </a:cxn>
                  <a:cxn ang="0">
                    <a:pos x="T6" y="T7"/>
                  </a:cxn>
                  <a:cxn ang="0">
                    <a:pos x="T8" y="T9"/>
                  </a:cxn>
                </a:cxnLst>
                <a:rect l="0" t="0" r="r" b="b"/>
                <a:pathLst>
                  <a:path w="86" h="124">
                    <a:moveTo>
                      <a:pt x="5" y="124"/>
                    </a:moveTo>
                    <a:lnTo>
                      <a:pt x="86" y="121"/>
                    </a:lnTo>
                    <a:lnTo>
                      <a:pt x="81" y="0"/>
                    </a:lnTo>
                    <a:lnTo>
                      <a:pt x="0" y="4"/>
                    </a:lnTo>
                    <a:lnTo>
                      <a:pt x="5" y="124"/>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8"/>
              <p:cNvSpPr/>
              <p:nvPr/>
            </p:nvSpPr>
            <p:spPr bwMode="auto">
              <a:xfrm>
                <a:off x="-3355975" y="8061325"/>
                <a:ext cx="131763" cy="69850"/>
              </a:xfrm>
              <a:custGeom>
                <a:avLst/>
                <a:gdLst>
                  <a:gd name="T0" fmla="*/ 83 w 83"/>
                  <a:gd name="T1" fmla="*/ 40 h 44"/>
                  <a:gd name="T2" fmla="*/ 2 w 83"/>
                  <a:gd name="T3" fmla="*/ 44 h 44"/>
                  <a:gd name="T4" fmla="*/ 0 w 83"/>
                  <a:gd name="T5" fmla="*/ 3 h 44"/>
                  <a:gd name="T6" fmla="*/ 81 w 83"/>
                  <a:gd name="T7" fmla="*/ 0 h 44"/>
                  <a:gd name="T8" fmla="*/ 83 w 83"/>
                  <a:gd name="T9" fmla="*/ 40 h 44"/>
                </a:gdLst>
                <a:ahLst/>
                <a:cxnLst>
                  <a:cxn ang="0">
                    <a:pos x="T0" y="T1"/>
                  </a:cxn>
                  <a:cxn ang="0">
                    <a:pos x="T2" y="T3"/>
                  </a:cxn>
                  <a:cxn ang="0">
                    <a:pos x="T4" y="T5"/>
                  </a:cxn>
                  <a:cxn ang="0">
                    <a:pos x="T6" y="T7"/>
                  </a:cxn>
                  <a:cxn ang="0">
                    <a:pos x="T8" y="T9"/>
                  </a:cxn>
                </a:cxnLst>
                <a:rect l="0" t="0" r="r" b="b"/>
                <a:pathLst>
                  <a:path w="83" h="44">
                    <a:moveTo>
                      <a:pt x="83" y="40"/>
                    </a:moveTo>
                    <a:lnTo>
                      <a:pt x="2" y="44"/>
                    </a:lnTo>
                    <a:lnTo>
                      <a:pt x="0" y="3"/>
                    </a:lnTo>
                    <a:lnTo>
                      <a:pt x="81" y="0"/>
                    </a:lnTo>
                    <a:lnTo>
                      <a:pt x="83" y="40"/>
                    </a:lnTo>
                    <a:close/>
                  </a:path>
                </a:pathLst>
              </a:custGeom>
              <a:solidFill>
                <a:srgbClr val="ED9D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9"/>
              <p:cNvSpPr/>
              <p:nvPr/>
            </p:nvSpPr>
            <p:spPr bwMode="auto">
              <a:xfrm>
                <a:off x="-2411413" y="8139113"/>
                <a:ext cx="73025" cy="131763"/>
              </a:xfrm>
              <a:custGeom>
                <a:avLst/>
                <a:gdLst>
                  <a:gd name="T0" fmla="*/ 46 w 46"/>
                  <a:gd name="T1" fmla="*/ 3 h 83"/>
                  <a:gd name="T2" fmla="*/ 41 w 46"/>
                  <a:gd name="T3" fmla="*/ 83 h 83"/>
                  <a:gd name="T4" fmla="*/ 0 w 46"/>
                  <a:gd name="T5" fmla="*/ 81 h 83"/>
                  <a:gd name="T6" fmla="*/ 5 w 46"/>
                  <a:gd name="T7" fmla="*/ 0 h 83"/>
                  <a:gd name="T8" fmla="*/ 46 w 46"/>
                  <a:gd name="T9" fmla="*/ 3 h 83"/>
                </a:gdLst>
                <a:ahLst/>
                <a:cxnLst>
                  <a:cxn ang="0">
                    <a:pos x="T0" y="T1"/>
                  </a:cxn>
                  <a:cxn ang="0">
                    <a:pos x="T2" y="T3"/>
                  </a:cxn>
                  <a:cxn ang="0">
                    <a:pos x="T4" y="T5"/>
                  </a:cxn>
                  <a:cxn ang="0">
                    <a:pos x="T6" y="T7"/>
                  </a:cxn>
                  <a:cxn ang="0">
                    <a:pos x="T8" y="T9"/>
                  </a:cxn>
                </a:cxnLst>
                <a:rect l="0" t="0" r="r" b="b"/>
                <a:pathLst>
                  <a:path w="46" h="83">
                    <a:moveTo>
                      <a:pt x="46" y="3"/>
                    </a:moveTo>
                    <a:lnTo>
                      <a:pt x="41" y="83"/>
                    </a:lnTo>
                    <a:lnTo>
                      <a:pt x="0" y="81"/>
                    </a:lnTo>
                    <a:lnTo>
                      <a:pt x="5" y="0"/>
                    </a:lnTo>
                    <a:lnTo>
                      <a:pt x="46" y="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70"/>
              <p:cNvSpPr/>
              <p:nvPr/>
            </p:nvSpPr>
            <p:spPr bwMode="auto">
              <a:xfrm>
                <a:off x="-2589213" y="8453438"/>
                <a:ext cx="261938" cy="2251075"/>
              </a:xfrm>
              <a:custGeom>
                <a:avLst/>
                <a:gdLst>
                  <a:gd name="T0" fmla="*/ 165 w 165"/>
                  <a:gd name="T1" fmla="*/ 4 h 1418"/>
                  <a:gd name="T2" fmla="*/ 79 w 165"/>
                  <a:gd name="T3" fmla="*/ 1418 h 1418"/>
                  <a:gd name="T4" fmla="*/ 0 w 165"/>
                  <a:gd name="T5" fmla="*/ 1414 h 1418"/>
                  <a:gd name="T6" fmla="*/ 85 w 165"/>
                  <a:gd name="T7" fmla="*/ 0 h 1418"/>
                  <a:gd name="T8" fmla="*/ 165 w 165"/>
                  <a:gd name="T9" fmla="*/ 4 h 1418"/>
                </a:gdLst>
                <a:ahLst/>
                <a:cxnLst>
                  <a:cxn ang="0">
                    <a:pos x="T0" y="T1"/>
                  </a:cxn>
                  <a:cxn ang="0">
                    <a:pos x="T2" y="T3"/>
                  </a:cxn>
                  <a:cxn ang="0">
                    <a:pos x="T4" y="T5"/>
                  </a:cxn>
                  <a:cxn ang="0">
                    <a:pos x="T6" y="T7"/>
                  </a:cxn>
                  <a:cxn ang="0">
                    <a:pos x="T8" y="T9"/>
                  </a:cxn>
                </a:cxnLst>
                <a:rect l="0" t="0" r="r" b="b"/>
                <a:pathLst>
                  <a:path w="165" h="1418">
                    <a:moveTo>
                      <a:pt x="165" y="4"/>
                    </a:moveTo>
                    <a:lnTo>
                      <a:pt x="79" y="1418"/>
                    </a:lnTo>
                    <a:lnTo>
                      <a:pt x="0" y="1414"/>
                    </a:lnTo>
                    <a:lnTo>
                      <a:pt x="85" y="0"/>
                    </a:lnTo>
                    <a:lnTo>
                      <a:pt x="165" y="4"/>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71"/>
              <p:cNvSpPr/>
              <p:nvPr/>
            </p:nvSpPr>
            <p:spPr bwMode="auto">
              <a:xfrm>
                <a:off x="-2589213" y="8453438"/>
                <a:ext cx="200025" cy="2247900"/>
              </a:xfrm>
              <a:custGeom>
                <a:avLst/>
                <a:gdLst>
                  <a:gd name="T0" fmla="*/ 85 w 126"/>
                  <a:gd name="T1" fmla="*/ 0 h 1416"/>
                  <a:gd name="T2" fmla="*/ 126 w 126"/>
                  <a:gd name="T3" fmla="*/ 2 h 1416"/>
                  <a:gd name="T4" fmla="*/ 40 w 126"/>
                  <a:gd name="T5" fmla="*/ 1416 h 1416"/>
                  <a:gd name="T6" fmla="*/ 0 w 126"/>
                  <a:gd name="T7" fmla="*/ 1414 h 1416"/>
                  <a:gd name="T8" fmla="*/ 85 w 126"/>
                  <a:gd name="T9" fmla="*/ 0 h 1416"/>
                </a:gdLst>
                <a:ahLst/>
                <a:cxnLst>
                  <a:cxn ang="0">
                    <a:pos x="T0" y="T1"/>
                  </a:cxn>
                  <a:cxn ang="0">
                    <a:pos x="T2" y="T3"/>
                  </a:cxn>
                  <a:cxn ang="0">
                    <a:pos x="T4" y="T5"/>
                  </a:cxn>
                  <a:cxn ang="0">
                    <a:pos x="T6" y="T7"/>
                  </a:cxn>
                  <a:cxn ang="0">
                    <a:pos x="T8" y="T9"/>
                  </a:cxn>
                </a:cxnLst>
                <a:rect l="0" t="0" r="r" b="b"/>
                <a:pathLst>
                  <a:path w="126" h="1416">
                    <a:moveTo>
                      <a:pt x="85" y="0"/>
                    </a:moveTo>
                    <a:lnTo>
                      <a:pt x="126" y="2"/>
                    </a:lnTo>
                    <a:lnTo>
                      <a:pt x="40" y="1416"/>
                    </a:lnTo>
                    <a:lnTo>
                      <a:pt x="0" y="1414"/>
                    </a:lnTo>
                    <a:lnTo>
                      <a:pt x="85" y="0"/>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72"/>
              <p:cNvSpPr/>
              <p:nvPr/>
            </p:nvSpPr>
            <p:spPr bwMode="auto">
              <a:xfrm>
                <a:off x="-2589213" y="10698163"/>
                <a:ext cx="125413" cy="195263"/>
              </a:xfrm>
              <a:custGeom>
                <a:avLst/>
                <a:gdLst>
                  <a:gd name="T0" fmla="*/ 15 w 79"/>
                  <a:gd name="T1" fmla="*/ 81 h 123"/>
                  <a:gd name="T2" fmla="*/ 0 w 79"/>
                  <a:gd name="T3" fmla="*/ 0 h 123"/>
                  <a:gd name="T4" fmla="*/ 79 w 79"/>
                  <a:gd name="T5" fmla="*/ 4 h 123"/>
                  <a:gd name="T6" fmla="*/ 54 w 79"/>
                  <a:gd name="T7" fmla="*/ 83 h 123"/>
                  <a:gd name="T8" fmla="*/ 42 w 79"/>
                  <a:gd name="T9" fmla="*/ 123 h 123"/>
                  <a:gd name="T10" fmla="*/ 23 w 79"/>
                  <a:gd name="T11" fmla="*/ 121 h 123"/>
                  <a:gd name="T12" fmla="*/ 15 w 79"/>
                  <a:gd name="T13" fmla="*/ 81 h 123"/>
                </a:gdLst>
                <a:ahLst/>
                <a:cxnLst>
                  <a:cxn ang="0">
                    <a:pos x="T0" y="T1"/>
                  </a:cxn>
                  <a:cxn ang="0">
                    <a:pos x="T2" y="T3"/>
                  </a:cxn>
                  <a:cxn ang="0">
                    <a:pos x="T4" y="T5"/>
                  </a:cxn>
                  <a:cxn ang="0">
                    <a:pos x="T6" y="T7"/>
                  </a:cxn>
                  <a:cxn ang="0">
                    <a:pos x="T8" y="T9"/>
                  </a:cxn>
                  <a:cxn ang="0">
                    <a:pos x="T10" y="T11"/>
                  </a:cxn>
                  <a:cxn ang="0">
                    <a:pos x="T12" y="T13"/>
                  </a:cxn>
                </a:cxnLst>
                <a:rect l="0" t="0" r="r" b="b"/>
                <a:pathLst>
                  <a:path w="79" h="123">
                    <a:moveTo>
                      <a:pt x="15" y="81"/>
                    </a:moveTo>
                    <a:lnTo>
                      <a:pt x="0" y="0"/>
                    </a:lnTo>
                    <a:lnTo>
                      <a:pt x="79" y="4"/>
                    </a:lnTo>
                    <a:lnTo>
                      <a:pt x="54" y="83"/>
                    </a:lnTo>
                    <a:lnTo>
                      <a:pt x="42" y="123"/>
                    </a:lnTo>
                    <a:lnTo>
                      <a:pt x="23" y="121"/>
                    </a:lnTo>
                    <a:lnTo>
                      <a:pt x="15" y="81"/>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73"/>
              <p:cNvSpPr/>
              <p:nvPr/>
            </p:nvSpPr>
            <p:spPr bwMode="auto">
              <a:xfrm>
                <a:off x="-2552700" y="10890250"/>
                <a:ext cx="30163" cy="65088"/>
              </a:xfrm>
              <a:custGeom>
                <a:avLst/>
                <a:gdLst>
                  <a:gd name="T0" fmla="*/ 0 w 19"/>
                  <a:gd name="T1" fmla="*/ 0 h 41"/>
                  <a:gd name="T2" fmla="*/ 19 w 19"/>
                  <a:gd name="T3" fmla="*/ 2 h 41"/>
                  <a:gd name="T4" fmla="*/ 7 w 19"/>
                  <a:gd name="T5" fmla="*/ 41 h 41"/>
                  <a:gd name="T6" fmla="*/ 0 w 19"/>
                  <a:gd name="T7" fmla="*/ 0 h 41"/>
                </a:gdLst>
                <a:ahLst/>
                <a:cxnLst>
                  <a:cxn ang="0">
                    <a:pos x="T0" y="T1"/>
                  </a:cxn>
                  <a:cxn ang="0">
                    <a:pos x="T2" y="T3"/>
                  </a:cxn>
                  <a:cxn ang="0">
                    <a:pos x="T4" y="T5"/>
                  </a:cxn>
                  <a:cxn ang="0">
                    <a:pos x="T6" y="T7"/>
                  </a:cxn>
                </a:cxnLst>
                <a:rect l="0" t="0" r="r" b="b"/>
                <a:pathLst>
                  <a:path w="19" h="41">
                    <a:moveTo>
                      <a:pt x="0" y="0"/>
                    </a:moveTo>
                    <a:lnTo>
                      <a:pt x="19" y="2"/>
                    </a:lnTo>
                    <a:lnTo>
                      <a:pt x="7" y="41"/>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74"/>
              <p:cNvSpPr/>
              <p:nvPr/>
            </p:nvSpPr>
            <p:spPr bwMode="auto">
              <a:xfrm>
                <a:off x="-2454275" y="8261350"/>
                <a:ext cx="138113" cy="198438"/>
              </a:xfrm>
              <a:custGeom>
                <a:avLst/>
                <a:gdLst>
                  <a:gd name="T0" fmla="*/ 0 w 87"/>
                  <a:gd name="T1" fmla="*/ 121 h 125"/>
                  <a:gd name="T2" fmla="*/ 80 w 87"/>
                  <a:gd name="T3" fmla="*/ 125 h 125"/>
                  <a:gd name="T4" fmla="*/ 87 w 87"/>
                  <a:gd name="T5" fmla="*/ 5 h 125"/>
                  <a:gd name="T6" fmla="*/ 7 w 87"/>
                  <a:gd name="T7" fmla="*/ 0 h 125"/>
                  <a:gd name="T8" fmla="*/ 0 w 87"/>
                  <a:gd name="T9" fmla="*/ 121 h 125"/>
                </a:gdLst>
                <a:ahLst/>
                <a:cxnLst>
                  <a:cxn ang="0">
                    <a:pos x="T0" y="T1"/>
                  </a:cxn>
                  <a:cxn ang="0">
                    <a:pos x="T2" y="T3"/>
                  </a:cxn>
                  <a:cxn ang="0">
                    <a:pos x="T4" y="T5"/>
                  </a:cxn>
                  <a:cxn ang="0">
                    <a:pos x="T6" y="T7"/>
                  </a:cxn>
                  <a:cxn ang="0">
                    <a:pos x="T8" y="T9"/>
                  </a:cxn>
                </a:cxnLst>
                <a:rect l="0" t="0" r="r" b="b"/>
                <a:pathLst>
                  <a:path w="87" h="125">
                    <a:moveTo>
                      <a:pt x="0" y="121"/>
                    </a:moveTo>
                    <a:lnTo>
                      <a:pt x="80" y="125"/>
                    </a:lnTo>
                    <a:lnTo>
                      <a:pt x="87" y="5"/>
                    </a:lnTo>
                    <a:lnTo>
                      <a:pt x="7" y="0"/>
                    </a:lnTo>
                    <a:lnTo>
                      <a:pt x="0" y="121"/>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5"/>
              <p:cNvSpPr/>
              <p:nvPr/>
            </p:nvSpPr>
            <p:spPr bwMode="auto">
              <a:xfrm>
                <a:off x="-2443163" y="8197850"/>
                <a:ext cx="131763" cy="71438"/>
              </a:xfrm>
              <a:custGeom>
                <a:avLst/>
                <a:gdLst>
                  <a:gd name="T0" fmla="*/ 80 w 83"/>
                  <a:gd name="T1" fmla="*/ 45 h 45"/>
                  <a:gd name="T2" fmla="*/ 0 w 83"/>
                  <a:gd name="T3" fmla="*/ 40 h 45"/>
                  <a:gd name="T4" fmla="*/ 3 w 83"/>
                  <a:gd name="T5" fmla="*/ 0 h 45"/>
                  <a:gd name="T6" fmla="*/ 83 w 83"/>
                  <a:gd name="T7" fmla="*/ 5 h 45"/>
                  <a:gd name="T8" fmla="*/ 80 w 83"/>
                  <a:gd name="T9" fmla="*/ 45 h 45"/>
                </a:gdLst>
                <a:ahLst/>
                <a:cxnLst>
                  <a:cxn ang="0">
                    <a:pos x="T0" y="T1"/>
                  </a:cxn>
                  <a:cxn ang="0">
                    <a:pos x="T2" y="T3"/>
                  </a:cxn>
                  <a:cxn ang="0">
                    <a:pos x="T4" y="T5"/>
                  </a:cxn>
                  <a:cxn ang="0">
                    <a:pos x="T6" y="T7"/>
                  </a:cxn>
                  <a:cxn ang="0">
                    <a:pos x="T8" y="T9"/>
                  </a:cxn>
                </a:cxnLst>
                <a:rect l="0" t="0" r="r" b="b"/>
                <a:pathLst>
                  <a:path w="83" h="45">
                    <a:moveTo>
                      <a:pt x="80" y="45"/>
                    </a:moveTo>
                    <a:lnTo>
                      <a:pt x="0" y="40"/>
                    </a:lnTo>
                    <a:lnTo>
                      <a:pt x="3" y="0"/>
                    </a:lnTo>
                    <a:lnTo>
                      <a:pt x="83" y="5"/>
                    </a:lnTo>
                    <a:lnTo>
                      <a:pt x="80" y="45"/>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6"/>
              <p:cNvSpPr/>
              <p:nvPr/>
            </p:nvSpPr>
            <p:spPr bwMode="auto">
              <a:xfrm>
                <a:off x="-2324100" y="8240713"/>
                <a:ext cx="42863" cy="174625"/>
              </a:xfrm>
              <a:custGeom>
                <a:avLst/>
                <a:gdLst>
                  <a:gd name="T0" fmla="*/ 27 w 27"/>
                  <a:gd name="T1" fmla="*/ 0 h 110"/>
                  <a:gd name="T2" fmla="*/ 20 w 27"/>
                  <a:gd name="T3" fmla="*/ 110 h 110"/>
                  <a:gd name="T4" fmla="*/ 0 w 27"/>
                  <a:gd name="T5" fmla="*/ 108 h 110"/>
                  <a:gd name="T6" fmla="*/ 7 w 27"/>
                  <a:gd name="T7" fmla="*/ 0 h 110"/>
                  <a:gd name="T8" fmla="*/ 27 w 27"/>
                  <a:gd name="T9" fmla="*/ 0 h 110"/>
                </a:gdLst>
                <a:ahLst/>
                <a:cxnLst>
                  <a:cxn ang="0">
                    <a:pos x="T0" y="T1"/>
                  </a:cxn>
                  <a:cxn ang="0">
                    <a:pos x="T2" y="T3"/>
                  </a:cxn>
                  <a:cxn ang="0">
                    <a:pos x="T4" y="T5"/>
                  </a:cxn>
                  <a:cxn ang="0">
                    <a:pos x="T6" y="T7"/>
                  </a:cxn>
                  <a:cxn ang="0">
                    <a:pos x="T8" y="T9"/>
                  </a:cxn>
                </a:cxnLst>
                <a:rect l="0" t="0" r="r" b="b"/>
                <a:pathLst>
                  <a:path w="27" h="110">
                    <a:moveTo>
                      <a:pt x="27" y="0"/>
                    </a:moveTo>
                    <a:lnTo>
                      <a:pt x="20" y="110"/>
                    </a:lnTo>
                    <a:lnTo>
                      <a:pt x="0" y="108"/>
                    </a:lnTo>
                    <a:lnTo>
                      <a:pt x="7" y="0"/>
                    </a:lnTo>
                    <a:lnTo>
                      <a:pt x="27" y="0"/>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7"/>
              <p:cNvSpPr/>
              <p:nvPr/>
            </p:nvSpPr>
            <p:spPr bwMode="auto">
              <a:xfrm>
                <a:off x="-2338388" y="8275638"/>
                <a:ext cx="87313" cy="906463"/>
              </a:xfrm>
              <a:custGeom>
                <a:avLst/>
                <a:gdLst>
                  <a:gd name="T0" fmla="*/ 55 w 55"/>
                  <a:gd name="T1" fmla="*/ 0 h 571"/>
                  <a:gd name="T2" fmla="*/ 20 w 55"/>
                  <a:gd name="T3" fmla="*/ 571 h 571"/>
                  <a:gd name="T4" fmla="*/ 0 w 55"/>
                  <a:gd name="T5" fmla="*/ 570 h 571"/>
                  <a:gd name="T6" fmla="*/ 34 w 55"/>
                  <a:gd name="T7" fmla="*/ 0 h 571"/>
                  <a:gd name="T8" fmla="*/ 55 w 55"/>
                  <a:gd name="T9" fmla="*/ 0 h 571"/>
                </a:gdLst>
                <a:ahLst/>
                <a:cxnLst>
                  <a:cxn ang="0">
                    <a:pos x="T0" y="T1"/>
                  </a:cxn>
                  <a:cxn ang="0">
                    <a:pos x="T2" y="T3"/>
                  </a:cxn>
                  <a:cxn ang="0">
                    <a:pos x="T4" y="T5"/>
                  </a:cxn>
                  <a:cxn ang="0">
                    <a:pos x="T6" y="T7"/>
                  </a:cxn>
                  <a:cxn ang="0">
                    <a:pos x="T8" y="T9"/>
                  </a:cxn>
                </a:cxnLst>
                <a:rect l="0" t="0" r="r" b="b"/>
                <a:pathLst>
                  <a:path w="55" h="571">
                    <a:moveTo>
                      <a:pt x="55" y="0"/>
                    </a:moveTo>
                    <a:lnTo>
                      <a:pt x="20" y="571"/>
                    </a:lnTo>
                    <a:lnTo>
                      <a:pt x="0" y="570"/>
                    </a:lnTo>
                    <a:lnTo>
                      <a:pt x="34" y="0"/>
                    </a:lnTo>
                    <a:lnTo>
                      <a:pt x="55" y="0"/>
                    </a:lnTo>
                    <a:close/>
                  </a:path>
                </a:pathLst>
              </a:custGeom>
              <a:solidFill>
                <a:srgbClr val="5252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Rectangle 78"/>
              <p:cNvSpPr>
                <a:spLocks noChangeArrowheads="1"/>
              </p:cNvSpPr>
              <p:nvPr/>
            </p:nvSpPr>
            <p:spPr bwMode="auto">
              <a:xfrm>
                <a:off x="-3109913" y="8278813"/>
                <a:ext cx="400050" cy="2039938"/>
              </a:xfrm>
              <a:prstGeom prst="rect">
                <a:avLst/>
              </a:prstGeom>
              <a:solidFill>
                <a:srgbClr val="F1C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7" name="Rectangle 79"/>
              <p:cNvSpPr>
                <a:spLocks noChangeArrowheads="1"/>
              </p:cNvSpPr>
              <p:nvPr/>
            </p:nvSpPr>
            <p:spPr bwMode="auto">
              <a:xfrm>
                <a:off x="-2730500" y="8278813"/>
                <a:ext cx="25400" cy="2039938"/>
              </a:xfrm>
              <a:prstGeom prst="rect">
                <a:avLst/>
              </a:prstGeom>
              <a:solidFill>
                <a:srgbClr val="E493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 name="Oval 80"/>
              <p:cNvSpPr>
                <a:spLocks noChangeArrowheads="1"/>
              </p:cNvSpPr>
              <p:nvPr/>
            </p:nvSpPr>
            <p:spPr bwMode="auto">
              <a:xfrm>
                <a:off x="-2946400" y="8369300"/>
                <a:ext cx="77788" cy="77788"/>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Rectangle 81"/>
              <p:cNvSpPr>
                <a:spLocks noChangeArrowheads="1"/>
              </p:cNvSpPr>
              <p:nvPr/>
            </p:nvSpPr>
            <p:spPr bwMode="auto">
              <a:xfrm>
                <a:off x="-3090863" y="8288338"/>
                <a:ext cx="3175" cy="20208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 name="Rectangle 82"/>
              <p:cNvSpPr>
                <a:spLocks noChangeArrowheads="1"/>
              </p:cNvSpPr>
              <p:nvPr/>
            </p:nvSpPr>
            <p:spPr bwMode="auto">
              <a:xfrm>
                <a:off x="-3109913" y="103060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 name="Rectangle 83"/>
              <p:cNvSpPr>
                <a:spLocks noChangeArrowheads="1"/>
              </p:cNvSpPr>
              <p:nvPr/>
            </p:nvSpPr>
            <p:spPr bwMode="auto">
              <a:xfrm>
                <a:off x="-3109913" y="1026636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 name="Rectangle 84"/>
              <p:cNvSpPr>
                <a:spLocks noChangeArrowheads="1"/>
              </p:cNvSpPr>
              <p:nvPr/>
            </p:nvSpPr>
            <p:spPr bwMode="auto">
              <a:xfrm>
                <a:off x="-3109913" y="1022508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3" name="Rectangle 85"/>
              <p:cNvSpPr>
                <a:spLocks noChangeArrowheads="1"/>
              </p:cNvSpPr>
              <p:nvPr/>
            </p:nvSpPr>
            <p:spPr bwMode="auto">
              <a:xfrm>
                <a:off x="-3109913" y="1018540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86"/>
              <p:cNvSpPr>
                <a:spLocks noChangeArrowheads="1"/>
              </p:cNvSpPr>
              <p:nvPr/>
            </p:nvSpPr>
            <p:spPr bwMode="auto">
              <a:xfrm>
                <a:off x="-3109913" y="101441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87"/>
              <p:cNvSpPr>
                <a:spLocks noChangeArrowheads="1"/>
              </p:cNvSpPr>
              <p:nvPr/>
            </p:nvSpPr>
            <p:spPr bwMode="auto">
              <a:xfrm>
                <a:off x="-3109913" y="1010443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88"/>
              <p:cNvSpPr>
                <a:spLocks noChangeArrowheads="1"/>
              </p:cNvSpPr>
              <p:nvPr/>
            </p:nvSpPr>
            <p:spPr bwMode="auto">
              <a:xfrm>
                <a:off x="-3109913" y="100647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Rectangle 89"/>
              <p:cNvSpPr>
                <a:spLocks noChangeArrowheads="1"/>
              </p:cNvSpPr>
              <p:nvPr/>
            </p:nvSpPr>
            <p:spPr bwMode="auto">
              <a:xfrm>
                <a:off x="-3109913" y="1002347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8" name="Rectangle 90"/>
              <p:cNvSpPr>
                <a:spLocks noChangeArrowheads="1"/>
              </p:cNvSpPr>
              <p:nvPr/>
            </p:nvSpPr>
            <p:spPr bwMode="auto">
              <a:xfrm>
                <a:off x="-3109913" y="99822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Rectangle 91"/>
              <p:cNvSpPr>
                <a:spLocks noChangeArrowheads="1"/>
              </p:cNvSpPr>
              <p:nvPr/>
            </p:nvSpPr>
            <p:spPr bwMode="auto">
              <a:xfrm>
                <a:off x="-3109913" y="994251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0" name="Rectangle 92"/>
              <p:cNvSpPr>
                <a:spLocks noChangeArrowheads="1"/>
              </p:cNvSpPr>
              <p:nvPr/>
            </p:nvSpPr>
            <p:spPr bwMode="auto">
              <a:xfrm>
                <a:off x="-3109913" y="99012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1" name="Rectangle 93"/>
              <p:cNvSpPr>
                <a:spLocks noChangeArrowheads="1"/>
              </p:cNvSpPr>
              <p:nvPr/>
            </p:nvSpPr>
            <p:spPr bwMode="auto">
              <a:xfrm>
                <a:off x="-3109913" y="98615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2" name="Rectangle 94"/>
              <p:cNvSpPr>
                <a:spLocks noChangeArrowheads="1"/>
              </p:cNvSpPr>
              <p:nvPr/>
            </p:nvSpPr>
            <p:spPr bwMode="auto">
              <a:xfrm>
                <a:off x="-3109913" y="982186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3" name="Rectangle 95"/>
              <p:cNvSpPr>
                <a:spLocks noChangeArrowheads="1"/>
              </p:cNvSpPr>
              <p:nvPr/>
            </p:nvSpPr>
            <p:spPr bwMode="auto">
              <a:xfrm>
                <a:off x="-3109913" y="978058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96"/>
              <p:cNvSpPr>
                <a:spLocks noChangeArrowheads="1"/>
              </p:cNvSpPr>
              <p:nvPr/>
            </p:nvSpPr>
            <p:spPr bwMode="auto">
              <a:xfrm>
                <a:off x="-3109913" y="97409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5" name="Rectangle 97"/>
              <p:cNvSpPr>
                <a:spLocks noChangeArrowheads="1"/>
              </p:cNvSpPr>
              <p:nvPr/>
            </p:nvSpPr>
            <p:spPr bwMode="auto">
              <a:xfrm>
                <a:off x="-3109913" y="96996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98"/>
              <p:cNvSpPr>
                <a:spLocks noChangeArrowheads="1"/>
              </p:cNvSpPr>
              <p:nvPr/>
            </p:nvSpPr>
            <p:spPr bwMode="auto">
              <a:xfrm>
                <a:off x="-3109913" y="965993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7" name="Rectangle 99"/>
              <p:cNvSpPr>
                <a:spLocks noChangeArrowheads="1"/>
              </p:cNvSpPr>
              <p:nvPr/>
            </p:nvSpPr>
            <p:spPr bwMode="auto">
              <a:xfrm>
                <a:off x="-3109913" y="96202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8" name="Rectangle 100"/>
              <p:cNvSpPr>
                <a:spLocks noChangeArrowheads="1"/>
              </p:cNvSpPr>
              <p:nvPr/>
            </p:nvSpPr>
            <p:spPr bwMode="auto">
              <a:xfrm>
                <a:off x="-3109913" y="95789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9" name="Rectangle 101"/>
              <p:cNvSpPr>
                <a:spLocks noChangeArrowheads="1"/>
              </p:cNvSpPr>
              <p:nvPr/>
            </p:nvSpPr>
            <p:spPr bwMode="auto">
              <a:xfrm>
                <a:off x="-3109913" y="953928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0" name="Rectangle 102"/>
              <p:cNvSpPr>
                <a:spLocks noChangeArrowheads="1"/>
              </p:cNvSpPr>
              <p:nvPr/>
            </p:nvSpPr>
            <p:spPr bwMode="auto">
              <a:xfrm>
                <a:off x="-3109913" y="949801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1" name="Rectangle 103"/>
              <p:cNvSpPr>
                <a:spLocks noChangeArrowheads="1"/>
              </p:cNvSpPr>
              <p:nvPr/>
            </p:nvSpPr>
            <p:spPr bwMode="auto">
              <a:xfrm>
                <a:off x="-3109913" y="945832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Rectangle 104"/>
              <p:cNvSpPr>
                <a:spLocks noChangeArrowheads="1"/>
              </p:cNvSpPr>
              <p:nvPr/>
            </p:nvSpPr>
            <p:spPr bwMode="auto">
              <a:xfrm>
                <a:off x="-3109913" y="94170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105"/>
              <p:cNvSpPr>
                <a:spLocks noChangeArrowheads="1"/>
              </p:cNvSpPr>
              <p:nvPr/>
            </p:nvSpPr>
            <p:spPr bwMode="auto">
              <a:xfrm>
                <a:off x="-3109913" y="937736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Rectangle 106"/>
              <p:cNvSpPr>
                <a:spLocks noChangeArrowheads="1"/>
              </p:cNvSpPr>
              <p:nvPr/>
            </p:nvSpPr>
            <p:spPr bwMode="auto">
              <a:xfrm>
                <a:off x="-3109913" y="93376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Rectangle 107"/>
              <p:cNvSpPr>
                <a:spLocks noChangeArrowheads="1"/>
              </p:cNvSpPr>
              <p:nvPr/>
            </p:nvSpPr>
            <p:spPr bwMode="auto">
              <a:xfrm>
                <a:off x="-3109913" y="92964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Rectangle 108"/>
              <p:cNvSpPr>
                <a:spLocks noChangeArrowheads="1"/>
              </p:cNvSpPr>
              <p:nvPr/>
            </p:nvSpPr>
            <p:spPr bwMode="auto">
              <a:xfrm>
                <a:off x="-3109913" y="92551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109"/>
              <p:cNvSpPr>
                <a:spLocks noChangeArrowheads="1"/>
              </p:cNvSpPr>
              <p:nvPr/>
            </p:nvSpPr>
            <p:spPr bwMode="auto">
              <a:xfrm>
                <a:off x="-3109913" y="92154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Rectangle 110"/>
              <p:cNvSpPr>
                <a:spLocks noChangeArrowheads="1"/>
              </p:cNvSpPr>
              <p:nvPr/>
            </p:nvSpPr>
            <p:spPr bwMode="auto">
              <a:xfrm>
                <a:off x="-3109913" y="917416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Rectangle 111"/>
              <p:cNvSpPr>
                <a:spLocks noChangeArrowheads="1"/>
              </p:cNvSpPr>
              <p:nvPr/>
            </p:nvSpPr>
            <p:spPr bwMode="auto">
              <a:xfrm>
                <a:off x="-3109913" y="913447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Rectangle 112"/>
              <p:cNvSpPr>
                <a:spLocks noChangeArrowheads="1"/>
              </p:cNvSpPr>
              <p:nvPr/>
            </p:nvSpPr>
            <p:spPr bwMode="auto">
              <a:xfrm>
                <a:off x="-3109913" y="909478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113"/>
              <p:cNvSpPr>
                <a:spLocks noChangeArrowheads="1"/>
              </p:cNvSpPr>
              <p:nvPr/>
            </p:nvSpPr>
            <p:spPr bwMode="auto">
              <a:xfrm>
                <a:off x="-3109913" y="905351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114"/>
              <p:cNvSpPr>
                <a:spLocks noChangeArrowheads="1"/>
              </p:cNvSpPr>
              <p:nvPr/>
            </p:nvSpPr>
            <p:spPr bwMode="auto">
              <a:xfrm>
                <a:off x="-3109913" y="90138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115"/>
              <p:cNvSpPr>
                <a:spLocks noChangeArrowheads="1"/>
              </p:cNvSpPr>
              <p:nvPr/>
            </p:nvSpPr>
            <p:spPr bwMode="auto">
              <a:xfrm>
                <a:off x="-3109913" y="89725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116"/>
              <p:cNvSpPr>
                <a:spLocks noChangeArrowheads="1"/>
              </p:cNvSpPr>
              <p:nvPr/>
            </p:nvSpPr>
            <p:spPr bwMode="auto">
              <a:xfrm>
                <a:off x="-3109913" y="893286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Rectangle 117"/>
              <p:cNvSpPr>
                <a:spLocks noChangeArrowheads="1"/>
              </p:cNvSpPr>
              <p:nvPr/>
            </p:nvSpPr>
            <p:spPr bwMode="auto">
              <a:xfrm>
                <a:off x="-3109913" y="88931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Rectangle 118"/>
              <p:cNvSpPr>
                <a:spLocks noChangeArrowheads="1"/>
              </p:cNvSpPr>
              <p:nvPr/>
            </p:nvSpPr>
            <p:spPr bwMode="auto">
              <a:xfrm>
                <a:off x="-3109913" y="885190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119"/>
              <p:cNvSpPr>
                <a:spLocks noChangeArrowheads="1"/>
              </p:cNvSpPr>
              <p:nvPr/>
            </p:nvSpPr>
            <p:spPr bwMode="auto">
              <a:xfrm>
                <a:off x="-3109913" y="881221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120"/>
              <p:cNvSpPr>
                <a:spLocks noChangeArrowheads="1"/>
              </p:cNvSpPr>
              <p:nvPr/>
            </p:nvSpPr>
            <p:spPr bwMode="auto">
              <a:xfrm>
                <a:off x="-3109913" y="87709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121"/>
              <p:cNvSpPr>
                <a:spLocks noChangeArrowheads="1"/>
              </p:cNvSpPr>
              <p:nvPr/>
            </p:nvSpPr>
            <p:spPr bwMode="auto">
              <a:xfrm>
                <a:off x="-3109913" y="873125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122"/>
              <p:cNvSpPr>
                <a:spLocks noChangeArrowheads="1"/>
              </p:cNvSpPr>
              <p:nvPr/>
            </p:nvSpPr>
            <p:spPr bwMode="auto">
              <a:xfrm>
                <a:off x="-3109913" y="868997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123"/>
              <p:cNvSpPr>
                <a:spLocks noChangeArrowheads="1"/>
              </p:cNvSpPr>
              <p:nvPr/>
            </p:nvSpPr>
            <p:spPr bwMode="auto">
              <a:xfrm>
                <a:off x="-3109913" y="8650288"/>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124"/>
              <p:cNvSpPr>
                <a:spLocks noChangeArrowheads="1"/>
              </p:cNvSpPr>
              <p:nvPr/>
            </p:nvSpPr>
            <p:spPr bwMode="auto">
              <a:xfrm>
                <a:off x="-3109913" y="8610600"/>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125"/>
              <p:cNvSpPr>
                <a:spLocks noChangeArrowheads="1"/>
              </p:cNvSpPr>
              <p:nvPr/>
            </p:nvSpPr>
            <p:spPr bwMode="auto">
              <a:xfrm>
                <a:off x="-3109913" y="8569325"/>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Rectangle 126"/>
              <p:cNvSpPr>
                <a:spLocks noChangeArrowheads="1"/>
              </p:cNvSpPr>
              <p:nvPr/>
            </p:nvSpPr>
            <p:spPr bwMode="auto">
              <a:xfrm>
                <a:off x="-3109913" y="85280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5" name="Rectangle 127"/>
              <p:cNvSpPr>
                <a:spLocks noChangeArrowheads="1"/>
              </p:cNvSpPr>
              <p:nvPr/>
            </p:nvSpPr>
            <p:spPr bwMode="auto">
              <a:xfrm>
                <a:off x="-3109913" y="8488363"/>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6" name="Rectangle 128"/>
              <p:cNvSpPr>
                <a:spLocks noChangeArrowheads="1"/>
              </p:cNvSpPr>
              <p:nvPr/>
            </p:nvSpPr>
            <p:spPr bwMode="auto">
              <a:xfrm>
                <a:off x="-3109913" y="8448675"/>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129"/>
              <p:cNvSpPr>
                <a:spLocks noChangeArrowheads="1"/>
              </p:cNvSpPr>
              <p:nvPr/>
            </p:nvSpPr>
            <p:spPr bwMode="auto">
              <a:xfrm>
                <a:off x="-3109913" y="840740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130"/>
              <p:cNvSpPr>
                <a:spLocks noChangeArrowheads="1"/>
              </p:cNvSpPr>
              <p:nvPr/>
            </p:nvSpPr>
            <p:spPr bwMode="auto">
              <a:xfrm>
                <a:off x="-3109913" y="8367713"/>
                <a:ext cx="20638"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Rectangle 131"/>
              <p:cNvSpPr>
                <a:spLocks noChangeArrowheads="1"/>
              </p:cNvSpPr>
              <p:nvPr/>
            </p:nvSpPr>
            <p:spPr bwMode="auto">
              <a:xfrm>
                <a:off x="-3109913" y="8326438"/>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0" name="Rectangle 132"/>
              <p:cNvSpPr>
                <a:spLocks noChangeArrowheads="1"/>
              </p:cNvSpPr>
              <p:nvPr/>
            </p:nvSpPr>
            <p:spPr bwMode="auto">
              <a:xfrm>
                <a:off x="-3109913" y="8286750"/>
                <a:ext cx="20638"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1" name="Rectangle 133"/>
              <p:cNvSpPr>
                <a:spLocks noChangeArrowheads="1"/>
              </p:cNvSpPr>
              <p:nvPr/>
            </p:nvSpPr>
            <p:spPr bwMode="auto">
              <a:xfrm>
                <a:off x="-3089275" y="10306050"/>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2" name="Rectangle 134"/>
              <p:cNvSpPr>
                <a:spLocks noChangeArrowheads="1"/>
              </p:cNvSpPr>
              <p:nvPr/>
            </p:nvSpPr>
            <p:spPr bwMode="auto">
              <a:xfrm>
                <a:off x="-3089275" y="10104438"/>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3" name="Rectangle 135"/>
              <p:cNvSpPr>
                <a:spLocks noChangeArrowheads="1"/>
              </p:cNvSpPr>
              <p:nvPr/>
            </p:nvSpPr>
            <p:spPr bwMode="auto">
              <a:xfrm>
                <a:off x="-3089275" y="9901238"/>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4" name="Rectangle 136"/>
              <p:cNvSpPr>
                <a:spLocks noChangeArrowheads="1"/>
              </p:cNvSpPr>
              <p:nvPr/>
            </p:nvSpPr>
            <p:spPr bwMode="auto">
              <a:xfrm>
                <a:off x="-3089275" y="9699625"/>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5" name="Rectangle 137"/>
              <p:cNvSpPr>
                <a:spLocks noChangeArrowheads="1"/>
              </p:cNvSpPr>
              <p:nvPr/>
            </p:nvSpPr>
            <p:spPr bwMode="auto">
              <a:xfrm>
                <a:off x="-3089275" y="9498013"/>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6" name="Rectangle 138"/>
              <p:cNvSpPr>
                <a:spLocks noChangeArrowheads="1"/>
              </p:cNvSpPr>
              <p:nvPr/>
            </p:nvSpPr>
            <p:spPr bwMode="auto">
              <a:xfrm>
                <a:off x="-3089275" y="9296400"/>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7" name="Rectangle 139"/>
              <p:cNvSpPr>
                <a:spLocks noChangeArrowheads="1"/>
              </p:cNvSpPr>
              <p:nvPr/>
            </p:nvSpPr>
            <p:spPr bwMode="auto">
              <a:xfrm>
                <a:off x="-3089275" y="9094788"/>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8" name="Rectangle 140"/>
              <p:cNvSpPr>
                <a:spLocks noChangeArrowheads="1"/>
              </p:cNvSpPr>
              <p:nvPr/>
            </p:nvSpPr>
            <p:spPr bwMode="auto">
              <a:xfrm>
                <a:off x="-3089275" y="8893175"/>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9" name="Rectangle 141"/>
              <p:cNvSpPr>
                <a:spLocks noChangeArrowheads="1"/>
              </p:cNvSpPr>
              <p:nvPr/>
            </p:nvSpPr>
            <p:spPr bwMode="auto">
              <a:xfrm>
                <a:off x="-3089275" y="8691563"/>
                <a:ext cx="42863" cy="31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0" name="Rectangle 142"/>
              <p:cNvSpPr>
                <a:spLocks noChangeArrowheads="1"/>
              </p:cNvSpPr>
              <p:nvPr/>
            </p:nvSpPr>
            <p:spPr bwMode="auto">
              <a:xfrm>
                <a:off x="-3089275" y="8488363"/>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1" name="Rectangle 143"/>
              <p:cNvSpPr>
                <a:spLocks noChangeArrowheads="1"/>
              </p:cNvSpPr>
              <p:nvPr/>
            </p:nvSpPr>
            <p:spPr bwMode="auto">
              <a:xfrm>
                <a:off x="-3089275" y="8286750"/>
                <a:ext cx="42863" cy="47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2" name="Freeform 144"/>
              <p:cNvSpPr/>
              <p:nvPr/>
            </p:nvSpPr>
            <p:spPr bwMode="auto">
              <a:xfrm>
                <a:off x="-3379788" y="9415463"/>
                <a:ext cx="1076325" cy="1706563"/>
              </a:xfrm>
              <a:custGeom>
                <a:avLst/>
                <a:gdLst>
                  <a:gd name="T0" fmla="*/ 335 w 678"/>
                  <a:gd name="T1" fmla="*/ 0 h 1075"/>
                  <a:gd name="T2" fmla="*/ 0 w 678"/>
                  <a:gd name="T3" fmla="*/ 0 h 1075"/>
                  <a:gd name="T4" fmla="*/ 50 w 678"/>
                  <a:gd name="T5" fmla="*/ 1075 h 1075"/>
                  <a:gd name="T6" fmla="*/ 335 w 678"/>
                  <a:gd name="T7" fmla="*/ 1075 h 1075"/>
                  <a:gd name="T8" fmla="*/ 627 w 678"/>
                  <a:gd name="T9" fmla="*/ 1075 h 1075"/>
                  <a:gd name="T10" fmla="*/ 678 w 678"/>
                  <a:gd name="T11" fmla="*/ 0 h 1075"/>
                  <a:gd name="T12" fmla="*/ 335 w 678"/>
                  <a:gd name="T13" fmla="*/ 0 h 1075"/>
                </a:gdLst>
                <a:ahLst/>
                <a:cxnLst>
                  <a:cxn ang="0">
                    <a:pos x="T0" y="T1"/>
                  </a:cxn>
                  <a:cxn ang="0">
                    <a:pos x="T2" y="T3"/>
                  </a:cxn>
                  <a:cxn ang="0">
                    <a:pos x="T4" y="T5"/>
                  </a:cxn>
                  <a:cxn ang="0">
                    <a:pos x="T6" y="T7"/>
                  </a:cxn>
                  <a:cxn ang="0">
                    <a:pos x="T8" y="T9"/>
                  </a:cxn>
                  <a:cxn ang="0">
                    <a:pos x="T10" y="T11"/>
                  </a:cxn>
                  <a:cxn ang="0">
                    <a:pos x="T12" y="T13"/>
                  </a:cxn>
                </a:cxnLst>
                <a:rect l="0" t="0" r="r" b="b"/>
                <a:pathLst>
                  <a:path w="678" h="1075">
                    <a:moveTo>
                      <a:pt x="335" y="0"/>
                    </a:moveTo>
                    <a:lnTo>
                      <a:pt x="0" y="0"/>
                    </a:lnTo>
                    <a:lnTo>
                      <a:pt x="50" y="1075"/>
                    </a:lnTo>
                    <a:lnTo>
                      <a:pt x="335" y="1075"/>
                    </a:lnTo>
                    <a:lnTo>
                      <a:pt x="627" y="1075"/>
                    </a:lnTo>
                    <a:lnTo>
                      <a:pt x="678" y="0"/>
                    </a:lnTo>
                    <a:lnTo>
                      <a:pt x="335" y="0"/>
                    </a:lnTo>
                    <a:close/>
                  </a:path>
                </a:pathLst>
              </a:custGeom>
              <a:solidFill>
                <a:srgbClr val="E243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45"/>
              <p:cNvSpPr/>
              <p:nvPr/>
            </p:nvSpPr>
            <p:spPr bwMode="auto">
              <a:xfrm>
                <a:off x="-3379788" y="9415463"/>
                <a:ext cx="531813" cy="1706563"/>
              </a:xfrm>
              <a:custGeom>
                <a:avLst/>
                <a:gdLst>
                  <a:gd name="T0" fmla="*/ 0 w 335"/>
                  <a:gd name="T1" fmla="*/ 0 h 1075"/>
                  <a:gd name="T2" fmla="*/ 50 w 335"/>
                  <a:gd name="T3" fmla="*/ 1075 h 1075"/>
                  <a:gd name="T4" fmla="*/ 335 w 335"/>
                  <a:gd name="T5" fmla="*/ 1075 h 1075"/>
                  <a:gd name="T6" fmla="*/ 335 w 335"/>
                  <a:gd name="T7" fmla="*/ 0 h 1075"/>
                  <a:gd name="T8" fmla="*/ 0 w 335"/>
                  <a:gd name="T9" fmla="*/ 0 h 1075"/>
                </a:gdLst>
                <a:ahLst/>
                <a:cxnLst>
                  <a:cxn ang="0">
                    <a:pos x="T0" y="T1"/>
                  </a:cxn>
                  <a:cxn ang="0">
                    <a:pos x="T2" y="T3"/>
                  </a:cxn>
                  <a:cxn ang="0">
                    <a:pos x="T4" y="T5"/>
                  </a:cxn>
                  <a:cxn ang="0">
                    <a:pos x="T6" y="T7"/>
                  </a:cxn>
                  <a:cxn ang="0">
                    <a:pos x="T8" y="T9"/>
                  </a:cxn>
                </a:cxnLst>
                <a:rect l="0" t="0" r="r" b="b"/>
                <a:pathLst>
                  <a:path w="335" h="1075">
                    <a:moveTo>
                      <a:pt x="0" y="0"/>
                    </a:moveTo>
                    <a:lnTo>
                      <a:pt x="50" y="1075"/>
                    </a:lnTo>
                    <a:lnTo>
                      <a:pt x="335" y="1075"/>
                    </a:lnTo>
                    <a:lnTo>
                      <a:pt x="33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46"/>
              <p:cNvSpPr/>
              <p:nvPr/>
            </p:nvSpPr>
            <p:spPr bwMode="auto">
              <a:xfrm>
                <a:off x="-2847975" y="9415463"/>
                <a:ext cx="544513" cy="1706563"/>
              </a:xfrm>
              <a:custGeom>
                <a:avLst/>
                <a:gdLst>
                  <a:gd name="T0" fmla="*/ 343 w 343"/>
                  <a:gd name="T1" fmla="*/ 0 h 1075"/>
                  <a:gd name="T2" fmla="*/ 0 w 343"/>
                  <a:gd name="T3" fmla="*/ 0 h 1075"/>
                  <a:gd name="T4" fmla="*/ 0 w 343"/>
                  <a:gd name="T5" fmla="*/ 1075 h 1075"/>
                  <a:gd name="T6" fmla="*/ 292 w 343"/>
                  <a:gd name="T7" fmla="*/ 1075 h 1075"/>
                  <a:gd name="T8" fmla="*/ 343 w 343"/>
                  <a:gd name="T9" fmla="*/ 0 h 1075"/>
                </a:gdLst>
                <a:ahLst/>
                <a:cxnLst>
                  <a:cxn ang="0">
                    <a:pos x="T0" y="T1"/>
                  </a:cxn>
                  <a:cxn ang="0">
                    <a:pos x="T2" y="T3"/>
                  </a:cxn>
                  <a:cxn ang="0">
                    <a:pos x="T4" y="T5"/>
                  </a:cxn>
                  <a:cxn ang="0">
                    <a:pos x="T6" y="T7"/>
                  </a:cxn>
                  <a:cxn ang="0">
                    <a:pos x="T8" y="T9"/>
                  </a:cxn>
                </a:cxnLst>
                <a:rect l="0" t="0" r="r" b="b"/>
                <a:pathLst>
                  <a:path w="343" h="1075">
                    <a:moveTo>
                      <a:pt x="343" y="0"/>
                    </a:moveTo>
                    <a:lnTo>
                      <a:pt x="0" y="0"/>
                    </a:lnTo>
                    <a:lnTo>
                      <a:pt x="0" y="1075"/>
                    </a:lnTo>
                    <a:lnTo>
                      <a:pt x="292" y="1075"/>
                    </a:lnTo>
                    <a:lnTo>
                      <a:pt x="34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6" name="Freeform 152"/>
            <p:cNvSpPr/>
            <p:nvPr userDrawn="1"/>
          </p:nvSpPr>
          <p:spPr bwMode="auto">
            <a:xfrm>
              <a:off x="4968802" y="6158088"/>
              <a:ext cx="194616" cy="139319"/>
            </a:xfrm>
            <a:custGeom>
              <a:avLst/>
              <a:gdLst>
                <a:gd name="T0" fmla="*/ 333 w 507"/>
                <a:gd name="T1" fmla="*/ 294 h 363"/>
                <a:gd name="T2" fmla="*/ 0 w 507"/>
                <a:gd name="T3" fmla="*/ 297 h 363"/>
                <a:gd name="T4" fmla="*/ 491 w 507"/>
                <a:gd name="T5" fmla="*/ 0 h 363"/>
                <a:gd name="T6" fmla="*/ 333 w 507"/>
                <a:gd name="T7" fmla="*/ 294 h 363"/>
              </a:gdLst>
              <a:ahLst/>
              <a:cxnLst>
                <a:cxn ang="0">
                  <a:pos x="T0" y="T1"/>
                </a:cxn>
                <a:cxn ang="0">
                  <a:pos x="T2" y="T3"/>
                </a:cxn>
                <a:cxn ang="0">
                  <a:pos x="T4" y="T5"/>
                </a:cxn>
                <a:cxn ang="0">
                  <a:pos x="T6" y="T7"/>
                </a:cxn>
              </a:cxnLst>
              <a:rect l="0" t="0" r="r" b="b"/>
              <a:pathLst>
                <a:path w="507" h="363">
                  <a:moveTo>
                    <a:pt x="333" y="294"/>
                  </a:moveTo>
                  <a:cubicBezTo>
                    <a:pt x="219" y="363"/>
                    <a:pt x="86" y="360"/>
                    <a:pt x="0" y="297"/>
                  </a:cubicBezTo>
                  <a:cubicBezTo>
                    <a:pt x="491" y="0"/>
                    <a:pt x="491" y="0"/>
                    <a:pt x="491" y="0"/>
                  </a:cubicBezTo>
                  <a:cubicBezTo>
                    <a:pt x="507" y="105"/>
                    <a:pt x="447" y="225"/>
                    <a:pt x="333" y="294"/>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54"/>
            <p:cNvSpPr/>
            <p:nvPr userDrawn="1"/>
          </p:nvSpPr>
          <p:spPr bwMode="auto">
            <a:xfrm>
              <a:off x="4630558" y="6015178"/>
              <a:ext cx="245604" cy="175944"/>
            </a:xfrm>
            <a:custGeom>
              <a:avLst/>
              <a:gdLst>
                <a:gd name="T0" fmla="*/ 220 w 641"/>
                <a:gd name="T1" fmla="*/ 371 h 459"/>
                <a:gd name="T2" fmla="*/ 641 w 641"/>
                <a:gd name="T3" fmla="*/ 376 h 459"/>
                <a:gd name="T4" fmla="*/ 21 w 641"/>
                <a:gd name="T5" fmla="*/ 0 h 459"/>
                <a:gd name="T6" fmla="*/ 220 w 641"/>
                <a:gd name="T7" fmla="*/ 371 h 459"/>
              </a:gdLst>
              <a:ahLst/>
              <a:cxnLst>
                <a:cxn ang="0">
                  <a:pos x="T0" y="T1"/>
                </a:cxn>
                <a:cxn ang="0">
                  <a:pos x="T2" y="T3"/>
                </a:cxn>
                <a:cxn ang="0">
                  <a:pos x="T4" y="T5"/>
                </a:cxn>
                <a:cxn ang="0">
                  <a:pos x="T6" y="T7"/>
                </a:cxn>
              </a:cxnLst>
              <a:rect l="0" t="0" r="r" b="b"/>
              <a:pathLst>
                <a:path w="641" h="459">
                  <a:moveTo>
                    <a:pt x="220" y="371"/>
                  </a:moveTo>
                  <a:cubicBezTo>
                    <a:pt x="364" y="459"/>
                    <a:pt x="533" y="456"/>
                    <a:pt x="641" y="376"/>
                  </a:cubicBezTo>
                  <a:cubicBezTo>
                    <a:pt x="21" y="0"/>
                    <a:pt x="21" y="0"/>
                    <a:pt x="21" y="0"/>
                  </a:cubicBezTo>
                  <a:cubicBezTo>
                    <a:pt x="0" y="133"/>
                    <a:pt x="76" y="284"/>
                    <a:pt x="220" y="371"/>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55"/>
            <p:cNvSpPr/>
            <p:nvPr userDrawn="1"/>
          </p:nvSpPr>
          <p:spPr bwMode="auto">
            <a:xfrm>
              <a:off x="4960903" y="5586448"/>
              <a:ext cx="246322" cy="175944"/>
            </a:xfrm>
            <a:custGeom>
              <a:avLst/>
              <a:gdLst>
                <a:gd name="T0" fmla="*/ 220 w 641"/>
                <a:gd name="T1" fmla="*/ 88 h 459"/>
                <a:gd name="T2" fmla="*/ 21 w 641"/>
                <a:gd name="T3" fmla="*/ 459 h 459"/>
                <a:gd name="T4" fmla="*/ 641 w 641"/>
                <a:gd name="T5" fmla="*/ 83 h 459"/>
                <a:gd name="T6" fmla="*/ 220 w 641"/>
                <a:gd name="T7" fmla="*/ 88 h 459"/>
              </a:gdLst>
              <a:ahLst/>
              <a:cxnLst>
                <a:cxn ang="0">
                  <a:pos x="T0" y="T1"/>
                </a:cxn>
                <a:cxn ang="0">
                  <a:pos x="T2" y="T3"/>
                </a:cxn>
                <a:cxn ang="0">
                  <a:pos x="T4" y="T5"/>
                </a:cxn>
                <a:cxn ang="0">
                  <a:pos x="T6" y="T7"/>
                </a:cxn>
              </a:cxnLst>
              <a:rect l="0" t="0" r="r" b="b"/>
              <a:pathLst>
                <a:path w="641" h="459">
                  <a:moveTo>
                    <a:pt x="220" y="88"/>
                  </a:moveTo>
                  <a:cubicBezTo>
                    <a:pt x="76" y="175"/>
                    <a:pt x="0" y="326"/>
                    <a:pt x="21" y="459"/>
                  </a:cubicBezTo>
                  <a:cubicBezTo>
                    <a:pt x="641" y="83"/>
                    <a:pt x="641" y="83"/>
                    <a:pt x="641" y="83"/>
                  </a:cubicBezTo>
                  <a:cubicBezTo>
                    <a:pt x="533" y="3"/>
                    <a:pt x="364" y="0"/>
                    <a:pt x="220" y="88"/>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58"/>
            <p:cNvSpPr/>
            <p:nvPr userDrawn="1"/>
          </p:nvSpPr>
          <p:spPr bwMode="auto">
            <a:xfrm>
              <a:off x="4969520" y="5863650"/>
              <a:ext cx="308082" cy="220469"/>
            </a:xfrm>
            <a:custGeom>
              <a:avLst/>
              <a:gdLst>
                <a:gd name="T0" fmla="*/ 529 w 805"/>
                <a:gd name="T1" fmla="*/ 466 h 576"/>
                <a:gd name="T2" fmla="*/ 0 w 805"/>
                <a:gd name="T3" fmla="*/ 472 h 576"/>
                <a:gd name="T4" fmla="*/ 779 w 805"/>
                <a:gd name="T5" fmla="*/ 0 h 576"/>
                <a:gd name="T6" fmla="*/ 529 w 805"/>
                <a:gd name="T7" fmla="*/ 466 h 576"/>
              </a:gdLst>
              <a:ahLst/>
              <a:cxnLst>
                <a:cxn ang="0">
                  <a:pos x="T0" y="T1"/>
                </a:cxn>
                <a:cxn ang="0">
                  <a:pos x="T2" y="T3"/>
                </a:cxn>
                <a:cxn ang="0">
                  <a:pos x="T4" y="T5"/>
                </a:cxn>
                <a:cxn ang="0">
                  <a:pos x="T6" y="T7"/>
                </a:cxn>
              </a:cxnLst>
              <a:rect l="0" t="0" r="r" b="b"/>
              <a:pathLst>
                <a:path w="805" h="576">
                  <a:moveTo>
                    <a:pt x="529" y="466"/>
                  </a:moveTo>
                  <a:cubicBezTo>
                    <a:pt x="348" y="576"/>
                    <a:pt x="136" y="573"/>
                    <a:pt x="0" y="472"/>
                  </a:cubicBezTo>
                  <a:cubicBezTo>
                    <a:pt x="779" y="0"/>
                    <a:pt x="779" y="0"/>
                    <a:pt x="779" y="0"/>
                  </a:cubicBezTo>
                  <a:cubicBezTo>
                    <a:pt x="805" y="167"/>
                    <a:pt x="710" y="357"/>
                    <a:pt x="529" y="466"/>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0"/>
            <p:cNvSpPr/>
            <p:nvPr userDrawn="1"/>
          </p:nvSpPr>
          <p:spPr bwMode="auto">
            <a:xfrm>
              <a:off x="4566644" y="5713559"/>
              <a:ext cx="308082" cy="219751"/>
            </a:xfrm>
            <a:custGeom>
              <a:avLst/>
              <a:gdLst>
                <a:gd name="T0" fmla="*/ 276 w 805"/>
                <a:gd name="T1" fmla="*/ 466 h 575"/>
                <a:gd name="T2" fmla="*/ 805 w 805"/>
                <a:gd name="T3" fmla="*/ 471 h 575"/>
                <a:gd name="T4" fmla="*/ 26 w 805"/>
                <a:gd name="T5" fmla="*/ 0 h 575"/>
                <a:gd name="T6" fmla="*/ 276 w 805"/>
                <a:gd name="T7" fmla="*/ 466 h 575"/>
              </a:gdLst>
              <a:ahLst/>
              <a:cxnLst>
                <a:cxn ang="0">
                  <a:pos x="T0" y="T1"/>
                </a:cxn>
                <a:cxn ang="0">
                  <a:pos x="T2" y="T3"/>
                </a:cxn>
                <a:cxn ang="0">
                  <a:pos x="T4" y="T5"/>
                </a:cxn>
                <a:cxn ang="0">
                  <a:pos x="T6" y="T7"/>
                </a:cxn>
              </a:cxnLst>
              <a:rect l="0" t="0" r="r" b="b"/>
              <a:pathLst>
                <a:path w="805" h="575">
                  <a:moveTo>
                    <a:pt x="276" y="466"/>
                  </a:moveTo>
                  <a:cubicBezTo>
                    <a:pt x="457" y="575"/>
                    <a:pt x="669" y="572"/>
                    <a:pt x="805" y="471"/>
                  </a:cubicBezTo>
                  <a:cubicBezTo>
                    <a:pt x="26" y="0"/>
                    <a:pt x="26" y="0"/>
                    <a:pt x="26" y="0"/>
                  </a:cubicBezTo>
                  <a:cubicBezTo>
                    <a:pt x="0" y="167"/>
                    <a:pt x="95" y="356"/>
                    <a:pt x="276" y="466"/>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50"/>
            <p:cNvSpPr/>
            <p:nvPr userDrawn="1"/>
          </p:nvSpPr>
          <p:spPr bwMode="auto">
            <a:xfrm>
              <a:off x="4874726" y="5415531"/>
              <a:ext cx="93358" cy="1016168"/>
            </a:xfrm>
            <a:custGeom>
              <a:avLst/>
              <a:gdLst>
                <a:gd name="T0" fmla="*/ 121 w 242"/>
                <a:gd name="T1" fmla="*/ 2653 h 2653"/>
                <a:gd name="T2" fmla="*/ 242 w 242"/>
                <a:gd name="T3" fmla="*/ 2531 h 2653"/>
                <a:gd name="T4" fmla="*/ 242 w 242"/>
                <a:gd name="T5" fmla="*/ 122 h 2653"/>
                <a:gd name="T6" fmla="*/ 121 w 242"/>
                <a:gd name="T7" fmla="*/ 0 h 2653"/>
                <a:gd name="T8" fmla="*/ 0 w 242"/>
                <a:gd name="T9" fmla="*/ 122 h 2653"/>
                <a:gd name="T10" fmla="*/ 0 w 242"/>
                <a:gd name="T11" fmla="*/ 2531 h 2653"/>
                <a:gd name="T12" fmla="*/ 121 w 242"/>
                <a:gd name="T13" fmla="*/ 2653 h 2653"/>
              </a:gdLst>
              <a:ahLst/>
              <a:cxnLst>
                <a:cxn ang="0">
                  <a:pos x="T0" y="T1"/>
                </a:cxn>
                <a:cxn ang="0">
                  <a:pos x="T2" y="T3"/>
                </a:cxn>
                <a:cxn ang="0">
                  <a:pos x="T4" y="T5"/>
                </a:cxn>
                <a:cxn ang="0">
                  <a:pos x="T6" y="T7"/>
                </a:cxn>
                <a:cxn ang="0">
                  <a:pos x="T8" y="T9"/>
                </a:cxn>
                <a:cxn ang="0">
                  <a:pos x="T10" y="T11"/>
                </a:cxn>
                <a:cxn ang="0">
                  <a:pos x="T12" y="T13"/>
                </a:cxn>
              </a:cxnLst>
              <a:rect l="0" t="0" r="r" b="b"/>
              <a:pathLst>
                <a:path w="242" h="2653">
                  <a:moveTo>
                    <a:pt x="121" y="2653"/>
                  </a:moveTo>
                  <a:cubicBezTo>
                    <a:pt x="188" y="2653"/>
                    <a:pt x="242" y="2598"/>
                    <a:pt x="242" y="2531"/>
                  </a:cubicBezTo>
                  <a:cubicBezTo>
                    <a:pt x="242" y="122"/>
                    <a:pt x="242" y="122"/>
                    <a:pt x="242" y="122"/>
                  </a:cubicBezTo>
                  <a:cubicBezTo>
                    <a:pt x="242" y="55"/>
                    <a:pt x="188" y="0"/>
                    <a:pt x="121" y="0"/>
                  </a:cubicBezTo>
                  <a:cubicBezTo>
                    <a:pt x="54" y="0"/>
                    <a:pt x="0" y="55"/>
                    <a:pt x="0" y="122"/>
                  </a:cubicBezTo>
                  <a:cubicBezTo>
                    <a:pt x="0" y="2531"/>
                    <a:pt x="0" y="2531"/>
                    <a:pt x="0" y="2531"/>
                  </a:cubicBezTo>
                  <a:cubicBezTo>
                    <a:pt x="0" y="2598"/>
                    <a:pt x="54" y="2653"/>
                    <a:pt x="121" y="2653"/>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51"/>
            <p:cNvSpPr/>
            <p:nvPr userDrawn="1"/>
          </p:nvSpPr>
          <p:spPr bwMode="auto">
            <a:xfrm>
              <a:off x="4963057" y="6133671"/>
              <a:ext cx="193898" cy="138601"/>
            </a:xfrm>
            <a:custGeom>
              <a:avLst/>
              <a:gdLst>
                <a:gd name="T0" fmla="*/ 174 w 507"/>
                <a:gd name="T1" fmla="*/ 69 h 362"/>
                <a:gd name="T2" fmla="*/ 17 w 507"/>
                <a:gd name="T3" fmla="*/ 362 h 362"/>
                <a:gd name="T4" fmla="*/ 507 w 507"/>
                <a:gd name="T5" fmla="*/ 65 h 362"/>
                <a:gd name="T6" fmla="*/ 174 w 507"/>
                <a:gd name="T7" fmla="*/ 69 h 362"/>
              </a:gdLst>
              <a:ahLst/>
              <a:cxnLst>
                <a:cxn ang="0">
                  <a:pos x="T0" y="T1"/>
                </a:cxn>
                <a:cxn ang="0">
                  <a:pos x="T2" y="T3"/>
                </a:cxn>
                <a:cxn ang="0">
                  <a:pos x="T4" y="T5"/>
                </a:cxn>
                <a:cxn ang="0">
                  <a:pos x="T6" y="T7"/>
                </a:cxn>
              </a:cxnLst>
              <a:rect l="0" t="0" r="r" b="b"/>
              <a:pathLst>
                <a:path w="507" h="362">
                  <a:moveTo>
                    <a:pt x="174" y="69"/>
                  </a:moveTo>
                  <a:cubicBezTo>
                    <a:pt x="60" y="138"/>
                    <a:pt x="0" y="257"/>
                    <a:pt x="17" y="362"/>
                  </a:cubicBezTo>
                  <a:cubicBezTo>
                    <a:pt x="507" y="65"/>
                    <a:pt x="507" y="65"/>
                    <a:pt x="507" y="65"/>
                  </a:cubicBezTo>
                  <a:cubicBezTo>
                    <a:pt x="422" y="2"/>
                    <a:pt x="288" y="0"/>
                    <a:pt x="174" y="69"/>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53"/>
            <p:cNvSpPr/>
            <p:nvPr userDrawn="1"/>
          </p:nvSpPr>
          <p:spPr bwMode="auto">
            <a:xfrm>
              <a:off x="4638458" y="5984298"/>
              <a:ext cx="245604" cy="175226"/>
            </a:xfrm>
            <a:custGeom>
              <a:avLst/>
              <a:gdLst>
                <a:gd name="T0" fmla="*/ 421 w 641"/>
                <a:gd name="T1" fmla="*/ 87 h 458"/>
                <a:gd name="T2" fmla="*/ 620 w 641"/>
                <a:gd name="T3" fmla="*/ 458 h 458"/>
                <a:gd name="T4" fmla="*/ 0 w 641"/>
                <a:gd name="T5" fmla="*/ 83 h 458"/>
                <a:gd name="T6" fmla="*/ 421 w 641"/>
                <a:gd name="T7" fmla="*/ 87 h 458"/>
              </a:gdLst>
              <a:ahLst/>
              <a:cxnLst>
                <a:cxn ang="0">
                  <a:pos x="T0" y="T1"/>
                </a:cxn>
                <a:cxn ang="0">
                  <a:pos x="T2" y="T3"/>
                </a:cxn>
                <a:cxn ang="0">
                  <a:pos x="T4" y="T5"/>
                </a:cxn>
                <a:cxn ang="0">
                  <a:pos x="T6" y="T7"/>
                </a:cxn>
              </a:cxnLst>
              <a:rect l="0" t="0" r="r" b="b"/>
              <a:pathLst>
                <a:path w="641" h="458">
                  <a:moveTo>
                    <a:pt x="421" y="87"/>
                  </a:moveTo>
                  <a:cubicBezTo>
                    <a:pt x="565" y="174"/>
                    <a:pt x="641" y="325"/>
                    <a:pt x="620" y="458"/>
                  </a:cubicBezTo>
                  <a:cubicBezTo>
                    <a:pt x="0" y="83"/>
                    <a:pt x="0" y="83"/>
                    <a:pt x="0" y="83"/>
                  </a:cubicBezTo>
                  <a:cubicBezTo>
                    <a:pt x="108" y="2"/>
                    <a:pt x="277" y="0"/>
                    <a:pt x="421" y="87"/>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56"/>
            <p:cNvSpPr/>
            <p:nvPr userDrawn="1"/>
          </p:nvSpPr>
          <p:spPr bwMode="auto">
            <a:xfrm>
              <a:off x="4968802" y="5618046"/>
              <a:ext cx="245604" cy="175226"/>
            </a:xfrm>
            <a:custGeom>
              <a:avLst/>
              <a:gdLst>
                <a:gd name="T0" fmla="*/ 421 w 641"/>
                <a:gd name="T1" fmla="*/ 371 h 458"/>
                <a:gd name="T2" fmla="*/ 0 w 641"/>
                <a:gd name="T3" fmla="*/ 375 h 458"/>
                <a:gd name="T4" fmla="*/ 620 w 641"/>
                <a:gd name="T5" fmla="*/ 0 h 458"/>
                <a:gd name="T6" fmla="*/ 421 w 641"/>
                <a:gd name="T7" fmla="*/ 371 h 458"/>
              </a:gdLst>
              <a:ahLst/>
              <a:cxnLst>
                <a:cxn ang="0">
                  <a:pos x="T0" y="T1"/>
                </a:cxn>
                <a:cxn ang="0">
                  <a:pos x="T2" y="T3"/>
                </a:cxn>
                <a:cxn ang="0">
                  <a:pos x="T4" y="T5"/>
                </a:cxn>
                <a:cxn ang="0">
                  <a:pos x="T6" y="T7"/>
                </a:cxn>
              </a:cxnLst>
              <a:rect l="0" t="0" r="r" b="b"/>
              <a:pathLst>
                <a:path w="641" h="458">
                  <a:moveTo>
                    <a:pt x="421" y="371"/>
                  </a:moveTo>
                  <a:cubicBezTo>
                    <a:pt x="277" y="458"/>
                    <a:pt x="108" y="456"/>
                    <a:pt x="0" y="375"/>
                  </a:cubicBezTo>
                  <a:cubicBezTo>
                    <a:pt x="620" y="0"/>
                    <a:pt x="620" y="0"/>
                    <a:pt x="620" y="0"/>
                  </a:cubicBezTo>
                  <a:cubicBezTo>
                    <a:pt x="641" y="133"/>
                    <a:pt x="565" y="284"/>
                    <a:pt x="421" y="371"/>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57"/>
            <p:cNvSpPr/>
            <p:nvPr userDrawn="1"/>
          </p:nvSpPr>
          <p:spPr bwMode="auto">
            <a:xfrm>
              <a:off x="4959467" y="5824871"/>
              <a:ext cx="308800" cy="220469"/>
            </a:xfrm>
            <a:custGeom>
              <a:avLst/>
              <a:gdLst>
                <a:gd name="T0" fmla="*/ 276 w 805"/>
                <a:gd name="T1" fmla="*/ 110 h 576"/>
                <a:gd name="T2" fmla="*/ 26 w 805"/>
                <a:gd name="T3" fmla="*/ 576 h 576"/>
                <a:gd name="T4" fmla="*/ 805 w 805"/>
                <a:gd name="T5" fmla="*/ 104 h 576"/>
                <a:gd name="T6" fmla="*/ 276 w 805"/>
                <a:gd name="T7" fmla="*/ 110 h 576"/>
              </a:gdLst>
              <a:ahLst/>
              <a:cxnLst>
                <a:cxn ang="0">
                  <a:pos x="T0" y="T1"/>
                </a:cxn>
                <a:cxn ang="0">
                  <a:pos x="T2" y="T3"/>
                </a:cxn>
                <a:cxn ang="0">
                  <a:pos x="T4" y="T5"/>
                </a:cxn>
                <a:cxn ang="0">
                  <a:pos x="T6" y="T7"/>
                </a:cxn>
              </a:cxnLst>
              <a:rect l="0" t="0" r="r" b="b"/>
              <a:pathLst>
                <a:path w="805" h="576">
                  <a:moveTo>
                    <a:pt x="276" y="110"/>
                  </a:moveTo>
                  <a:cubicBezTo>
                    <a:pt x="95" y="219"/>
                    <a:pt x="0" y="409"/>
                    <a:pt x="26" y="576"/>
                  </a:cubicBezTo>
                  <a:cubicBezTo>
                    <a:pt x="805" y="104"/>
                    <a:pt x="805" y="104"/>
                    <a:pt x="805" y="104"/>
                  </a:cubicBezTo>
                  <a:cubicBezTo>
                    <a:pt x="669" y="4"/>
                    <a:pt x="457" y="0"/>
                    <a:pt x="276" y="110"/>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59"/>
            <p:cNvSpPr/>
            <p:nvPr userDrawn="1"/>
          </p:nvSpPr>
          <p:spPr bwMode="auto">
            <a:xfrm>
              <a:off x="4575980" y="5674061"/>
              <a:ext cx="308800" cy="220469"/>
            </a:xfrm>
            <a:custGeom>
              <a:avLst/>
              <a:gdLst>
                <a:gd name="T0" fmla="*/ 529 w 805"/>
                <a:gd name="T1" fmla="*/ 109 h 575"/>
                <a:gd name="T2" fmla="*/ 779 w 805"/>
                <a:gd name="T3" fmla="*/ 575 h 575"/>
                <a:gd name="T4" fmla="*/ 0 w 805"/>
                <a:gd name="T5" fmla="*/ 104 h 575"/>
                <a:gd name="T6" fmla="*/ 529 w 805"/>
                <a:gd name="T7" fmla="*/ 109 h 575"/>
              </a:gdLst>
              <a:ahLst/>
              <a:cxnLst>
                <a:cxn ang="0">
                  <a:pos x="T0" y="T1"/>
                </a:cxn>
                <a:cxn ang="0">
                  <a:pos x="T2" y="T3"/>
                </a:cxn>
                <a:cxn ang="0">
                  <a:pos x="T4" y="T5"/>
                </a:cxn>
                <a:cxn ang="0">
                  <a:pos x="T6" y="T7"/>
                </a:cxn>
              </a:cxnLst>
              <a:rect l="0" t="0" r="r" b="b"/>
              <a:pathLst>
                <a:path w="805" h="575">
                  <a:moveTo>
                    <a:pt x="529" y="109"/>
                  </a:moveTo>
                  <a:cubicBezTo>
                    <a:pt x="710" y="219"/>
                    <a:pt x="805" y="408"/>
                    <a:pt x="779" y="575"/>
                  </a:cubicBezTo>
                  <a:cubicBezTo>
                    <a:pt x="0" y="104"/>
                    <a:pt x="0" y="104"/>
                    <a:pt x="0" y="104"/>
                  </a:cubicBezTo>
                  <a:cubicBezTo>
                    <a:pt x="136" y="3"/>
                    <a:pt x="348" y="0"/>
                    <a:pt x="529" y="109"/>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Rectangle 161"/>
            <p:cNvSpPr>
              <a:spLocks noChangeArrowheads="1"/>
            </p:cNvSpPr>
            <p:nvPr userDrawn="1"/>
          </p:nvSpPr>
          <p:spPr bwMode="auto">
            <a:xfrm>
              <a:off x="4689446" y="6389329"/>
              <a:ext cx="463918" cy="173790"/>
            </a:xfrm>
            <a:prstGeom prst="rect">
              <a:avLst/>
            </a:pr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79" name="Freeform 162"/>
            <p:cNvSpPr/>
            <p:nvPr userDrawn="1"/>
          </p:nvSpPr>
          <p:spPr bwMode="auto">
            <a:xfrm>
              <a:off x="4718172" y="6563118"/>
              <a:ext cx="406467" cy="290129"/>
            </a:xfrm>
            <a:custGeom>
              <a:avLst/>
              <a:gdLst>
                <a:gd name="T0" fmla="*/ 0 w 566"/>
                <a:gd name="T1" fmla="*/ 0 h 404"/>
                <a:gd name="T2" fmla="*/ 566 w 566"/>
                <a:gd name="T3" fmla="*/ 0 h 404"/>
                <a:gd name="T4" fmla="*/ 525 w 566"/>
                <a:gd name="T5" fmla="*/ 404 h 404"/>
                <a:gd name="T6" fmla="*/ 41 w 566"/>
                <a:gd name="T7" fmla="*/ 404 h 404"/>
                <a:gd name="T8" fmla="*/ 0 w 566"/>
                <a:gd name="T9" fmla="*/ 0 h 404"/>
              </a:gdLst>
              <a:ahLst/>
              <a:cxnLst>
                <a:cxn ang="0">
                  <a:pos x="T0" y="T1"/>
                </a:cxn>
                <a:cxn ang="0">
                  <a:pos x="T2" y="T3"/>
                </a:cxn>
                <a:cxn ang="0">
                  <a:pos x="T4" y="T5"/>
                </a:cxn>
                <a:cxn ang="0">
                  <a:pos x="T6" y="T7"/>
                </a:cxn>
                <a:cxn ang="0">
                  <a:pos x="T8" y="T9"/>
                </a:cxn>
              </a:cxnLst>
              <a:rect l="0" t="0" r="r" b="b"/>
              <a:pathLst>
                <a:path w="566" h="404">
                  <a:moveTo>
                    <a:pt x="0" y="0"/>
                  </a:moveTo>
                  <a:lnTo>
                    <a:pt x="566" y="0"/>
                  </a:lnTo>
                  <a:lnTo>
                    <a:pt x="525" y="404"/>
                  </a:lnTo>
                  <a:lnTo>
                    <a:pt x="41" y="404"/>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203" name="任意多边形 202"/>
          <p:cNvSpPr/>
          <p:nvPr/>
        </p:nvSpPr>
        <p:spPr>
          <a:xfrm>
            <a:off x="3809163" y="2302784"/>
            <a:ext cx="8382837" cy="4555216"/>
          </a:xfrm>
          <a:custGeom>
            <a:avLst/>
            <a:gdLst>
              <a:gd name="connsiteX0" fmla="*/ 363845 w 8382837"/>
              <a:gd name="connsiteY0" fmla="*/ 0 h 4555216"/>
              <a:gd name="connsiteX1" fmla="*/ 8382837 w 8382837"/>
              <a:gd name="connsiteY1" fmla="*/ 1501800 h 4555216"/>
              <a:gd name="connsiteX2" fmla="*/ 8382837 w 8382837"/>
              <a:gd name="connsiteY2" fmla="*/ 4555216 h 4555216"/>
              <a:gd name="connsiteX3" fmla="*/ 3975411 w 8382837"/>
              <a:gd name="connsiteY3" fmla="*/ 4555216 h 4555216"/>
              <a:gd name="connsiteX4" fmla="*/ 0 w 8382837"/>
              <a:gd name="connsiteY4" fmla="*/ 638506 h 455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837" h="4555216">
                <a:moveTo>
                  <a:pt x="363845" y="0"/>
                </a:moveTo>
                <a:lnTo>
                  <a:pt x="8382837" y="1501800"/>
                </a:lnTo>
                <a:lnTo>
                  <a:pt x="8382837" y="4555216"/>
                </a:lnTo>
                <a:lnTo>
                  <a:pt x="3975411" y="4555216"/>
                </a:lnTo>
                <a:lnTo>
                  <a:pt x="0" y="63850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rot="645003">
            <a:off x="4610350" y="3133717"/>
            <a:ext cx="7523136" cy="1044673"/>
          </a:xfrm>
        </p:spPr>
        <p:txBody>
          <a:bodyPr anchor="ctr">
            <a:normAutofit/>
          </a:bodyPr>
          <a:lstStyle>
            <a:lvl1pPr algn="ctr">
              <a:lnSpc>
                <a:spcPct val="150000"/>
              </a:lnSpc>
              <a:defRPr sz="4400" b="1">
                <a:ln w="3175">
                  <a:noFill/>
                </a:ln>
                <a:solidFill>
                  <a:schemeClr val="accent1"/>
                </a:solidFill>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rot="660000">
            <a:off x="5387946" y="4267221"/>
            <a:ext cx="6027399" cy="734638"/>
          </a:xfrm>
        </p:spPr>
        <p:txBody>
          <a:bodyPr anchor="ctr">
            <a:normAutofit/>
          </a:bodyPr>
          <a:lstStyle>
            <a:lvl1pPr marL="0" indent="0" algn="ctr">
              <a:lnSpc>
                <a:spcPct val="150000"/>
              </a:lnSpc>
              <a:buNone/>
              <a:defRPr sz="2000" b="0">
                <a:ln>
                  <a:noFill/>
                </a:ln>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5511600" y="4154400"/>
            <a:ext cx="5900400" cy="2191068"/>
          </a:xfrm>
        </p:spPr>
        <p:txBody>
          <a:bodyPr>
            <a:normAutofit/>
          </a:bodyPr>
          <a:lstStyle>
            <a:lvl1pPr>
              <a:lnSpc>
                <a:spcPct val="13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166237" y="4911165"/>
            <a:ext cx="5859526" cy="641910"/>
          </a:xfrm>
          <a:noFill/>
        </p:spPr>
        <p:txBody>
          <a:bodyPr anchor="ctr">
            <a:normAutofit/>
          </a:bodyPr>
          <a:lstStyle>
            <a:lvl1pPr marL="0" indent="0" algn="ctr">
              <a:lnSpc>
                <a:spcPct val="150000"/>
              </a:lnSpc>
              <a:buNone/>
              <a:defRPr sz="20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2" name="标题 1"/>
          <p:cNvSpPr>
            <a:spLocks noGrp="1"/>
          </p:cNvSpPr>
          <p:nvPr>
            <p:ph type="title"/>
          </p:nvPr>
        </p:nvSpPr>
        <p:spPr>
          <a:xfrm>
            <a:off x="1476375" y="3952875"/>
            <a:ext cx="9239250" cy="876299"/>
          </a:xfrm>
          <a:noFill/>
        </p:spPr>
        <p:txBody>
          <a:bodyPr lIns="0" anchor="ctr">
            <a:normAutofit/>
          </a:bodyPr>
          <a:lstStyle>
            <a:lvl1pPr algn="ctr">
              <a:lnSpc>
                <a:spcPct val="150000"/>
              </a:lnSpc>
              <a:defRPr sz="4400">
                <a:solidFill>
                  <a:schemeClr val="accent1"/>
                </a:solidFill>
              </a:defRPr>
            </a:lvl1pPr>
          </a:lstStyle>
          <a:p>
            <a:r>
              <a:rPr lang="zh-CN" altLang="en-US" dirty="0" smtClean="0"/>
              <a:t>单击此处编辑母版标题样式</a:t>
            </a:r>
            <a:endParaRPr lang="zh-CN" altLang="en-US" dirty="0"/>
          </a:p>
        </p:txBody>
      </p:sp>
      <p:sp>
        <p:nvSpPr>
          <p:cNvPr id="18" name="Freeform 251"/>
          <p:cNvSpPr>
            <a:spLocks noEditPoints="1"/>
          </p:cNvSpPr>
          <p:nvPr/>
        </p:nvSpPr>
        <p:spPr bwMode="auto">
          <a:xfrm rot="19603757">
            <a:off x="4391721" y="655158"/>
            <a:ext cx="3408559" cy="3189289"/>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日期占位符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5072400" y="1338942"/>
            <a:ext cx="4831200" cy="2133129"/>
          </a:xfrm>
        </p:spPr>
        <p:txBody>
          <a:bodyPr anchor="ctr" anchorCtr="0">
            <a:normAutofit/>
          </a:bodyPr>
          <a:lstStyle>
            <a:lvl1pPr>
              <a:lnSpc>
                <a:spcPct val="13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5072400" y="4161735"/>
            <a:ext cx="4831200" cy="2133129"/>
          </a:xfrm>
        </p:spPr>
        <p:txBody>
          <a:bodyPr anchor="ctr" anchorCtr="0">
            <a:normAutofit/>
          </a:bodyPr>
          <a:lstStyle>
            <a:lvl1pPr>
              <a:lnSpc>
                <a:spcPct val="130000"/>
              </a:lnSpc>
              <a:spcBef>
                <a:spcPts val="0"/>
              </a:spcBef>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162000"/>
            <a:ext cx="10515600" cy="1080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a:xfrm>
            <a:off x="838200" y="6280152"/>
            <a:ext cx="2743200" cy="365125"/>
          </a:xfrm>
        </p:spPr>
        <p:txBody>
          <a:bodyPr/>
          <a:lstStyle/>
          <a:p>
            <a:fld id="{13D0CE79-49FB-443D-BEF8-6B709DE8FD0C}" type="datetimeFigureOut">
              <a:rPr lang="zh-CN" altLang="en-US" smtClean="0"/>
            </a:fld>
            <a:endParaRPr lang="zh-CN" altLang="en-US"/>
          </a:p>
        </p:txBody>
      </p:sp>
      <p:sp>
        <p:nvSpPr>
          <p:cNvPr id="8" name="页脚占位符 7"/>
          <p:cNvSpPr>
            <a:spLocks noGrp="1"/>
          </p:cNvSpPr>
          <p:nvPr>
            <p:ph type="ftr" sz="quarter" idx="11"/>
          </p:nvPr>
        </p:nvSpPr>
        <p:spPr>
          <a:xfrm>
            <a:off x="4038600" y="6280152"/>
            <a:ext cx="4114800" cy="365125"/>
          </a:xfrm>
        </p:spPr>
        <p:txBody>
          <a:bodyPr/>
          <a:lstStyle/>
          <a:p>
            <a:endParaRPr lang="zh-CN" altLang="en-US"/>
          </a:p>
        </p:txBody>
      </p:sp>
      <p:sp>
        <p:nvSpPr>
          <p:cNvPr id="9" name="灯片编号占位符 8"/>
          <p:cNvSpPr>
            <a:spLocks noGrp="1"/>
          </p:cNvSpPr>
          <p:nvPr>
            <p:ph type="sldNum" sz="quarter" idx="12"/>
          </p:nvPr>
        </p:nvSpPr>
        <p:spPr>
          <a:xfrm>
            <a:off x="8610600" y="6280152"/>
            <a:ext cx="2743200" cy="365125"/>
          </a:xfrm>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34" name="组合 33"/>
          <p:cNvGrpSpPr/>
          <p:nvPr/>
        </p:nvGrpSpPr>
        <p:grpSpPr>
          <a:xfrm>
            <a:off x="0" y="0"/>
            <a:ext cx="12192000" cy="6858000"/>
            <a:chOff x="0" y="0"/>
            <a:chExt cx="12192000" cy="6858000"/>
          </a:xfrm>
        </p:grpSpPr>
        <p:sp>
          <p:nvSpPr>
            <p:cNvPr id="6" name="矩形 5"/>
            <p:cNvSpPr/>
            <p:nvPr userDrawn="1">
              <p:custDataLst>
                <p:tags r:id="rId2"/>
              </p:custDataLst>
            </p:nvPr>
          </p:nvSpPr>
          <p:spPr>
            <a:xfrm>
              <a:off x="0"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custDataLst>
                <p:tags r:id="rId3"/>
              </p:custDataLst>
            </p:nvPr>
          </p:nvSpPr>
          <p:spPr>
            <a:xfrm>
              <a:off x="451556"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903111"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5"/>
              </p:custDataLst>
            </p:nvPr>
          </p:nvSpPr>
          <p:spPr>
            <a:xfrm>
              <a:off x="1354667"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6"/>
              </p:custDataLst>
            </p:nvPr>
          </p:nvSpPr>
          <p:spPr>
            <a:xfrm>
              <a:off x="1806222"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custDataLst>
                <p:tags r:id="rId7"/>
              </p:custDataLst>
            </p:nvPr>
          </p:nvSpPr>
          <p:spPr>
            <a:xfrm>
              <a:off x="2257778"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矩形 11"/>
            <p:cNvSpPr/>
            <p:nvPr userDrawn="1">
              <p:custDataLst>
                <p:tags r:id="rId8"/>
              </p:custDataLst>
            </p:nvPr>
          </p:nvSpPr>
          <p:spPr>
            <a:xfrm>
              <a:off x="2709334"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custDataLst>
                <p:tags r:id="rId9"/>
              </p:custDataLst>
            </p:nvPr>
          </p:nvSpPr>
          <p:spPr>
            <a:xfrm>
              <a:off x="3160890"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custDataLst>
                <p:tags r:id="rId10"/>
              </p:custDataLst>
            </p:nvPr>
          </p:nvSpPr>
          <p:spPr>
            <a:xfrm>
              <a:off x="3612445"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矩形 14"/>
            <p:cNvSpPr/>
            <p:nvPr userDrawn="1">
              <p:custDataLst>
                <p:tags r:id="rId11"/>
              </p:custDataLst>
            </p:nvPr>
          </p:nvSpPr>
          <p:spPr>
            <a:xfrm>
              <a:off x="4064001"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矩形 15"/>
            <p:cNvSpPr/>
            <p:nvPr userDrawn="1">
              <p:custDataLst>
                <p:tags r:id="rId12"/>
              </p:custDataLst>
            </p:nvPr>
          </p:nvSpPr>
          <p:spPr>
            <a:xfrm>
              <a:off x="4515557"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矩形 16"/>
            <p:cNvSpPr/>
            <p:nvPr userDrawn="1">
              <p:custDataLst>
                <p:tags r:id="rId13"/>
              </p:custDataLst>
            </p:nvPr>
          </p:nvSpPr>
          <p:spPr>
            <a:xfrm>
              <a:off x="4967112"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矩形 17"/>
            <p:cNvSpPr/>
            <p:nvPr userDrawn="1">
              <p:custDataLst>
                <p:tags r:id="rId14"/>
              </p:custDataLst>
            </p:nvPr>
          </p:nvSpPr>
          <p:spPr>
            <a:xfrm>
              <a:off x="5418667"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矩形 18"/>
            <p:cNvSpPr/>
            <p:nvPr userDrawn="1">
              <p:custDataLst>
                <p:tags r:id="rId15"/>
              </p:custDataLst>
            </p:nvPr>
          </p:nvSpPr>
          <p:spPr>
            <a:xfrm>
              <a:off x="5870223"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矩形 19"/>
            <p:cNvSpPr/>
            <p:nvPr userDrawn="1">
              <p:custDataLst>
                <p:tags r:id="rId16"/>
              </p:custDataLst>
            </p:nvPr>
          </p:nvSpPr>
          <p:spPr>
            <a:xfrm>
              <a:off x="6321778"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1" name="矩形 20"/>
            <p:cNvSpPr/>
            <p:nvPr userDrawn="1">
              <p:custDataLst>
                <p:tags r:id="rId17"/>
              </p:custDataLst>
            </p:nvPr>
          </p:nvSpPr>
          <p:spPr>
            <a:xfrm>
              <a:off x="6773334"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矩形 21"/>
            <p:cNvSpPr/>
            <p:nvPr userDrawn="1">
              <p:custDataLst>
                <p:tags r:id="rId18"/>
              </p:custDataLst>
            </p:nvPr>
          </p:nvSpPr>
          <p:spPr>
            <a:xfrm>
              <a:off x="7224889"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矩形 22"/>
            <p:cNvSpPr/>
            <p:nvPr userDrawn="1">
              <p:custDataLst>
                <p:tags r:id="rId19"/>
              </p:custDataLst>
            </p:nvPr>
          </p:nvSpPr>
          <p:spPr>
            <a:xfrm>
              <a:off x="7676445"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矩形 23"/>
            <p:cNvSpPr/>
            <p:nvPr userDrawn="1">
              <p:custDataLst>
                <p:tags r:id="rId20"/>
              </p:custDataLst>
            </p:nvPr>
          </p:nvSpPr>
          <p:spPr>
            <a:xfrm>
              <a:off x="8128001"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矩形 24"/>
            <p:cNvSpPr/>
            <p:nvPr userDrawn="1">
              <p:custDataLst>
                <p:tags r:id="rId21"/>
              </p:custDataLst>
            </p:nvPr>
          </p:nvSpPr>
          <p:spPr>
            <a:xfrm>
              <a:off x="8579557"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矩形 25"/>
            <p:cNvSpPr/>
            <p:nvPr userDrawn="1">
              <p:custDataLst>
                <p:tags r:id="rId22"/>
              </p:custDataLst>
            </p:nvPr>
          </p:nvSpPr>
          <p:spPr>
            <a:xfrm>
              <a:off x="9031112"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矩形 26"/>
            <p:cNvSpPr/>
            <p:nvPr userDrawn="1">
              <p:custDataLst>
                <p:tags r:id="rId23"/>
              </p:custDataLst>
            </p:nvPr>
          </p:nvSpPr>
          <p:spPr>
            <a:xfrm>
              <a:off x="9482668"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矩形 27"/>
            <p:cNvSpPr/>
            <p:nvPr userDrawn="1">
              <p:custDataLst>
                <p:tags r:id="rId24"/>
              </p:custDataLst>
            </p:nvPr>
          </p:nvSpPr>
          <p:spPr>
            <a:xfrm>
              <a:off x="9934224"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矩形 28"/>
            <p:cNvSpPr/>
            <p:nvPr userDrawn="1">
              <p:custDataLst>
                <p:tags r:id="rId25"/>
              </p:custDataLst>
            </p:nvPr>
          </p:nvSpPr>
          <p:spPr>
            <a:xfrm>
              <a:off x="10385779" y="0"/>
              <a:ext cx="4515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矩形 29"/>
            <p:cNvSpPr/>
            <p:nvPr userDrawn="1">
              <p:custDataLst>
                <p:tags r:id="rId26"/>
              </p:custDataLst>
            </p:nvPr>
          </p:nvSpPr>
          <p:spPr>
            <a:xfrm>
              <a:off x="10837333" y="0"/>
              <a:ext cx="4515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矩形 30"/>
            <p:cNvSpPr/>
            <p:nvPr userDrawn="1">
              <p:custDataLst>
                <p:tags r:id="rId27"/>
              </p:custDataLst>
            </p:nvPr>
          </p:nvSpPr>
          <p:spPr>
            <a:xfrm>
              <a:off x="11288889" y="0"/>
              <a:ext cx="45155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矩形 31"/>
            <p:cNvSpPr/>
            <p:nvPr userDrawn="1">
              <p:custDataLst>
                <p:tags r:id="rId28"/>
              </p:custDataLst>
            </p:nvPr>
          </p:nvSpPr>
          <p:spPr>
            <a:xfrm>
              <a:off x="11740444" y="0"/>
              <a:ext cx="45155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矩形 32"/>
            <p:cNvSpPr/>
            <p:nvPr userDrawn="1">
              <p:custDataLst>
                <p:tags r:id="rId29"/>
              </p:custDataLst>
            </p:nvPr>
          </p:nvSpPr>
          <p:spPr>
            <a:xfrm>
              <a:off x="0" y="2274888"/>
              <a:ext cx="12192000" cy="23082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 name="标题 1"/>
          <p:cNvSpPr>
            <a:spLocks noGrp="1"/>
          </p:cNvSpPr>
          <p:nvPr>
            <p:ph type="title" hasCustomPrompt="1"/>
          </p:nvPr>
        </p:nvSpPr>
        <p:spPr>
          <a:xfrm>
            <a:off x="4068620" y="3408218"/>
            <a:ext cx="4064000" cy="955640"/>
          </a:xfrm>
          <a:noFill/>
        </p:spPr>
        <p:txBody>
          <a:bodyPr>
            <a:noAutofit/>
          </a:bodyPr>
          <a:lstStyle>
            <a:lvl1pPr algn="ctr">
              <a:defRPr sz="5400">
                <a:solidFill>
                  <a:schemeClr val="accent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142875" y="238125"/>
            <a:ext cx="1400175" cy="8763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6" y="457200"/>
            <a:ext cx="4165200" cy="1602000"/>
          </a:xfrm>
        </p:spPr>
        <p:txBody>
          <a:bodyPr anchor="b"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zh-CN" altLang="en-US" dirty="0"/>
          </a:p>
        </p:txBody>
      </p:sp>
      <p:sp>
        <p:nvSpPr>
          <p:cNvPr id="4" name="文本占位符 3"/>
          <p:cNvSpPr>
            <a:spLocks noGrp="1"/>
          </p:cNvSpPr>
          <p:nvPr>
            <p:ph type="body" sz="half" idx="2"/>
          </p:nvPr>
        </p:nvSpPr>
        <p:spPr>
          <a:xfrm>
            <a:off x="839787" y="2059200"/>
            <a:ext cx="4165200" cy="38124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444038" y="365125"/>
            <a:ext cx="1909762" cy="5811838"/>
          </a:xfrm>
        </p:spPr>
        <p:txBody>
          <a:bodyPr vert="eaVert"/>
          <a:lstStyle/>
          <a:p>
            <a:r>
              <a:rPr lang="zh-CN" altLang="en-US" dirty="0" smtClean="0"/>
              <a:t>单击此处编辑标题</a:t>
            </a:r>
            <a:endParaRPr lang="zh-CN" altLang="en-US" dirty="0"/>
          </a:p>
        </p:txBody>
      </p:sp>
      <p:sp>
        <p:nvSpPr>
          <p:cNvPr id="3" name="竖排文字占位符 2"/>
          <p:cNvSpPr>
            <a:spLocks noGrp="1"/>
          </p:cNvSpPr>
          <p:nvPr>
            <p:ph type="body" orient="vert" idx="1" hasCustomPrompt="1"/>
          </p:nvPr>
        </p:nvSpPr>
        <p:spPr>
          <a:xfrm>
            <a:off x="838199" y="365125"/>
            <a:ext cx="8462963"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280152"/>
            <a:ext cx="2743200" cy="365125"/>
          </a:xfrm>
        </p:spPr>
        <p:txBody>
          <a:bodyPr/>
          <a:lstStyle/>
          <a:p>
            <a:fld id="{13D0CE79-49FB-443D-BEF8-6B709DE8FD0C}" type="datetimeFigureOut">
              <a:rPr lang="zh-CN" altLang="en-US" smtClean="0"/>
            </a:fld>
            <a:endParaRPr lang="zh-CN" altLang="en-US"/>
          </a:p>
        </p:txBody>
      </p:sp>
      <p:sp>
        <p:nvSpPr>
          <p:cNvPr id="5" name="页脚占位符 4"/>
          <p:cNvSpPr>
            <a:spLocks noGrp="1"/>
          </p:cNvSpPr>
          <p:nvPr>
            <p:ph type="ftr" sz="quarter" idx="11"/>
          </p:nvPr>
        </p:nvSpPr>
        <p:spPr>
          <a:xfrm>
            <a:off x="4038600" y="6280152"/>
            <a:ext cx="4114800" cy="365125"/>
          </a:xfrm>
        </p:spPr>
        <p:txBody>
          <a:bodyPr/>
          <a:lstStyle/>
          <a:p>
            <a:endParaRPr lang="zh-CN" altLang="en-US"/>
          </a:p>
        </p:txBody>
      </p:sp>
      <p:sp>
        <p:nvSpPr>
          <p:cNvPr id="6" name="灯片编号占位符 5"/>
          <p:cNvSpPr>
            <a:spLocks noGrp="1"/>
          </p:cNvSpPr>
          <p:nvPr>
            <p:ph type="sldNum" sz="quarter" idx="12"/>
          </p:nvPr>
        </p:nvSpPr>
        <p:spPr>
          <a:xfrm>
            <a:off x="8610600" y="6280152"/>
            <a:ext cx="2743200" cy="365125"/>
          </a:xfrm>
        </p:spPr>
        <p:txBody>
          <a:bodyPr/>
          <a:lstStyle/>
          <a:p>
            <a:fld id="{EF906490-237C-474C-BA2E-D98840BC1F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533525"/>
            <a:ext cx="10515600" cy="4257675"/>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45468"/>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13D0CE79-49FB-443D-BEF8-6B709DE8FD0C}" type="datetimeFigureOut">
              <a:rPr lang="zh-CN" altLang="en-US" smtClean="0"/>
            </a:fld>
            <a:endParaRPr lang="zh-CN" altLang="en-US"/>
          </a:p>
        </p:txBody>
      </p:sp>
      <p:sp>
        <p:nvSpPr>
          <p:cNvPr id="5" name="页脚占位符 4"/>
          <p:cNvSpPr>
            <a:spLocks noGrp="1"/>
          </p:cNvSpPr>
          <p:nvPr>
            <p:ph type="ftr" sz="quarter" idx="3"/>
          </p:nvPr>
        </p:nvSpPr>
        <p:spPr>
          <a:xfrm>
            <a:off x="4038600" y="6345468"/>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45468"/>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EF906490-237C-474C-BA2E-D98840BC1F8F}" type="slidenum">
              <a:rPr lang="zh-CN" altLang="en-US" smtClean="0"/>
            </a:fld>
            <a:endParaRPr lang="zh-CN" altLang="en-US"/>
          </a:p>
        </p:txBody>
      </p:sp>
      <p:sp>
        <p:nvSpPr>
          <p:cNvPr id="2" name="标题占位符 1"/>
          <p:cNvSpPr>
            <a:spLocks noGrp="1"/>
          </p:cNvSpPr>
          <p:nvPr>
            <p:ph type="title"/>
          </p:nvPr>
        </p:nvSpPr>
        <p:spPr>
          <a:xfrm>
            <a:off x="838200" y="263525"/>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342900" indent="-3429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image" Target="../media/image2.png"/><Relationship Id="rId1" Type="http://schemas.openxmlformats.org/officeDocument/2006/relationships/tags" Target="../tags/tag8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image" Target="../media/image2.png"/><Relationship Id="rId1" Type="http://schemas.openxmlformats.org/officeDocument/2006/relationships/tags" Target="../tags/tag86.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2.png"/><Relationship Id="rId1" Type="http://schemas.openxmlformats.org/officeDocument/2006/relationships/tags" Target="../tags/tag90.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image" Target="../media/image2.png"/><Relationship Id="rId1" Type="http://schemas.openxmlformats.org/officeDocument/2006/relationships/tags" Target="../tags/tag94.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2.png"/><Relationship Id="rId1" Type="http://schemas.openxmlformats.org/officeDocument/2006/relationships/tags" Target="../tags/tag98.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image" Target="../media/image2.png"/><Relationship Id="rId1" Type="http://schemas.openxmlformats.org/officeDocument/2006/relationships/tags" Target="../tags/tag10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2.png"/><Relationship Id="rId1" Type="http://schemas.openxmlformats.org/officeDocument/2006/relationships/tags" Target="../tags/tag106.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image" Target="../media/image2.png"/><Relationship Id="rId1" Type="http://schemas.openxmlformats.org/officeDocument/2006/relationships/tags" Target="../tags/tag110.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2.png"/><Relationship Id="rId1" Type="http://schemas.openxmlformats.org/officeDocument/2006/relationships/tags" Target="../tags/tag114.xml"/></Relationships>
</file>

<file path=ppt/slides/_rels/slide19.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4" Type="http://schemas.openxmlformats.org/officeDocument/2006/relationships/notesSlide" Target="../notesSlides/notesSlide18.xml"/><Relationship Id="rId23" Type="http://schemas.openxmlformats.org/officeDocument/2006/relationships/slideLayout" Target="../slideLayouts/slideLayout7.xml"/><Relationship Id="rId22" Type="http://schemas.openxmlformats.org/officeDocument/2006/relationships/tags" Target="../tags/tag138.xml"/><Relationship Id="rId21" Type="http://schemas.openxmlformats.org/officeDocument/2006/relationships/tags" Target="../tags/tag137.xml"/><Relationship Id="rId20" Type="http://schemas.openxmlformats.org/officeDocument/2006/relationships/image" Target="../media/image2.png"/><Relationship Id="rId2" Type="http://schemas.openxmlformats.org/officeDocument/2006/relationships/tags" Target="../tags/tag119.xml"/><Relationship Id="rId19" Type="http://schemas.openxmlformats.org/officeDocument/2006/relationships/tags" Target="../tags/tag136.xml"/><Relationship Id="rId18" Type="http://schemas.openxmlformats.org/officeDocument/2006/relationships/tags" Target="../tags/tag135.xml"/><Relationship Id="rId17" Type="http://schemas.openxmlformats.org/officeDocument/2006/relationships/tags" Target="../tags/tag134.xml"/><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tags" Target="../tags/tag118.xml"/></Relationships>
</file>

<file path=ppt/slides/_rels/slide2.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6" Type="http://schemas.openxmlformats.org/officeDocument/2006/relationships/notesSlide" Target="../notesSlides/notesSlide1.xml"/><Relationship Id="rId25" Type="http://schemas.openxmlformats.org/officeDocument/2006/relationships/slideLayout" Target="../slideLayouts/slideLayout7.xml"/><Relationship Id="rId24" Type="http://schemas.openxmlformats.org/officeDocument/2006/relationships/tags" Target="../tags/tag54.xml"/><Relationship Id="rId23" Type="http://schemas.openxmlformats.org/officeDocument/2006/relationships/image" Target="../media/image2.png"/><Relationship Id="rId22" Type="http://schemas.openxmlformats.org/officeDocument/2006/relationships/tags" Target="../tags/tag53.xml"/><Relationship Id="rId21" Type="http://schemas.openxmlformats.org/officeDocument/2006/relationships/tags" Target="../tags/tag52.xml"/><Relationship Id="rId20" Type="http://schemas.openxmlformats.org/officeDocument/2006/relationships/tags" Target="../tags/tag51.xml"/><Relationship Id="rId2" Type="http://schemas.openxmlformats.org/officeDocument/2006/relationships/tags" Target="../tags/tag33.xml"/><Relationship Id="rId19" Type="http://schemas.openxmlformats.org/officeDocument/2006/relationships/tags" Target="../tags/tag50.xml"/><Relationship Id="rId18" Type="http://schemas.openxmlformats.org/officeDocument/2006/relationships/tags" Target="../tags/tag49.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image" Target="../media/image2.png"/><Relationship Id="rId1" Type="http://schemas.openxmlformats.org/officeDocument/2006/relationships/tags" Target="../tags/tag13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image" Target="../media/image2.png"/><Relationship Id="rId1" Type="http://schemas.openxmlformats.org/officeDocument/2006/relationships/tags" Target="../tags/tag142.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tags" Target="../tags/tag147.xml"/><Relationship Id="rId4" Type="http://schemas.openxmlformats.org/officeDocument/2006/relationships/image" Target="../media/image3.png"/><Relationship Id="rId3" Type="http://schemas.openxmlformats.org/officeDocument/2006/relationships/tags" Target="../tags/tag146.xml"/><Relationship Id="rId2" Type="http://schemas.openxmlformats.org/officeDocument/2006/relationships/image" Target="../media/image2.png"/><Relationship Id="rId1" Type="http://schemas.openxmlformats.org/officeDocument/2006/relationships/tags" Target="../tags/tag145.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tags" Target="../tags/tag150.xml"/><Relationship Id="rId4" Type="http://schemas.openxmlformats.org/officeDocument/2006/relationships/image" Target="../media/image4.png"/><Relationship Id="rId3" Type="http://schemas.openxmlformats.org/officeDocument/2006/relationships/tags" Target="../tags/tag149.xml"/><Relationship Id="rId2" Type="http://schemas.openxmlformats.org/officeDocument/2006/relationships/image" Target="../media/image2.png"/><Relationship Id="rId1" Type="http://schemas.openxmlformats.org/officeDocument/2006/relationships/tags" Target="../tags/tag148.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8.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image" Target="../media/image2.png"/><Relationship Id="rId3" Type="http://schemas.openxmlformats.org/officeDocument/2006/relationships/image" Target="../media/image5.png"/><Relationship Id="rId2" Type="http://schemas.openxmlformats.org/officeDocument/2006/relationships/tags" Target="../tags/tag152.xml"/><Relationship Id="rId1" Type="http://schemas.openxmlformats.org/officeDocument/2006/relationships/tags" Target="../tags/tag151.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image" Target="../media/image2.png"/><Relationship Id="rId1" Type="http://schemas.openxmlformats.org/officeDocument/2006/relationships/tags" Target="../tags/tag155.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image" Target="../media/image2.png"/><Relationship Id="rId1" Type="http://schemas.openxmlformats.org/officeDocument/2006/relationships/tags" Target="../tags/tag158.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image" Target="../media/image2.png"/><Relationship Id="rId1" Type="http://schemas.openxmlformats.org/officeDocument/2006/relationships/tags" Target="../tags/tag161.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tags" Target="../tags/tag164.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image" Target="../media/image2.png"/><Relationship Id="rId1" Type="http://schemas.openxmlformats.org/officeDocument/2006/relationships/tags" Target="../tags/tag16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image" Target="../media/image2.png"/><Relationship Id="rId1" Type="http://schemas.openxmlformats.org/officeDocument/2006/relationships/tags" Target="../tags/tag170.xml"/></Relationships>
</file>

<file path=ppt/slides/_rels/slide31.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image" Target="../media/image8.png"/><Relationship Id="rId4" Type="http://schemas.openxmlformats.org/officeDocument/2006/relationships/tags" Target="../tags/tag175.xml"/><Relationship Id="rId3" Type="http://schemas.openxmlformats.org/officeDocument/2006/relationships/image" Target="../media/image7.png"/><Relationship Id="rId2" Type="http://schemas.openxmlformats.org/officeDocument/2006/relationships/tags" Target="../tags/tag174.xml"/><Relationship Id="rId14" Type="http://schemas.openxmlformats.org/officeDocument/2006/relationships/notesSlide" Target="../notesSlides/notesSlide30.xml"/><Relationship Id="rId13" Type="http://schemas.openxmlformats.org/officeDocument/2006/relationships/slideLayout" Target="../slideLayouts/slideLayout7.xml"/><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image" Target="../media/image2.png"/><Relationship Id="rId1" Type="http://schemas.openxmlformats.org/officeDocument/2006/relationships/tags" Target="../tags/tag173.xml"/></Relationships>
</file>

<file path=ppt/slides/_rels/slide32.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image" Target="../media/image2.png"/><Relationship Id="rId6" Type="http://schemas.openxmlformats.org/officeDocument/2006/relationships/tags" Target="../tags/tag185.xml"/><Relationship Id="rId5" Type="http://schemas.openxmlformats.org/officeDocument/2006/relationships/image" Target="../media/image9.png"/><Relationship Id="rId4" Type="http://schemas.openxmlformats.org/officeDocument/2006/relationships/tags" Target="../tags/tag184.xml"/><Relationship Id="rId3" Type="http://schemas.openxmlformats.org/officeDocument/2006/relationships/image" Target="../media/image7.png"/><Relationship Id="rId2" Type="http://schemas.openxmlformats.org/officeDocument/2006/relationships/tags" Target="../tags/tag183.xml"/><Relationship Id="rId11" Type="http://schemas.openxmlformats.org/officeDocument/2006/relationships/notesSlide" Target="../notesSlides/notesSlide31.xml"/><Relationship Id="rId10" Type="http://schemas.openxmlformats.org/officeDocument/2006/relationships/slideLayout" Target="../slideLayouts/slideLayout7.xml"/><Relationship Id="rId1" Type="http://schemas.openxmlformats.org/officeDocument/2006/relationships/tags" Target="../tags/tag182.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7.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tags" Target="../tags/tag188.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7.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tags" Target="../tags/tag191.xml"/></Relationships>
</file>

<file path=ppt/slides/_rels/slide35.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image" Target="../media/image2.png"/><Relationship Id="rId6" Type="http://schemas.openxmlformats.org/officeDocument/2006/relationships/tags" Target="../tags/tag197.xml"/><Relationship Id="rId5" Type="http://schemas.openxmlformats.org/officeDocument/2006/relationships/image" Target="../media/image12.png"/><Relationship Id="rId4" Type="http://schemas.openxmlformats.org/officeDocument/2006/relationships/tags" Target="../tags/tag196.xml"/><Relationship Id="rId3" Type="http://schemas.openxmlformats.org/officeDocument/2006/relationships/image" Target="../media/image7.png"/><Relationship Id="rId2" Type="http://schemas.openxmlformats.org/officeDocument/2006/relationships/tags" Target="../tags/tag195.xml"/><Relationship Id="rId11" Type="http://schemas.openxmlformats.org/officeDocument/2006/relationships/notesSlide" Target="../notesSlides/notesSlide34.xml"/><Relationship Id="rId10" Type="http://schemas.openxmlformats.org/officeDocument/2006/relationships/slideLayout" Target="../slideLayouts/slideLayout7.xml"/><Relationship Id="rId1" Type="http://schemas.openxmlformats.org/officeDocument/2006/relationships/tags" Target="../tags/tag194.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7.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tags" Target="../tags/tag200.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tags" Target="../tags/tag203.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7.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tags" Target="../tags/tag206.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7.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tags" Target="../tags/tag209.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image" Target="../media/image2.png"/><Relationship Id="rId1" Type="http://schemas.openxmlformats.org/officeDocument/2006/relationships/tags" Target="../tags/tag58.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7.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image" Target="../media/image2.png"/><Relationship Id="rId1" Type="http://schemas.openxmlformats.org/officeDocument/2006/relationships/tags" Target="../tags/tag212.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7.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image" Target="../media/image2.png"/><Relationship Id="rId1" Type="http://schemas.openxmlformats.org/officeDocument/2006/relationships/tags" Target="../tags/tag215.xm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6.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image" Target="../media/image17.png"/><Relationship Id="rId1" Type="http://schemas.openxmlformats.org/officeDocument/2006/relationships/tags" Target="../tags/tag218.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image" Target="../media/image2.png"/><Relationship Id="rId1" Type="http://schemas.openxmlformats.org/officeDocument/2006/relationships/tags" Target="../tags/tag6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image" Target="../media/image2.png"/><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image" Target="../media/image2.png"/><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image" Target="../media/image2.png"/><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p:txBody>
          <a:bodyPr>
            <a:normAutofit fontScale="90000"/>
          </a:bodyPr>
          <a:p>
            <a:r>
              <a:rPr lang="zh-CN" altLang="en-US" dirty="0"/>
              <a:t>一种车辆识别的快速学习算法</a:t>
            </a:r>
            <a:endParaRPr lang="zh-CN" altLang="en-US" dirty="0"/>
          </a:p>
        </p:txBody>
      </p:sp>
      <p:sp>
        <p:nvSpPr>
          <p:cNvPr id="5" name="副标题 4"/>
          <p:cNvSpPr>
            <a:spLocks noGrp="1"/>
          </p:cNvSpPr>
          <p:nvPr>
            <p:ph type="subTitle" idx="1"/>
            <p:custDataLst>
              <p:tags r:id="rId2"/>
            </p:custDataLst>
          </p:nvPr>
        </p:nvSpPr>
        <p:spPr>
          <a:xfrm rot="660000">
            <a:off x="5322570" y="4284980"/>
            <a:ext cx="6282690" cy="1393190"/>
          </a:xfrm>
        </p:spPr>
        <p:txBody>
          <a:bodyPr>
            <a:normAutofit fontScale="70000"/>
          </a:bodyPr>
          <a:p>
            <a:r>
              <a:rPr lang="en-US" altLang="zh-CN" dirty="0">
                <a:sym typeface="+mn-lt"/>
              </a:rPr>
              <a:t>                                                             </a:t>
            </a:r>
            <a:r>
              <a:rPr lang="zh-CN" altLang="en-US" dirty="0">
                <a:sym typeface="+mn-lt"/>
              </a:rPr>
              <a:t>演讲人：姜懿芮</a:t>
            </a:r>
            <a:endParaRPr lang="zh-CN" altLang="en-US" dirty="0">
              <a:sym typeface="+mn-lt"/>
            </a:endParaRPr>
          </a:p>
          <a:p>
            <a:r>
              <a:rPr lang="zh-CN" altLang="en-US" dirty="0">
                <a:sym typeface="+mn-lt"/>
              </a:rPr>
              <a:t>                                                                计算机科学与技术</a:t>
            </a:r>
            <a:endParaRPr lang="zh-CN" altLang="en-US" dirty="0">
              <a:sym typeface="+mn-lt"/>
            </a:endParaRPr>
          </a:p>
          <a:p>
            <a:r>
              <a:rPr lang="en-US" altLang="zh-CN" dirty="0">
                <a:sym typeface="+mn-lt"/>
              </a:rPr>
              <a:t>                                                              16081200</a:t>
            </a:r>
            <a:r>
              <a:rPr lang="en-US" altLang="zh-CN" dirty="0">
                <a:sym typeface="+mn-lt"/>
              </a:rPr>
              <a:t>210001</a:t>
            </a:r>
            <a:endParaRPr lang="en-US" altLang="zh-CN" dirty="0">
              <a:sym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应用</a:t>
            </a:r>
            <a:endParaRPr lang="zh-CN" altLang="en-US" sz="3600" b="1" dirty="0"/>
          </a:p>
          <a:p>
            <a:pPr marL="0" indent="0" fontAlgn="auto">
              <a:lnSpc>
                <a:spcPts val="2800"/>
              </a:lnSpc>
              <a:buNone/>
            </a:pPr>
            <a:endParaRPr lang="zh-CN" altLang="en-US" sz="3600" b="1" dirty="0"/>
          </a:p>
          <a:p>
            <a:pPr fontAlgn="auto">
              <a:lnSpc>
                <a:spcPts val="2800"/>
              </a:lnSpc>
            </a:pPr>
            <a:r>
              <a:rPr lang="zh-CN" altLang="en-US" dirty="0"/>
              <a:t>天气预报</a:t>
            </a:r>
            <a:endParaRPr lang="zh-CN" altLang="en-US" dirty="0"/>
          </a:p>
          <a:p>
            <a:pPr fontAlgn="auto">
              <a:lnSpc>
                <a:spcPts val="2800"/>
              </a:lnSpc>
            </a:pPr>
            <a:r>
              <a:rPr lang="zh-CN" altLang="en-US" dirty="0"/>
              <a:t>搜索引擎</a:t>
            </a:r>
            <a:endParaRPr lang="zh-CN" altLang="en-US" dirty="0"/>
          </a:p>
          <a:p>
            <a:pPr fontAlgn="auto">
              <a:lnSpc>
                <a:spcPts val="2800"/>
              </a:lnSpc>
            </a:pPr>
            <a:r>
              <a:rPr lang="zh-CN" altLang="en-US" dirty="0"/>
              <a:t>汽车的自动驾驶</a:t>
            </a:r>
            <a:endParaRPr lang="zh-CN" altLang="en-US" dirty="0"/>
          </a:p>
          <a:p>
            <a:pPr fontAlgn="auto">
              <a:lnSpc>
                <a:spcPts val="2800"/>
              </a:lnSpc>
            </a:pPr>
            <a:r>
              <a:rPr lang="zh-CN" altLang="en-US" dirty="0"/>
              <a:t>天文数据的分析</a:t>
            </a:r>
            <a:endParaRPr lang="zh-CN" altLang="en-US" dirty="0"/>
          </a:p>
          <a:p>
            <a:pPr fontAlgn="auto">
              <a:lnSpc>
                <a:spcPts val="2800"/>
              </a:lnSpc>
            </a:pPr>
            <a:r>
              <a:rPr lang="zh-CN" altLang="en-US" dirty="0"/>
              <a:t>生物技术</a:t>
            </a:r>
            <a:endParaRPr lang="zh-CN" altLang="en-US" dirty="0"/>
          </a:p>
          <a:p>
            <a:pPr fontAlgn="auto">
              <a:lnSpc>
                <a:spcPts val="2800"/>
              </a:lnSpc>
            </a:pPr>
            <a:r>
              <a:rPr lang="zh-CN" altLang="en-US" dirty="0"/>
              <a:t>计算机系统特性预测</a:t>
            </a:r>
            <a:endParaRPr lang="zh-CN" altLang="en-US" dirty="0"/>
          </a:p>
          <a:p>
            <a:pPr marL="0" indent="0" fontAlgn="auto">
              <a:lnSpc>
                <a:spcPts val="2800"/>
              </a:lnSpc>
              <a:buNone/>
            </a:pPr>
            <a:endParaRPr lang="en-US" altLang="zh-CN" dirty="0"/>
          </a:p>
          <a:p>
            <a:pPr marL="0" indent="0" fontAlgn="auto">
              <a:lnSpc>
                <a:spcPts val="2800"/>
              </a:lnSpc>
              <a:buNone/>
            </a:pPr>
            <a:endParaRPr lang="zh-CN" altLang="en-US" dirty="0"/>
          </a:p>
          <a:p>
            <a:pPr marL="0" indent="0" fontAlgn="auto">
              <a:lnSpc>
                <a:spcPts val="2800"/>
              </a:lnSpc>
              <a:buNone/>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3.1</a:t>
            </a:r>
            <a:r>
              <a:rPr lang="zh-CN" altLang="en-US" b="1" dirty="0">
                <a:solidFill>
                  <a:schemeClr val="tx1"/>
                </a:solidFill>
              </a:rPr>
              <a:t>机器学习</a:t>
            </a:r>
            <a:endParaRPr lang="zh-CN" altLang="en-US" b="1" dirty="0">
              <a:solidFill>
                <a:schemeClr val="tx1"/>
              </a:solidFill>
            </a:endParaRPr>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系统的基本要求</a:t>
            </a:r>
            <a:endParaRPr lang="zh-CN" altLang="en-US" sz="3600" b="1" dirty="0"/>
          </a:p>
          <a:p>
            <a:pPr marL="0" indent="0" fontAlgn="auto">
              <a:lnSpc>
                <a:spcPts val="2800"/>
              </a:lnSpc>
              <a:buNone/>
            </a:pPr>
            <a:endParaRPr lang="zh-CN" altLang="en-US" sz="3600" b="1" dirty="0"/>
          </a:p>
          <a:p>
            <a:pPr fontAlgn="auto">
              <a:lnSpc>
                <a:spcPts val="2800"/>
              </a:lnSpc>
            </a:pPr>
            <a:r>
              <a:rPr lang="zh-CN" altLang="en-US" dirty="0"/>
              <a:t>具有适当的学习环境</a:t>
            </a:r>
            <a:endParaRPr lang="zh-CN" altLang="en-US" dirty="0"/>
          </a:p>
          <a:p>
            <a:pPr fontAlgn="auto">
              <a:lnSpc>
                <a:spcPts val="2800"/>
              </a:lnSpc>
            </a:pPr>
            <a:r>
              <a:rPr lang="zh-CN" altLang="en-US" dirty="0"/>
              <a:t>具有一定的学习能力</a:t>
            </a:r>
            <a:endParaRPr lang="zh-CN" altLang="en-US" dirty="0"/>
          </a:p>
          <a:p>
            <a:pPr fontAlgn="auto">
              <a:lnSpc>
                <a:spcPts val="2800"/>
              </a:lnSpc>
            </a:pPr>
            <a:r>
              <a:rPr lang="zh-CN" altLang="en-US" dirty="0"/>
              <a:t>运用所学知识求解问题</a:t>
            </a:r>
            <a:endParaRPr lang="zh-CN" altLang="en-US" dirty="0"/>
          </a:p>
          <a:p>
            <a:pPr fontAlgn="auto">
              <a:lnSpc>
                <a:spcPts val="2800"/>
              </a:lnSpc>
            </a:pPr>
            <a:r>
              <a:rPr lang="zh-CN" altLang="en-US" dirty="0"/>
              <a:t>通过学习提高自身性能</a:t>
            </a:r>
            <a:endParaRPr lang="zh-CN" altLang="en-US" dirty="0"/>
          </a:p>
          <a:p>
            <a:pPr marL="0" indent="0" fontAlgn="auto">
              <a:lnSpc>
                <a:spcPts val="2800"/>
              </a:lnSpc>
              <a:buNone/>
            </a:pPr>
            <a:endParaRPr lang="zh-CN" altLang="en-US" dirty="0"/>
          </a:p>
          <a:p>
            <a:pPr marL="0" indent="0" fontAlgn="auto">
              <a:lnSpc>
                <a:spcPts val="2800"/>
              </a:lnSpc>
              <a:buNone/>
            </a:pPr>
            <a:endParaRPr lang="zh-CN" altLang="en-US" dirty="0"/>
          </a:p>
          <a:p>
            <a:pPr marL="0" indent="0" fontAlgn="auto">
              <a:lnSpc>
                <a:spcPts val="2800"/>
              </a:lnSpc>
              <a:buNone/>
            </a:pPr>
            <a:endParaRPr lang="zh-CN" altLang="en-US" dirty="0"/>
          </a:p>
          <a:p>
            <a:pPr fontAlgn="auto">
              <a:lnSpc>
                <a:spcPts val="2800"/>
              </a:lnSpc>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3.1</a:t>
            </a:r>
            <a:r>
              <a:rPr lang="zh-CN" altLang="en-US" b="1" dirty="0">
                <a:solidFill>
                  <a:schemeClr val="tx1"/>
                </a:solidFill>
              </a:rPr>
              <a:t>机器学习</a:t>
            </a:r>
            <a:endParaRPr lang="zh-CN" altLang="en-US" b="1" dirty="0">
              <a:solidFill>
                <a:schemeClr val="tx1"/>
              </a:solidFill>
            </a:endParaRP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类型</a:t>
            </a:r>
            <a:endParaRPr lang="zh-CN" altLang="en-US" sz="3600" b="1" dirty="0"/>
          </a:p>
          <a:p>
            <a:pPr marL="0" indent="0" fontAlgn="auto">
              <a:lnSpc>
                <a:spcPts val="2800"/>
              </a:lnSpc>
              <a:buNone/>
            </a:pPr>
            <a:endParaRPr lang="zh-CN" altLang="en-US" sz="3600" b="1" dirty="0"/>
          </a:p>
          <a:p>
            <a:pPr marL="0" indent="0" fontAlgn="auto">
              <a:lnSpc>
                <a:spcPts val="2800"/>
              </a:lnSpc>
              <a:buNone/>
            </a:pPr>
            <a:r>
              <a:rPr lang="zh-CN" altLang="en-US" dirty="0"/>
              <a:t>按学习策略分类</a:t>
            </a:r>
            <a:endParaRPr lang="zh-CN" altLang="en-US" dirty="0"/>
          </a:p>
          <a:p>
            <a:pPr fontAlgn="auto">
              <a:lnSpc>
                <a:spcPts val="2800"/>
              </a:lnSpc>
            </a:pPr>
            <a:r>
              <a:rPr lang="zh-CN" altLang="en-US" dirty="0"/>
              <a:t>记忆学习</a:t>
            </a:r>
            <a:endParaRPr lang="zh-CN" altLang="en-US" dirty="0"/>
          </a:p>
          <a:p>
            <a:pPr fontAlgn="auto">
              <a:lnSpc>
                <a:spcPts val="2800"/>
              </a:lnSpc>
            </a:pPr>
            <a:r>
              <a:rPr lang="zh-CN" altLang="en-US" dirty="0"/>
              <a:t>传授学习</a:t>
            </a:r>
            <a:endParaRPr lang="zh-CN" altLang="en-US" dirty="0"/>
          </a:p>
          <a:p>
            <a:pPr fontAlgn="auto">
              <a:lnSpc>
                <a:spcPts val="2800"/>
              </a:lnSpc>
            </a:pPr>
            <a:r>
              <a:rPr lang="zh-CN" altLang="en-US" dirty="0"/>
              <a:t>演绎</a:t>
            </a:r>
            <a:r>
              <a:rPr lang="zh-CN" altLang="en-US" dirty="0"/>
              <a:t>学习</a:t>
            </a:r>
            <a:endParaRPr lang="zh-CN" altLang="en-US" dirty="0"/>
          </a:p>
          <a:p>
            <a:pPr fontAlgn="auto">
              <a:lnSpc>
                <a:spcPts val="2800"/>
              </a:lnSpc>
            </a:pPr>
            <a:r>
              <a:rPr lang="zh-CN" altLang="en-US" dirty="0"/>
              <a:t>归纳学习</a:t>
            </a:r>
            <a:endParaRPr lang="zh-CN" altLang="en-US" dirty="0"/>
          </a:p>
          <a:p>
            <a:pPr fontAlgn="auto">
              <a:lnSpc>
                <a:spcPts val="2800"/>
              </a:lnSpc>
            </a:pPr>
            <a:r>
              <a:rPr lang="en-US" altLang="zh-CN" dirty="0"/>
              <a:t>.......</a:t>
            </a:r>
            <a:endParaRPr lang="en-US" altLang="zh-CN" dirty="0"/>
          </a:p>
          <a:p>
            <a:pPr fontAlgn="auto">
              <a:lnSpc>
                <a:spcPts val="2800"/>
              </a:lnSpc>
            </a:pPr>
            <a:endParaRPr lang="zh-CN" altLang="en-US" dirty="0"/>
          </a:p>
          <a:p>
            <a:pPr fontAlgn="auto">
              <a:lnSpc>
                <a:spcPts val="2800"/>
              </a:lnSpc>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3.1</a:t>
            </a:r>
            <a:r>
              <a:rPr lang="zh-CN" altLang="en-US" b="1" dirty="0">
                <a:solidFill>
                  <a:schemeClr val="tx1"/>
                </a:solidFill>
              </a:rPr>
              <a:t>机器学习</a:t>
            </a:r>
            <a:endParaRPr lang="zh-CN" altLang="en-US" b="1" dirty="0">
              <a:solidFill>
                <a:schemeClr val="tx1"/>
              </a:solidFill>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按应用领域分类</a:t>
            </a:r>
            <a:endParaRPr lang="zh-CN" altLang="en-US" sz="3600" b="1" dirty="0"/>
          </a:p>
          <a:p>
            <a:pPr marL="0" indent="0" fontAlgn="auto">
              <a:lnSpc>
                <a:spcPts val="2800"/>
              </a:lnSpc>
              <a:buNone/>
            </a:pPr>
            <a:endParaRPr lang="zh-CN" altLang="en-US" sz="3600" b="1" dirty="0"/>
          </a:p>
          <a:p>
            <a:pPr fontAlgn="auto">
              <a:lnSpc>
                <a:spcPts val="2800"/>
              </a:lnSpc>
            </a:pPr>
            <a:r>
              <a:rPr lang="zh-CN" altLang="en-US" dirty="0"/>
              <a:t>专家系统学习</a:t>
            </a:r>
            <a:endParaRPr lang="zh-CN" altLang="en-US" dirty="0"/>
          </a:p>
          <a:p>
            <a:pPr fontAlgn="auto">
              <a:lnSpc>
                <a:spcPts val="2800"/>
              </a:lnSpc>
            </a:pPr>
            <a:r>
              <a:rPr lang="zh-CN" altLang="en-US" dirty="0"/>
              <a:t>机器人学习</a:t>
            </a:r>
            <a:endParaRPr lang="zh-CN" altLang="en-US" dirty="0"/>
          </a:p>
          <a:p>
            <a:pPr fontAlgn="auto">
              <a:lnSpc>
                <a:spcPts val="2800"/>
              </a:lnSpc>
            </a:pPr>
            <a:r>
              <a:rPr lang="zh-CN" altLang="en-US" dirty="0"/>
              <a:t>自然语言理解学习</a:t>
            </a:r>
            <a:endParaRPr lang="zh-CN" altLang="en-US" dirty="0"/>
          </a:p>
          <a:p>
            <a:pPr fontAlgn="auto">
              <a:lnSpc>
                <a:spcPts val="2800"/>
              </a:lnSpc>
            </a:pPr>
            <a:r>
              <a:rPr lang="en-US" altLang="zh-CN" dirty="0"/>
              <a:t>.......</a:t>
            </a:r>
            <a:endParaRPr lang="en-US" altLang="zh-CN"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3.1</a:t>
            </a:r>
            <a:r>
              <a:rPr lang="zh-CN" altLang="en-US" b="1" dirty="0">
                <a:solidFill>
                  <a:schemeClr val="tx1"/>
                </a:solidFill>
              </a:rPr>
              <a:t>机器学习</a:t>
            </a:r>
            <a:endParaRPr lang="zh-CN" altLang="en-US" b="1" dirty="0">
              <a:solidFill>
                <a:schemeClr val="tx1"/>
              </a:solidFill>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按对人类学习的模拟方式</a:t>
            </a:r>
            <a:endParaRPr lang="zh-CN" altLang="en-US" sz="3600" b="1" dirty="0"/>
          </a:p>
          <a:p>
            <a:pPr marL="0" indent="0" fontAlgn="auto">
              <a:lnSpc>
                <a:spcPts val="2800"/>
              </a:lnSpc>
              <a:buNone/>
            </a:pPr>
            <a:endParaRPr lang="zh-CN" altLang="en-US" sz="3600" b="1" dirty="0"/>
          </a:p>
          <a:p>
            <a:pPr fontAlgn="auto">
              <a:lnSpc>
                <a:spcPts val="2800"/>
              </a:lnSpc>
            </a:pPr>
            <a:r>
              <a:rPr lang="zh-CN" altLang="en-US" dirty="0"/>
              <a:t>符号主义学习</a:t>
            </a:r>
            <a:endParaRPr lang="zh-CN" altLang="en-US" dirty="0"/>
          </a:p>
          <a:p>
            <a:pPr marL="0" indent="0" fontAlgn="auto">
              <a:lnSpc>
                <a:spcPts val="2800"/>
              </a:lnSpc>
              <a:buNone/>
            </a:pPr>
            <a:r>
              <a:rPr lang="zh-CN" altLang="en-US" sz="2000" dirty="0"/>
              <a:t>典型的学习方法有记忆学习、示例学习、演绎学习、类比学习、解释学习等</a:t>
            </a:r>
            <a:endParaRPr lang="zh-CN" altLang="en-US" sz="2000" dirty="0"/>
          </a:p>
          <a:p>
            <a:pPr fontAlgn="auto">
              <a:lnSpc>
                <a:spcPts val="2800"/>
              </a:lnSpc>
            </a:pPr>
            <a:r>
              <a:rPr lang="zh-CN" altLang="en-US" dirty="0">
                <a:sym typeface="+mn-ea"/>
              </a:rPr>
              <a:t>连接</a:t>
            </a:r>
            <a:r>
              <a:rPr lang="zh-CN" altLang="en-US" dirty="0">
                <a:sym typeface="+mn-ea"/>
              </a:rPr>
              <a:t>主义学习</a:t>
            </a:r>
            <a:endParaRPr lang="zh-CN" altLang="en-US" dirty="0">
              <a:sym typeface="+mn-ea"/>
            </a:endParaRPr>
          </a:p>
          <a:p>
            <a:pPr fontAlgn="auto">
              <a:lnSpc>
                <a:spcPts val="2800"/>
              </a:lnSpc>
            </a:pPr>
            <a:r>
              <a:rPr lang="en-US" altLang="zh-CN" dirty="0">
                <a:sym typeface="+mn-ea"/>
              </a:rPr>
              <a:t>......</a:t>
            </a:r>
            <a:endParaRPr lang="en-US" altLang="zh-CN" dirty="0">
              <a:sym typeface="+mn-ea"/>
            </a:endParaRPr>
          </a:p>
          <a:p>
            <a:pPr fontAlgn="auto">
              <a:lnSpc>
                <a:spcPts val="2800"/>
              </a:lnSpc>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3.1</a:t>
            </a:r>
            <a:r>
              <a:rPr lang="zh-CN" altLang="en-US" b="1" dirty="0">
                <a:solidFill>
                  <a:schemeClr val="tx1"/>
                </a:solidFill>
              </a:rPr>
              <a:t>机器学习</a:t>
            </a:r>
            <a:endParaRPr lang="zh-CN" altLang="en-US" b="1" dirty="0">
              <a:solidFill>
                <a:schemeClr val="tx1"/>
              </a:solidFill>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800"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定义</a:t>
            </a:r>
            <a:endParaRPr lang="zh-CN" altLang="en-US" sz="3600" b="1" dirty="0"/>
          </a:p>
          <a:p>
            <a:pPr fontAlgn="auto">
              <a:lnSpc>
                <a:spcPts val="2800"/>
              </a:lnSpc>
            </a:pPr>
            <a:r>
              <a:rPr lang="zh-CN" altLang="en-US" dirty="0"/>
              <a:t>增量学习是指一个学习系统能不断地从新样本中学习新的知识，并能保存大部分以前已经学习的知识</a:t>
            </a:r>
            <a:endParaRPr lang="zh-CN" altLang="en-US" dirty="0"/>
          </a:p>
          <a:p>
            <a:pPr fontAlgn="auto">
              <a:lnSpc>
                <a:spcPts val="2800"/>
              </a:lnSpc>
            </a:pPr>
            <a:endParaRPr lang="zh-CN" altLang="en-US" dirty="0"/>
          </a:p>
          <a:p>
            <a:pPr fontAlgn="auto">
              <a:lnSpc>
                <a:spcPts val="2800"/>
              </a:lnSpc>
            </a:pPr>
            <a:r>
              <a:rPr lang="zh-CN" altLang="en-US" dirty="0"/>
              <a:t>类似于人类自身的学习模式</a:t>
            </a:r>
            <a:endParaRPr lang="zh-CN" altLang="en-US" dirty="0"/>
          </a:p>
          <a:p>
            <a:pPr fontAlgn="auto">
              <a:lnSpc>
                <a:spcPts val="2800"/>
              </a:lnSpc>
            </a:pPr>
            <a:endParaRPr lang="zh-CN" altLang="en-US" dirty="0"/>
          </a:p>
          <a:p>
            <a:pPr marL="0" indent="0" fontAlgn="auto">
              <a:lnSpc>
                <a:spcPts val="2800"/>
              </a:lnSpc>
              <a:buNone/>
            </a:pPr>
            <a:endParaRPr lang="en-US" altLang="zh-CN" dirty="0">
              <a:sym typeface="+mn-ea"/>
            </a:endParaRPr>
          </a:p>
          <a:p>
            <a:pPr fontAlgn="auto">
              <a:lnSpc>
                <a:spcPts val="2800"/>
              </a:lnSpc>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3.2</a:t>
            </a:r>
            <a:r>
              <a:rPr lang="zh-CN" altLang="en-US" b="1" dirty="0">
                <a:solidFill>
                  <a:schemeClr val="tx1"/>
                </a:solidFill>
              </a:rPr>
              <a:t>增量</a:t>
            </a:r>
            <a:r>
              <a:rPr lang="zh-CN" altLang="en-US" b="1" dirty="0">
                <a:solidFill>
                  <a:schemeClr val="tx1"/>
                </a:solidFill>
              </a:rPr>
              <a:t>学习</a:t>
            </a:r>
            <a:endParaRPr lang="zh-CN" altLang="en-US" b="1" dirty="0">
              <a:solidFill>
                <a:schemeClr val="tx1"/>
              </a:solidFill>
            </a:endParaRPr>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800"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主要表现</a:t>
            </a:r>
            <a:endParaRPr lang="zh-CN" altLang="en-US" sz="3600" b="1" dirty="0"/>
          </a:p>
          <a:p>
            <a:pPr fontAlgn="auto">
              <a:lnSpc>
                <a:spcPts val="2800"/>
              </a:lnSpc>
            </a:pPr>
            <a:r>
              <a:rPr lang="zh-CN" altLang="en-US" dirty="0"/>
              <a:t>无需保存历史数据，从而减少存储空间的占用</a:t>
            </a:r>
            <a:endParaRPr lang="zh-CN" altLang="en-US" dirty="0"/>
          </a:p>
          <a:p>
            <a:pPr fontAlgn="auto">
              <a:lnSpc>
                <a:spcPts val="2800"/>
              </a:lnSpc>
            </a:pPr>
            <a:endParaRPr lang="zh-CN" altLang="en-US" dirty="0"/>
          </a:p>
          <a:p>
            <a:pPr fontAlgn="auto">
              <a:lnSpc>
                <a:spcPts val="2800"/>
              </a:lnSpc>
            </a:pPr>
            <a:r>
              <a:rPr lang="zh-CN" altLang="en-US" dirty="0"/>
              <a:t>在当前的样本训练中充分利用历史的训练结果，从而显著减少后续训练的时间</a:t>
            </a:r>
            <a:endParaRPr lang="zh-CN" altLang="en-US" dirty="0"/>
          </a:p>
          <a:p>
            <a:pPr fontAlgn="auto">
              <a:lnSpc>
                <a:spcPts val="2800"/>
              </a:lnSpc>
            </a:pPr>
            <a:endParaRPr lang="zh-CN" altLang="en-US" dirty="0"/>
          </a:p>
          <a:p>
            <a:pPr marL="0" indent="0" fontAlgn="auto">
              <a:lnSpc>
                <a:spcPts val="2800"/>
              </a:lnSpc>
              <a:buNone/>
            </a:pPr>
            <a:endParaRPr lang="en-US" altLang="zh-CN" dirty="0">
              <a:sym typeface="+mn-ea"/>
            </a:endParaRPr>
          </a:p>
          <a:p>
            <a:pPr fontAlgn="auto">
              <a:lnSpc>
                <a:spcPts val="2800"/>
              </a:lnSpc>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3.2</a:t>
            </a:r>
            <a:r>
              <a:rPr lang="zh-CN" altLang="en-US" b="1" dirty="0">
                <a:solidFill>
                  <a:schemeClr val="tx1"/>
                </a:solidFill>
              </a:rPr>
              <a:t>增量学习</a:t>
            </a:r>
            <a:endParaRPr lang="zh-CN" altLang="en-US" b="1" dirty="0">
              <a:solidFill>
                <a:schemeClr val="tx1"/>
              </a:solidFill>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800"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应用</a:t>
            </a:r>
            <a:endParaRPr lang="zh-CN" altLang="en-US" sz="3600" b="1" dirty="0"/>
          </a:p>
          <a:p>
            <a:pPr marL="0" indent="0" fontAlgn="auto">
              <a:lnSpc>
                <a:spcPts val="2800"/>
              </a:lnSpc>
              <a:buNone/>
            </a:pPr>
            <a:endParaRPr lang="zh-CN" altLang="en-US" sz="3600" b="1" dirty="0"/>
          </a:p>
          <a:p>
            <a:pPr fontAlgn="auto">
              <a:lnSpc>
                <a:spcPts val="2800"/>
              </a:lnSpc>
            </a:pPr>
            <a:r>
              <a:rPr lang="zh-CN" altLang="en-US" dirty="0"/>
              <a:t>用于数据库非常大的情形</a:t>
            </a:r>
            <a:endParaRPr lang="zh-CN" altLang="en-US" dirty="0"/>
          </a:p>
          <a:p>
            <a:pPr marL="0" indent="0" fontAlgn="auto">
              <a:lnSpc>
                <a:spcPts val="2800"/>
              </a:lnSpc>
              <a:buNone/>
            </a:pPr>
            <a:r>
              <a:rPr lang="zh-CN" altLang="en-US" sz="2000" dirty="0"/>
              <a:t>例如</a:t>
            </a:r>
            <a:r>
              <a:rPr lang="en-US" altLang="zh-CN" sz="2000" dirty="0"/>
              <a:t>Web</a:t>
            </a:r>
            <a:r>
              <a:rPr lang="zh-CN" altLang="en-US" sz="2000" dirty="0"/>
              <a:t>日志记录</a:t>
            </a:r>
            <a:endParaRPr lang="zh-CN" altLang="en-US" sz="2000" dirty="0"/>
          </a:p>
          <a:p>
            <a:pPr fontAlgn="auto">
              <a:lnSpc>
                <a:spcPts val="2800"/>
              </a:lnSpc>
            </a:pPr>
            <a:r>
              <a:rPr lang="zh-CN" altLang="en-US" dirty="0"/>
              <a:t>用于数据流</a:t>
            </a:r>
            <a:endParaRPr lang="zh-CN" altLang="en-US" dirty="0"/>
          </a:p>
          <a:p>
            <a:pPr marL="0" indent="0" fontAlgn="auto">
              <a:lnSpc>
                <a:spcPts val="2800"/>
              </a:lnSpc>
              <a:buNone/>
            </a:pPr>
            <a:r>
              <a:rPr lang="zh-CN" altLang="en-US" sz="2000" dirty="0"/>
              <a:t>例如股票交易数据</a:t>
            </a:r>
            <a:endParaRPr lang="zh-CN" altLang="en-US" sz="2000" dirty="0"/>
          </a:p>
          <a:p>
            <a:pPr fontAlgn="auto">
              <a:lnSpc>
                <a:spcPts val="2800"/>
              </a:lnSpc>
            </a:pPr>
            <a:endParaRPr lang="zh-CN" altLang="en-US" sz="2000" dirty="0"/>
          </a:p>
          <a:p>
            <a:pPr fontAlgn="auto">
              <a:lnSpc>
                <a:spcPts val="2800"/>
              </a:lnSpc>
            </a:pPr>
            <a:endParaRPr lang="zh-CN" altLang="en-US" dirty="0"/>
          </a:p>
          <a:p>
            <a:pPr fontAlgn="auto">
              <a:lnSpc>
                <a:spcPts val="2800"/>
              </a:lnSpc>
            </a:pPr>
            <a:endParaRPr lang="zh-CN" altLang="en-US" dirty="0"/>
          </a:p>
          <a:p>
            <a:pPr marL="0" indent="0" fontAlgn="auto">
              <a:lnSpc>
                <a:spcPts val="2800"/>
              </a:lnSpc>
              <a:buNone/>
            </a:pPr>
            <a:endParaRPr lang="zh-CN" altLang="en-US" dirty="0"/>
          </a:p>
          <a:p>
            <a:pPr fontAlgn="auto">
              <a:lnSpc>
                <a:spcPts val="2800"/>
              </a:lnSpc>
            </a:pPr>
            <a:endParaRPr lang="zh-CN" altLang="en-US" dirty="0"/>
          </a:p>
          <a:p>
            <a:pPr marL="0" indent="0" fontAlgn="auto">
              <a:lnSpc>
                <a:spcPts val="2800"/>
              </a:lnSpc>
              <a:buNone/>
            </a:pPr>
            <a:endParaRPr lang="en-US" altLang="zh-CN" dirty="0">
              <a:sym typeface="+mn-ea"/>
            </a:endParaRPr>
          </a:p>
          <a:p>
            <a:pPr fontAlgn="auto">
              <a:lnSpc>
                <a:spcPts val="2800"/>
              </a:lnSpc>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3.2</a:t>
            </a:r>
            <a:r>
              <a:rPr lang="zh-CN" altLang="en-US" b="1" dirty="0">
                <a:solidFill>
                  <a:schemeClr val="tx1"/>
                </a:solidFill>
              </a:rPr>
              <a:t>增量学习</a:t>
            </a:r>
            <a:endParaRPr lang="zh-CN" altLang="en-US" b="1" dirty="0">
              <a:solidFill>
                <a:schemeClr val="tx1"/>
              </a:solidFill>
            </a:endParaRPr>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800"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意义</a:t>
            </a:r>
            <a:endParaRPr lang="zh-CN" altLang="en-US" dirty="0"/>
          </a:p>
          <a:p>
            <a:pPr fontAlgn="auto">
              <a:lnSpc>
                <a:spcPts val="2800"/>
              </a:lnSpc>
            </a:pPr>
            <a:r>
              <a:rPr lang="zh-CN" altLang="en-US" dirty="0"/>
              <a:t>随着数据库以及互联网技术的快速发展和广泛应用,社会各部门积累了海量数据,而且这些数据量每天都在快速增加。如何从这些数据中获取有用信息以及对数据进行分析和处理是一项艰苦的工作，</a:t>
            </a:r>
            <a:r>
              <a:rPr lang="zh-CN" altLang="en-US" dirty="0"/>
              <a:t>通过增量学习的方式才能有效解决这种需求</a:t>
            </a:r>
            <a:endParaRPr lang="zh-CN" altLang="en-US" dirty="0"/>
          </a:p>
          <a:p>
            <a:pPr fontAlgn="auto">
              <a:lnSpc>
                <a:spcPts val="2800"/>
              </a:lnSpc>
            </a:pPr>
            <a:r>
              <a:rPr lang="zh-CN" altLang="en-US" dirty="0"/>
              <a:t>通过对增量学习模型的研究,能够使我们从系统层面上更好地理解和模仿人脑的学习方式和生物神经网络的构成机制,为开发新计算模型和有效学习算法提供技术基础</a:t>
            </a:r>
            <a:endParaRPr lang="zh-CN" altLang="en-US" dirty="0"/>
          </a:p>
          <a:p>
            <a:pPr marL="0" indent="0" fontAlgn="auto">
              <a:lnSpc>
                <a:spcPts val="2800"/>
              </a:lnSpc>
              <a:buNone/>
            </a:pPr>
            <a:endParaRPr lang="en-US" altLang="zh-CN" dirty="0">
              <a:sym typeface="+mn-ea"/>
            </a:endParaRPr>
          </a:p>
          <a:p>
            <a:pPr fontAlgn="auto">
              <a:lnSpc>
                <a:spcPts val="2800"/>
              </a:lnSpc>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3.2</a:t>
            </a:r>
            <a:r>
              <a:rPr lang="zh-CN" altLang="en-US" b="1" dirty="0">
                <a:solidFill>
                  <a:schemeClr val="tx1"/>
                </a:solidFill>
              </a:rPr>
              <a:t>增量学习</a:t>
            </a:r>
            <a:endParaRPr lang="zh-CN" altLang="en-US" b="1" dirty="0">
              <a:solidFill>
                <a:schemeClr val="tx1"/>
              </a:solidFill>
            </a:endParaRPr>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custDataLst>
              <p:tags r:id="rId1"/>
            </p:custDataLst>
          </p:nvPr>
        </p:nvCxnSpPr>
        <p:spPr>
          <a:xfrm>
            <a:off x="2887520" y="3531421"/>
            <a:ext cx="6416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custDataLst>
              <p:tags r:id="rId2"/>
            </p:custDataLst>
          </p:nvPr>
        </p:nvGrpSpPr>
        <p:grpSpPr>
          <a:xfrm>
            <a:off x="3900502" y="1819511"/>
            <a:ext cx="1087120" cy="1796008"/>
            <a:chOff x="1473490" y="1819511"/>
            <a:chExt cx="1087120" cy="1796008"/>
          </a:xfrm>
        </p:grpSpPr>
        <p:sp>
          <p:nvSpPr>
            <p:cNvPr id="26" name="椭圆 25"/>
            <p:cNvSpPr/>
            <p:nvPr>
              <p:custDataLst>
                <p:tags r:id="rId3"/>
              </p:custDataLst>
            </p:nvPr>
          </p:nvSpPr>
          <p:spPr>
            <a:xfrm>
              <a:off x="1935116" y="3451650"/>
              <a:ext cx="163869" cy="16386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endParaRPr>
            </a:p>
          </p:txBody>
        </p:sp>
        <p:grpSp>
          <p:nvGrpSpPr>
            <p:cNvPr id="27" name="组合 26"/>
            <p:cNvGrpSpPr/>
            <p:nvPr/>
          </p:nvGrpSpPr>
          <p:grpSpPr>
            <a:xfrm>
              <a:off x="1473490" y="1819511"/>
              <a:ext cx="1087120" cy="1087120"/>
              <a:chOff x="1356650" y="1686756"/>
              <a:chExt cx="1320800" cy="1320800"/>
            </a:xfrm>
          </p:grpSpPr>
          <p:grpSp>
            <p:nvGrpSpPr>
              <p:cNvPr id="28" name="组合 27"/>
              <p:cNvGrpSpPr/>
              <p:nvPr/>
            </p:nvGrpSpPr>
            <p:grpSpPr>
              <a:xfrm>
                <a:off x="1356650" y="1686756"/>
                <a:ext cx="1320800" cy="1320800"/>
                <a:chOff x="2917372" y="3686629"/>
                <a:chExt cx="1320800" cy="1320800"/>
              </a:xfrm>
            </p:grpSpPr>
            <p:sp>
              <p:nvSpPr>
                <p:cNvPr id="30" name="泪滴形 29"/>
                <p:cNvSpPr/>
                <p:nvPr>
                  <p:custDataLst>
                    <p:tags r:id="rId4"/>
                  </p:custDataLst>
                </p:nvPr>
              </p:nvSpPr>
              <p:spPr>
                <a:xfrm rot="8100000">
                  <a:off x="2917372" y="3686629"/>
                  <a:ext cx="1320800" cy="13208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endParaRPr>
                </a:p>
              </p:txBody>
            </p:sp>
            <p:sp>
              <p:nvSpPr>
                <p:cNvPr id="31" name="椭圆 30"/>
                <p:cNvSpPr/>
                <p:nvPr>
                  <p:custDataLst>
                    <p:tags r:id="rId5"/>
                  </p:custDataLst>
                </p:nvPr>
              </p:nvSpPr>
              <p:spPr>
                <a:xfrm>
                  <a:off x="3084286" y="3853543"/>
                  <a:ext cx="986971" cy="98697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endParaRPr>
                </a:p>
              </p:txBody>
            </p:sp>
          </p:grpSp>
          <p:sp>
            <p:nvSpPr>
              <p:cNvPr id="29" name="Freeform 133"/>
              <p:cNvSpPr>
                <a:spLocks noEditPoints="1"/>
              </p:cNvSpPr>
              <p:nvPr>
                <p:custDataLst>
                  <p:tags r:id="rId6"/>
                </p:custDataLst>
              </p:nvPr>
            </p:nvSpPr>
            <p:spPr bwMode="auto">
              <a:xfrm>
                <a:off x="1792530" y="2074708"/>
                <a:ext cx="469157" cy="514427"/>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accent1"/>
              </a:solidFill>
              <a:ln>
                <a:noFill/>
              </a:ln>
            </p:spPr>
            <p:txBody>
              <a:bodyPr lIns="80296" tIns="40148" rIns="80296" bIns="40148"/>
              <a:lstStyle/>
              <a:p>
                <a:pPr>
                  <a:defRPr/>
                </a:pPr>
                <a:endParaRPr lang="zh-CN" altLang="en-US" sz="1580">
                  <a:solidFill>
                    <a:prstClr val="black"/>
                  </a:solidFill>
                </a:endParaRPr>
              </a:p>
            </p:txBody>
          </p:sp>
        </p:grpSp>
      </p:grpSp>
      <p:grpSp>
        <p:nvGrpSpPr>
          <p:cNvPr id="32" name="组合 31"/>
          <p:cNvGrpSpPr/>
          <p:nvPr>
            <p:custDataLst>
              <p:tags r:id="rId7"/>
            </p:custDataLst>
          </p:nvPr>
        </p:nvGrpSpPr>
        <p:grpSpPr>
          <a:xfrm>
            <a:off x="7204378" y="1813404"/>
            <a:ext cx="1087120" cy="1810896"/>
            <a:chOff x="5540990" y="1813404"/>
            <a:chExt cx="1087120" cy="1810896"/>
          </a:xfrm>
        </p:grpSpPr>
        <p:sp>
          <p:nvSpPr>
            <p:cNvPr id="33" name="椭圆 32"/>
            <p:cNvSpPr/>
            <p:nvPr>
              <p:custDataLst>
                <p:tags r:id="rId8"/>
              </p:custDataLst>
            </p:nvPr>
          </p:nvSpPr>
          <p:spPr>
            <a:xfrm>
              <a:off x="6002616" y="3460431"/>
              <a:ext cx="163869" cy="16386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endParaRPr>
            </a:p>
          </p:txBody>
        </p:sp>
        <p:grpSp>
          <p:nvGrpSpPr>
            <p:cNvPr id="34" name="组合 33"/>
            <p:cNvGrpSpPr/>
            <p:nvPr/>
          </p:nvGrpSpPr>
          <p:grpSpPr>
            <a:xfrm>
              <a:off x="5540990" y="1813404"/>
              <a:ext cx="1087120" cy="1087120"/>
              <a:chOff x="5424150" y="1696564"/>
              <a:chExt cx="1320800" cy="1320800"/>
            </a:xfrm>
          </p:grpSpPr>
          <p:grpSp>
            <p:nvGrpSpPr>
              <p:cNvPr id="35" name="组合 34"/>
              <p:cNvGrpSpPr/>
              <p:nvPr/>
            </p:nvGrpSpPr>
            <p:grpSpPr>
              <a:xfrm>
                <a:off x="5424150" y="1696564"/>
                <a:ext cx="1320800" cy="1320800"/>
                <a:chOff x="2917372" y="3686629"/>
                <a:chExt cx="1320800" cy="1320800"/>
              </a:xfrm>
            </p:grpSpPr>
            <p:sp>
              <p:nvSpPr>
                <p:cNvPr id="37" name="泪滴形 36"/>
                <p:cNvSpPr/>
                <p:nvPr>
                  <p:custDataLst>
                    <p:tags r:id="rId9"/>
                  </p:custDataLst>
                </p:nvPr>
              </p:nvSpPr>
              <p:spPr>
                <a:xfrm rot="8100000">
                  <a:off x="2917372" y="3686629"/>
                  <a:ext cx="1320800" cy="13208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endParaRPr>
                </a:p>
              </p:txBody>
            </p:sp>
            <p:sp>
              <p:nvSpPr>
                <p:cNvPr id="38" name="椭圆 37"/>
                <p:cNvSpPr/>
                <p:nvPr>
                  <p:custDataLst>
                    <p:tags r:id="rId10"/>
                  </p:custDataLst>
                </p:nvPr>
              </p:nvSpPr>
              <p:spPr>
                <a:xfrm>
                  <a:off x="3084286" y="3853543"/>
                  <a:ext cx="986971" cy="98697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endParaRPr>
                </a:p>
              </p:txBody>
            </p:sp>
          </p:grpSp>
          <p:sp>
            <p:nvSpPr>
              <p:cNvPr id="36" name="Freeform 174"/>
              <p:cNvSpPr>
                <a:spLocks noEditPoints="1"/>
              </p:cNvSpPr>
              <p:nvPr>
                <p:custDataLst>
                  <p:tags r:id="rId11"/>
                </p:custDataLst>
              </p:nvPr>
            </p:nvSpPr>
            <p:spPr bwMode="auto">
              <a:xfrm>
                <a:off x="5835133" y="2130659"/>
                <a:ext cx="477703" cy="452799"/>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chemeClr val="accent1"/>
              </a:solidFill>
              <a:ln>
                <a:noFill/>
              </a:ln>
            </p:spPr>
            <p:txBody>
              <a:bodyPr lIns="80296" tIns="40148" rIns="80296" bIns="40148"/>
              <a:lstStyle/>
              <a:p>
                <a:pPr>
                  <a:defRPr/>
                </a:pPr>
                <a:endParaRPr lang="zh-CN" altLang="en-US" sz="1580">
                  <a:solidFill>
                    <a:prstClr val="black"/>
                  </a:solidFill>
                </a:endParaRPr>
              </a:p>
            </p:txBody>
          </p:sp>
        </p:grpSp>
      </p:grpSp>
      <p:grpSp>
        <p:nvGrpSpPr>
          <p:cNvPr id="39" name="组合 38"/>
          <p:cNvGrpSpPr/>
          <p:nvPr>
            <p:custDataLst>
              <p:tags r:id="rId12"/>
            </p:custDataLst>
          </p:nvPr>
        </p:nvGrpSpPr>
        <p:grpSpPr>
          <a:xfrm>
            <a:off x="5552440" y="3478429"/>
            <a:ext cx="1087120" cy="1750937"/>
            <a:chOff x="3507240" y="3478429"/>
            <a:chExt cx="1087120" cy="1750937"/>
          </a:xfrm>
        </p:grpSpPr>
        <p:sp>
          <p:nvSpPr>
            <p:cNvPr id="40" name="椭圆 39"/>
            <p:cNvSpPr/>
            <p:nvPr>
              <p:custDataLst>
                <p:tags r:id="rId13"/>
              </p:custDataLst>
            </p:nvPr>
          </p:nvSpPr>
          <p:spPr>
            <a:xfrm>
              <a:off x="3971889" y="3478429"/>
              <a:ext cx="163869" cy="16386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endParaRPr>
            </a:p>
          </p:txBody>
        </p:sp>
        <p:grpSp>
          <p:nvGrpSpPr>
            <p:cNvPr id="41" name="组合 40"/>
            <p:cNvGrpSpPr/>
            <p:nvPr/>
          </p:nvGrpSpPr>
          <p:grpSpPr>
            <a:xfrm>
              <a:off x="3507240" y="4142246"/>
              <a:ext cx="1087120" cy="1087120"/>
              <a:chOff x="3390400" y="4025406"/>
              <a:chExt cx="1320800" cy="1320800"/>
            </a:xfrm>
          </p:grpSpPr>
          <p:grpSp>
            <p:nvGrpSpPr>
              <p:cNvPr id="59" name="组合 58"/>
              <p:cNvGrpSpPr/>
              <p:nvPr/>
            </p:nvGrpSpPr>
            <p:grpSpPr>
              <a:xfrm rot="10800000">
                <a:off x="3390400" y="4025406"/>
                <a:ext cx="1320800" cy="1320800"/>
                <a:chOff x="2917372" y="3686629"/>
                <a:chExt cx="1320800" cy="1320800"/>
              </a:xfrm>
            </p:grpSpPr>
            <p:sp>
              <p:nvSpPr>
                <p:cNvPr id="61" name="泪滴形 60"/>
                <p:cNvSpPr/>
                <p:nvPr>
                  <p:custDataLst>
                    <p:tags r:id="rId14"/>
                  </p:custDataLst>
                </p:nvPr>
              </p:nvSpPr>
              <p:spPr>
                <a:xfrm rot="8100000">
                  <a:off x="2917372" y="3686629"/>
                  <a:ext cx="1320800" cy="13208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endParaRPr>
                </a:p>
              </p:txBody>
            </p:sp>
            <p:sp>
              <p:nvSpPr>
                <p:cNvPr id="62" name="椭圆 61"/>
                <p:cNvSpPr/>
                <p:nvPr>
                  <p:custDataLst>
                    <p:tags r:id="rId15"/>
                  </p:custDataLst>
                </p:nvPr>
              </p:nvSpPr>
              <p:spPr>
                <a:xfrm>
                  <a:off x="3084286" y="3853543"/>
                  <a:ext cx="986971" cy="986971"/>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white"/>
                    </a:solidFill>
                  </a:endParaRPr>
                </a:p>
              </p:txBody>
            </p:sp>
          </p:grpSp>
          <p:sp>
            <p:nvSpPr>
              <p:cNvPr id="60" name="Freeform 198"/>
              <p:cNvSpPr>
                <a:spLocks noEditPoints="1"/>
              </p:cNvSpPr>
              <p:nvPr>
                <p:custDataLst>
                  <p:tags r:id="rId16"/>
                </p:custDataLst>
              </p:nvPr>
            </p:nvSpPr>
            <p:spPr bwMode="auto">
              <a:xfrm>
                <a:off x="3763994" y="4518097"/>
                <a:ext cx="573612" cy="335417"/>
              </a:xfrm>
              <a:custGeom>
                <a:avLst/>
                <a:gdLst>
                  <a:gd name="T0" fmla="*/ 56 w 224"/>
                  <a:gd name="T1" fmla="*/ 0 h 131"/>
                  <a:gd name="T2" fmla="*/ 172 w 224"/>
                  <a:gd name="T3" fmla="*/ 0 h 131"/>
                  <a:gd name="T4" fmla="*/ 224 w 224"/>
                  <a:gd name="T5" fmla="*/ 73 h 131"/>
                  <a:gd name="T6" fmla="*/ 211 w 224"/>
                  <a:gd name="T7" fmla="*/ 73 h 131"/>
                  <a:gd name="T8" fmla="*/ 211 w 224"/>
                  <a:gd name="T9" fmla="*/ 118 h 131"/>
                  <a:gd name="T10" fmla="*/ 224 w 224"/>
                  <a:gd name="T11" fmla="*/ 118 h 131"/>
                  <a:gd name="T12" fmla="*/ 224 w 224"/>
                  <a:gd name="T13" fmla="*/ 131 h 131"/>
                  <a:gd name="T14" fmla="*/ 0 w 224"/>
                  <a:gd name="T15" fmla="*/ 131 h 131"/>
                  <a:gd name="T16" fmla="*/ 0 w 224"/>
                  <a:gd name="T17" fmla="*/ 118 h 131"/>
                  <a:gd name="T18" fmla="*/ 17 w 224"/>
                  <a:gd name="T19" fmla="*/ 118 h 131"/>
                  <a:gd name="T20" fmla="*/ 17 w 224"/>
                  <a:gd name="T21" fmla="*/ 80 h 131"/>
                  <a:gd name="T22" fmla="*/ 6 w 224"/>
                  <a:gd name="T23" fmla="*/ 80 h 131"/>
                  <a:gd name="T24" fmla="*/ 0 w 224"/>
                  <a:gd name="T25" fmla="*/ 67 h 131"/>
                  <a:gd name="T26" fmla="*/ 56 w 224"/>
                  <a:gd name="T27" fmla="*/ 0 h 131"/>
                  <a:gd name="T28" fmla="*/ 56 w 224"/>
                  <a:gd name="T29" fmla="*/ 0 h 131"/>
                  <a:gd name="T30" fmla="*/ 194 w 224"/>
                  <a:gd name="T31" fmla="*/ 118 h 131"/>
                  <a:gd name="T32" fmla="*/ 194 w 224"/>
                  <a:gd name="T33" fmla="*/ 73 h 131"/>
                  <a:gd name="T34" fmla="*/ 129 w 224"/>
                  <a:gd name="T35" fmla="*/ 73 h 131"/>
                  <a:gd name="T36" fmla="*/ 129 w 224"/>
                  <a:gd name="T37" fmla="*/ 118 h 131"/>
                  <a:gd name="T38" fmla="*/ 138 w 224"/>
                  <a:gd name="T39" fmla="*/ 118 h 131"/>
                  <a:gd name="T40" fmla="*/ 138 w 224"/>
                  <a:gd name="T41" fmla="*/ 77 h 131"/>
                  <a:gd name="T42" fmla="*/ 163 w 224"/>
                  <a:gd name="T43" fmla="*/ 77 h 131"/>
                  <a:gd name="T44" fmla="*/ 163 w 224"/>
                  <a:gd name="T45" fmla="*/ 118 h 131"/>
                  <a:gd name="T46" fmla="*/ 194 w 224"/>
                  <a:gd name="T47" fmla="*/ 118 h 131"/>
                  <a:gd name="T48" fmla="*/ 194 w 224"/>
                  <a:gd name="T49" fmla="*/ 118 h 131"/>
                  <a:gd name="T50" fmla="*/ 112 w 224"/>
                  <a:gd name="T51" fmla="*/ 118 h 131"/>
                  <a:gd name="T52" fmla="*/ 112 w 224"/>
                  <a:gd name="T53" fmla="*/ 73 h 131"/>
                  <a:gd name="T54" fmla="*/ 107 w 224"/>
                  <a:gd name="T55" fmla="*/ 73 h 131"/>
                  <a:gd name="T56" fmla="*/ 64 w 224"/>
                  <a:gd name="T57" fmla="*/ 13 h 131"/>
                  <a:gd name="T58" fmla="*/ 23 w 224"/>
                  <a:gd name="T59" fmla="*/ 62 h 131"/>
                  <a:gd name="T60" fmla="*/ 25 w 224"/>
                  <a:gd name="T61" fmla="*/ 62 h 131"/>
                  <a:gd name="T62" fmla="*/ 34 w 224"/>
                  <a:gd name="T63" fmla="*/ 62 h 131"/>
                  <a:gd name="T64" fmla="*/ 34 w 224"/>
                  <a:gd name="T65" fmla="*/ 118 h 131"/>
                  <a:gd name="T66" fmla="*/ 112 w 224"/>
                  <a:gd name="T67" fmla="*/ 118 h 131"/>
                  <a:gd name="T68" fmla="*/ 112 w 224"/>
                  <a:gd name="T69" fmla="*/ 118 h 131"/>
                  <a:gd name="T70" fmla="*/ 56 w 224"/>
                  <a:gd name="T71" fmla="*/ 71 h 131"/>
                  <a:gd name="T72" fmla="*/ 56 w 224"/>
                  <a:gd name="T73" fmla="*/ 103 h 131"/>
                  <a:gd name="T74" fmla="*/ 77 w 224"/>
                  <a:gd name="T75" fmla="*/ 103 h 131"/>
                  <a:gd name="T76" fmla="*/ 77 w 224"/>
                  <a:gd name="T77" fmla="*/ 71 h 131"/>
                  <a:gd name="T78" fmla="*/ 56 w 224"/>
                  <a:gd name="T79" fmla="*/ 7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4" h="131">
                    <a:moveTo>
                      <a:pt x="56" y="0"/>
                    </a:moveTo>
                    <a:lnTo>
                      <a:pt x="172" y="0"/>
                    </a:lnTo>
                    <a:lnTo>
                      <a:pt x="224" y="73"/>
                    </a:lnTo>
                    <a:lnTo>
                      <a:pt x="211" y="73"/>
                    </a:lnTo>
                    <a:lnTo>
                      <a:pt x="211" y="118"/>
                    </a:lnTo>
                    <a:lnTo>
                      <a:pt x="224" y="118"/>
                    </a:lnTo>
                    <a:lnTo>
                      <a:pt x="224" y="131"/>
                    </a:lnTo>
                    <a:lnTo>
                      <a:pt x="0" y="131"/>
                    </a:lnTo>
                    <a:lnTo>
                      <a:pt x="0" y="118"/>
                    </a:lnTo>
                    <a:lnTo>
                      <a:pt x="17" y="118"/>
                    </a:lnTo>
                    <a:lnTo>
                      <a:pt x="17" y="80"/>
                    </a:lnTo>
                    <a:lnTo>
                      <a:pt x="6" y="80"/>
                    </a:lnTo>
                    <a:lnTo>
                      <a:pt x="0" y="67"/>
                    </a:lnTo>
                    <a:lnTo>
                      <a:pt x="56" y="0"/>
                    </a:lnTo>
                    <a:lnTo>
                      <a:pt x="56" y="0"/>
                    </a:lnTo>
                    <a:close/>
                    <a:moveTo>
                      <a:pt x="194" y="118"/>
                    </a:moveTo>
                    <a:lnTo>
                      <a:pt x="194" y="73"/>
                    </a:lnTo>
                    <a:lnTo>
                      <a:pt x="129" y="73"/>
                    </a:lnTo>
                    <a:lnTo>
                      <a:pt x="129" y="118"/>
                    </a:lnTo>
                    <a:lnTo>
                      <a:pt x="138" y="118"/>
                    </a:lnTo>
                    <a:lnTo>
                      <a:pt x="138" y="77"/>
                    </a:lnTo>
                    <a:lnTo>
                      <a:pt x="163" y="77"/>
                    </a:lnTo>
                    <a:lnTo>
                      <a:pt x="163" y="118"/>
                    </a:lnTo>
                    <a:lnTo>
                      <a:pt x="194" y="118"/>
                    </a:lnTo>
                    <a:lnTo>
                      <a:pt x="194" y="118"/>
                    </a:lnTo>
                    <a:close/>
                    <a:moveTo>
                      <a:pt x="112" y="118"/>
                    </a:moveTo>
                    <a:lnTo>
                      <a:pt x="112" y="73"/>
                    </a:lnTo>
                    <a:lnTo>
                      <a:pt x="107" y="73"/>
                    </a:lnTo>
                    <a:lnTo>
                      <a:pt x="64" y="13"/>
                    </a:lnTo>
                    <a:lnTo>
                      <a:pt x="23" y="62"/>
                    </a:lnTo>
                    <a:lnTo>
                      <a:pt x="25" y="62"/>
                    </a:lnTo>
                    <a:lnTo>
                      <a:pt x="34" y="62"/>
                    </a:lnTo>
                    <a:lnTo>
                      <a:pt x="34" y="118"/>
                    </a:lnTo>
                    <a:lnTo>
                      <a:pt x="112" y="118"/>
                    </a:lnTo>
                    <a:lnTo>
                      <a:pt x="112" y="118"/>
                    </a:lnTo>
                    <a:close/>
                    <a:moveTo>
                      <a:pt x="56" y="71"/>
                    </a:moveTo>
                    <a:lnTo>
                      <a:pt x="56" y="103"/>
                    </a:lnTo>
                    <a:lnTo>
                      <a:pt x="77" y="103"/>
                    </a:lnTo>
                    <a:lnTo>
                      <a:pt x="77" y="71"/>
                    </a:lnTo>
                    <a:lnTo>
                      <a:pt x="56" y="71"/>
                    </a:lnTo>
                    <a:close/>
                  </a:path>
                </a:pathLst>
              </a:custGeom>
              <a:solidFill>
                <a:schemeClr val="accent2"/>
              </a:solidFill>
              <a:ln>
                <a:noFill/>
              </a:ln>
            </p:spPr>
            <p:txBody>
              <a:bodyPr lIns="80296" tIns="40148" rIns="80296" bIns="40148"/>
              <a:lstStyle/>
              <a:p>
                <a:pPr>
                  <a:defRPr/>
                </a:pPr>
                <a:endParaRPr lang="zh-CN" altLang="en-US" sz="1580">
                  <a:solidFill>
                    <a:prstClr val="black"/>
                  </a:solidFill>
                </a:endParaRPr>
              </a:p>
            </p:txBody>
          </p:sp>
        </p:grpSp>
      </p:grpSp>
      <p:sp>
        <p:nvSpPr>
          <p:cNvPr id="70" name="MH_Text_1"/>
          <p:cNvSpPr txBox="1">
            <a:spLocks noChangeArrowheads="1"/>
          </p:cNvSpPr>
          <p:nvPr>
            <p:custDataLst>
              <p:tags r:id="rId17"/>
            </p:custDataLst>
          </p:nvPr>
        </p:nvSpPr>
        <p:spPr bwMode="auto">
          <a:xfrm>
            <a:off x="3659330" y="3952619"/>
            <a:ext cx="1518788" cy="135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latinLnBrk="1">
              <a:lnSpc>
                <a:spcPct val="150000"/>
              </a:lnSpc>
              <a:defRPr/>
            </a:pPr>
            <a:r>
              <a:rPr lang="en-US" altLang="zh-CN" sz="1800" dirty="0">
                <a:latin typeface="+mn-lt"/>
                <a:ea typeface="+mn-ea"/>
                <a:sym typeface="Arial" panose="020B0604020202020204" pitchFamily="34" charset="0"/>
              </a:rPr>
              <a:t>类Haar特征提取</a:t>
            </a:r>
            <a:endParaRPr lang="en-US" altLang="zh-CN" sz="1800" dirty="0">
              <a:latin typeface="+mn-lt"/>
              <a:ea typeface="+mn-ea"/>
              <a:sym typeface="Arial" panose="020B0604020202020204" pitchFamily="34" charset="0"/>
            </a:endParaRPr>
          </a:p>
        </p:txBody>
      </p:sp>
      <p:sp>
        <p:nvSpPr>
          <p:cNvPr id="85" name="MH_Text_1"/>
          <p:cNvSpPr txBox="1">
            <a:spLocks noChangeArrowheads="1"/>
          </p:cNvSpPr>
          <p:nvPr>
            <p:custDataLst>
              <p:tags r:id="rId18"/>
            </p:custDataLst>
          </p:nvPr>
        </p:nvSpPr>
        <p:spPr bwMode="auto">
          <a:xfrm>
            <a:off x="7013882" y="3952619"/>
            <a:ext cx="1518788" cy="135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latinLnBrk="1">
              <a:lnSpc>
                <a:spcPct val="150000"/>
              </a:lnSpc>
              <a:defRPr/>
            </a:pPr>
            <a:r>
              <a:rPr lang="zh-CN" altLang="en-US" sz="1800" dirty="0">
                <a:latin typeface="+mn-lt"/>
                <a:ea typeface="+mn-ea"/>
                <a:sym typeface="Arial" panose="020B0604020202020204" pitchFamily="34" charset="0"/>
              </a:rPr>
              <a:t>增量学习</a:t>
            </a:r>
            <a:endParaRPr lang="zh-CN" altLang="en-US" sz="1800" dirty="0">
              <a:latin typeface="+mn-lt"/>
              <a:ea typeface="+mn-ea"/>
              <a:sym typeface="Arial" panose="020B0604020202020204" pitchFamily="34" charset="0"/>
            </a:endParaRPr>
          </a:p>
        </p:txBody>
      </p:sp>
      <p:sp>
        <p:nvSpPr>
          <p:cNvPr id="89" name="MH_Text_1"/>
          <p:cNvSpPr txBox="1">
            <a:spLocks noChangeArrowheads="1"/>
          </p:cNvSpPr>
          <p:nvPr>
            <p:custDataLst>
              <p:tags r:id="rId19"/>
            </p:custDataLst>
          </p:nvPr>
        </p:nvSpPr>
        <p:spPr bwMode="auto">
          <a:xfrm>
            <a:off x="5177790" y="1929130"/>
            <a:ext cx="1686560" cy="135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latinLnBrk="1">
              <a:lnSpc>
                <a:spcPct val="150000"/>
              </a:lnSpc>
              <a:defRPr/>
            </a:pPr>
            <a:r>
              <a:rPr lang="en-US" altLang="zh-CN" sz="1800" dirty="0">
                <a:latin typeface="+mn-lt"/>
                <a:ea typeface="+mn-ea"/>
                <a:sym typeface="Arial" panose="020B0604020202020204" pitchFamily="34" charset="0"/>
              </a:rPr>
              <a:t>基于AdaBoost分类器的特征选择</a:t>
            </a:r>
            <a:endParaRPr lang="en-US" altLang="zh-CN" sz="1800" dirty="0">
              <a:latin typeface="+mn-lt"/>
              <a:ea typeface="+mn-ea"/>
              <a:sym typeface="Arial" panose="020B0604020202020204" pitchFamily="34" charset="0"/>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0"/>
          <a:stretch>
            <a:fillRect/>
          </a:stretch>
        </p:blipFill>
        <p:spPr>
          <a:xfrm>
            <a:off x="149225" y="57785"/>
            <a:ext cx="1136015" cy="1341120"/>
          </a:xfrm>
          <a:prstGeom prst="rect">
            <a:avLst/>
          </a:prstGeom>
        </p:spPr>
      </p:pic>
      <p:sp>
        <p:nvSpPr>
          <p:cNvPr id="18" name="文本框 17"/>
          <p:cNvSpPr txBox="1"/>
          <p:nvPr>
            <p:custDataLst>
              <p:tags r:id="rId21"/>
            </p:custDataLst>
          </p:nvPr>
        </p:nvSpPr>
        <p:spPr>
          <a:xfrm>
            <a:off x="1285205"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4.</a:t>
            </a:r>
            <a:r>
              <a:rPr lang="zh-CN" altLang="en-US" b="1" dirty="0">
                <a:solidFill>
                  <a:schemeClr val="tx1"/>
                </a:solidFill>
              </a:rPr>
              <a:t>研究内容及方法</a:t>
            </a:r>
            <a:endParaRPr lang="zh-CN" altLang="en-US" b="1" dirty="0">
              <a:solidFill>
                <a:schemeClr val="tx1"/>
              </a:solidFill>
            </a:endParaRPr>
          </a:p>
        </p:txBody>
      </p:sp>
    </p:spTree>
    <p:custDataLst>
      <p:tags r:id="rId2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additive="base">
                                        <p:cTn id="13" dur="500" fill="hold"/>
                                        <p:tgtEl>
                                          <p:spTgt spid="89"/>
                                        </p:tgtEl>
                                        <p:attrNameLst>
                                          <p:attrName>ppt_x</p:attrName>
                                        </p:attrNameLst>
                                      </p:cBhvr>
                                      <p:tavLst>
                                        <p:tav tm="0">
                                          <p:val>
                                            <p:strVal val="#ppt_x"/>
                                          </p:val>
                                        </p:tav>
                                        <p:tav tm="100000">
                                          <p:val>
                                            <p:strVal val="#ppt_x"/>
                                          </p:val>
                                        </p:tav>
                                      </p:tavLst>
                                    </p:anim>
                                    <p:anim calcmode="lin" valueType="num">
                                      <p:cBhvr additive="base">
                                        <p:cTn id="14" dur="500" fill="hold"/>
                                        <p:tgtEl>
                                          <p:spTgt spid="8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additive="base">
                                        <p:cTn id="19" dur="500" fill="hold"/>
                                        <p:tgtEl>
                                          <p:spTgt spid="85"/>
                                        </p:tgtEl>
                                        <p:attrNameLst>
                                          <p:attrName>ppt_x</p:attrName>
                                        </p:attrNameLst>
                                      </p:cBhvr>
                                      <p:tavLst>
                                        <p:tav tm="0">
                                          <p:val>
                                            <p:strVal val="#ppt_x"/>
                                          </p:val>
                                        </p:tav>
                                        <p:tav tm="100000">
                                          <p:val>
                                            <p:strVal val="#ppt_x"/>
                                          </p:val>
                                        </p:tav>
                                      </p:tavLst>
                                    </p:anim>
                                    <p:anim calcmode="lin" valueType="num">
                                      <p:cBhvr additive="base">
                                        <p:cTn id="2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89" grpId="0"/>
      <p:bldP spid="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4844432" y="1510464"/>
            <a:ext cx="2644384" cy="5347536"/>
            <a:chOff x="4844432" y="1510464"/>
            <a:chExt cx="2644384" cy="5347536"/>
          </a:xfrm>
        </p:grpSpPr>
        <p:sp>
          <p:nvSpPr>
            <p:cNvPr id="7" name="Freeform 152"/>
            <p:cNvSpPr/>
            <p:nvPr>
              <p:custDataLst>
                <p:tags r:id="rId2"/>
              </p:custDataLst>
            </p:nvPr>
          </p:nvSpPr>
          <p:spPr bwMode="auto">
            <a:xfrm>
              <a:off x="6340244" y="4272378"/>
              <a:ext cx="723866" cy="518193"/>
            </a:xfrm>
            <a:custGeom>
              <a:avLst/>
              <a:gdLst>
                <a:gd name="T0" fmla="*/ 333 w 507"/>
                <a:gd name="T1" fmla="*/ 294 h 363"/>
                <a:gd name="T2" fmla="*/ 0 w 507"/>
                <a:gd name="T3" fmla="*/ 297 h 363"/>
                <a:gd name="T4" fmla="*/ 491 w 507"/>
                <a:gd name="T5" fmla="*/ 0 h 363"/>
                <a:gd name="T6" fmla="*/ 333 w 507"/>
                <a:gd name="T7" fmla="*/ 294 h 363"/>
              </a:gdLst>
              <a:ahLst/>
              <a:cxnLst>
                <a:cxn ang="0">
                  <a:pos x="T0" y="T1"/>
                </a:cxn>
                <a:cxn ang="0">
                  <a:pos x="T2" y="T3"/>
                </a:cxn>
                <a:cxn ang="0">
                  <a:pos x="T4" y="T5"/>
                </a:cxn>
                <a:cxn ang="0">
                  <a:pos x="T6" y="T7"/>
                </a:cxn>
              </a:cxnLst>
              <a:rect l="0" t="0" r="r" b="b"/>
              <a:pathLst>
                <a:path w="507" h="363">
                  <a:moveTo>
                    <a:pt x="333" y="294"/>
                  </a:moveTo>
                  <a:cubicBezTo>
                    <a:pt x="219" y="363"/>
                    <a:pt x="86" y="360"/>
                    <a:pt x="0" y="297"/>
                  </a:cubicBezTo>
                  <a:cubicBezTo>
                    <a:pt x="491" y="0"/>
                    <a:pt x="491" y="0"/>
                    <a:pt x="491" y="0"/>
                  </a:cubicBezTo>
                  <a:cubicBezTo>
                    <a:pt x="507" y="105"/>
                    <a:pt x="447" y="225"/>
                    <a:pt x="333" y="294"/>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8" name="Freeform 154"/>
            <p:cNvSpPr/>
            <p:nvPr>
              <p:custDataLst>
                <p:tags r:id="rId3"/>
              </p:custDataLst>
            </p:nvPr>
          </p:nvSpPr>
          <p:spPr bwMode="auto">
            <a:xfrm>
              <a:off x="5082159" y="3740831"/>
              <a:ext cx="913515" cy="654420"/>
            </a:xfrm>
            <a:custGeom>
              <a:avLst/>
              <a:gdLst>
                <a:gd name="T0" fmla="*/ 220 w 641"/>
                <a:gd name="T1" fmla="*/ 371 h 459"/>
                <a:gd name="T2" fmla="*/ 641 w 641"/>
                <a:gd name="T3" fmla="*/ 376 h 459"/>
                <a:gd name="T4" fmla="*/ 21 w 641"/>
                <a:gd name="T5" fmla="*/ 0 h 459"/>
                <a:gd name="T6" fmla="*/ 220 w 641"/>
                <a:gd name="T7" fmla="*/ 371 h 459"/>
              </a:gdLst>
              <a:ahLst/>
              <a:cxnLst>
                <a:cxn ang="0">
                  <a:pos x="T0" y="T1"/>
                </a:cxn>
                <a:cxn ang="0">
                  <a:pos x="T2" y="T3"/>
                </a:cxn>
                <a:cxn ang="0">
                  <a:pos x="T4" y="T5"/>
                </a:cxn>
                <a:cxn ang="0">
                  <a:pos x="T6" y="T7"/>
                </a:cxn>
              </a:cxnLst>
              <a:rect l="0" t="0" r="r" b="b"/>
              <a:pathLst>
                <a:path w="641" h="459">
                  <a:moveTo>
                    <a:pt x="220" y="371"/>
                  </a:moveTo>
                  <a:cubicBezTo>
                    <a:pt x="364" y="459"/>
                    <a:pt x="533" y="456"/>
                    <a:pt x="641" y="376"/>
                  </a:cubicBezTo>
                  <a:cubicBezTo>
                    <a:pt x="21" y="0"/>
                    <a:pt x="21" y="0"/>
                    <a:pt x="21" y="0"/>
                  </a:cubicBezTo>
                  <a:cubicBezTo>
                    <a:pt x="0" y="133"/>
                    <a:pt x="76" y="284"/>
                    <a:pt x="220" y="371"/>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0" name="Freeform 155"/>
            <p:cNvSpPr/>
            <p:nvPr>
              <p:custDataLst>
                <p:tags r:id="rId4"/>
              </p:custDataLst>
            </p:nvPr>
          </p:nvSpPr>
          <p:spPr bwMode="auto">
            <a:xfrm>
              <a:off x="6310863" y="2146185"/>
              <a:ext cx="916185" cy="654420"/>
            </a:xfrm>
            <a:custGeom>
              <a:avLst/>
              <a:gdLst>
                <a:gd name="T0" fmla="*/ 220 w 641"/>
                <a:gd name="T1" fmla="*/ 88 h 459"/>
                <a:gd name="T2" fmla="*/ 21 w 641"/>
                <a:gd name="T3" fmla="*/ 459 h 459"/>
                <a:gd name="T4" fmla="*/ 641 w 641"/>
                <a:gd name="T5" fmla="*/ 83 h 459"/>
                <a:gd name="T6" fmla="*/ 220 w 641"/>
                <a:gd name="T7" fmla="*/ 88 h 459"/>
              </a:gdLst>
              <a:ahLst/>
              <a:cxnLst>
                <a:cxn ang="0">
                  <a:pos x="T0" y="T1"/>
                </a:cxn>
                <a:cxn ang="0">
                  <a:pos x="T2" y="T3"/>
                </a:cxn>
                <a:cxn ang="0">
                  <a:pos x="T4" y="T5"/>
                </a:cxn>
                <a:cxn ang="0">
                  <a:pos x="T6" y="T7"/>
                </a:cxn>
              </a:cxnLst>
              <a:rect l="0" t="0" r="r" b="b"/>
              <a:pathLst>
                <a:path w="641" h="459">
                  <a:moveTo>
                    <a:pt x="220" y="88"/>
                  </a:moveTo>
                  <a:cubicBezTo>
                    <a:pt x="76" y="175"/>
                    <a:pt x="0" y="326"/>
                    <a:pt x="21" y="459"/>
                  </a:cubicBezTo>
                  <a:cubicBezTo>
                    <a:pt x="641" y="83"/>
                    <a:pt x="641" y="83"/>
                    <a:pt x="641" y="83"/>
                  </a:cubicBezTo>
                  <a:cubicBezTo>
                    <a:pt x="533" y="3"/>
                    <a:pt x="364" y="0"/>
                    <a:pt x="220" y="88"/>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3" name="Freeform 158"/>
            <p:cNvSpPr/>
            <p:nvPr>
              <p:custDataLst>
                <p:tags r:id="rId5"/>
              </p:custDataLst>
            </p:nvPr>
          </p:nvSpPr>
          <p:spPr bwMode="auto">
            <a:xfrm>
              <a:off x="6342916" y="3177228"/>
              <a:ext cx="1145900" cy="820028"/>
            </a:xfrm>
            <a:custGeom>
              <a:avLst/>
              <a:gdLst>
                <a:gd name="T0" fmla="*/ 529 w 805"/>
                <a:gd name="T1" fmla="*/ 466 h 576"/>
                <a:gd name="T2" fmla="*/ 0 w 805"/>
                <a:gd name="T3" fmla="*/ 472 h 576"/>
                <a:gd name="T4" fmla="*/ 779 w 805"/>
                <a:gd name="T5" fmla="*/ 0 h 576"/>
                <a:gd name="T6" fmla="*/ 529 w 805"/>
                <a:gd name="T7" fmla="*/ 466 h 576"/>
              </a:gdLst>
              <a:ahLst/>
              <a:cxnLst>
                <a:cxn ang="0">
                  <a:pos x="T0" y="T1"/>
                </a:cxn>
                <a:cxn ang="0">
                  <a:pos x="T2" y="T3"/>
                </a:cxn>
                <a:cxn ang="0">
                  <a:pos x="T4" y="T5"/>
                </a:cxn>
                <a:cxn ang="0">
                  <a:pos x="T6" y="T7"/>
                </a:cxn>
              </a:cxnLst>
              <a:rect l="0" t="0" r="r" b="b"/>
              <a:pathLst>
                <a:path w="805" h="576">
                  <a:moveTo>
                    <a:pt x="529" y="466"/>
                  </a:moveTo>
                  <a:cubicBezTo>
                    <a:pt x="348" y="576"/>
                    <a:pt x="136" y="573"/>
                    <a:pt x="0" y="472"/>
                  </a:cubicBezTo>
                  <a:cubicBezTo>
                    <a:pt x="779" y="0"/>
                    <a:pt x="779" y="0"/>
                    <a:pt x="779" y="0"/>
                  </a:cubicBezTo>
                  <a:cubicBezTo>
                    <a:pt x="805" y="167"/>
                    <a:pt x="710" y="357"/>
                    <a:pt x="529" y="466"/>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4" name="Freeform 160"/>
            <p:cNvSpPr/>
            <p:nvPr>
              <p:custDataLst>
                <p:tags r:id="rId6"/>
              </p:custDataLst>
            </p:nvPr>
          </p:nvSpPr>
          <p:spPr bwMode="auto">
            <a:xfrm>
              <a:off x="4844432" y="2618970"/>
              <a:ext cx="1145900" cy="817356"/>
            </a:xfrm>
            <a:custGeom>
              <a:avLst/>
              <a:gdLst>
                <a:gd name="T0" fmla="*/ 276 w 805"/>
                <a:gd name="T1" fmla="*/ 466 h 575"/>
                <a:gd name="T2" fmla="*/ 805 w 805"/>
                <a:gd name="T3" fmla="*/ 471 h 575"/>
                <a:gd name="T4" fmla="*/ 26 w 805"/>
                <a:gd name="T5" fmla="*/ 0 h 575"/>
                <a:gd name="T6" fmla="*/ 276 w 805"/>
                <a:gd name="T7" fmla="*/ 466 h 575"/>
              </a:gdLst>
              <a:ahLst/>
              <a:cxnLst>
                <a:cxn ang="0">
                  <a:pos x="T0" y="T1"/>
                </a:cxn>
                <a:cxn ang="0">
                  <a:pos x="T2" y="T3"/>
                </a:cxn>
                <a:cxn ang="0">
                  <a:pos x="T4" y="T5"/>
                </a:cxn>
                <a:cxn ang="0">
                  <a:pos x="T6" y="T7"/>
                </a:cxn>
              </a:cxnLst>
              <a:rect l="0" t="0" r="r" b="b"/>
              <a:pathLst>
                <a:path w="805" h="575">
                  <a:moveTo>
                    <a:pt x="276" y="466"/>
                  </a:moveTo>
                  <a:cubicBezTo>
                    <a:pt x="457" y="575"/>
                    <a:pt x="669" y="572"/>
                    <a:pt x="805" y="471"/>
                  </a:cubicBezTo>
                  <a:cubicBezTo>
                    <a:pt x="26" y="0"/>
                    <a:pt x="26" y="0"/>
                    <a:pt x="26" y="0"/>
                  </a:cubicBezTo>
                  <a:cubicBezTo>
                    <a:pt x="0" y="167"/>
                    <a:pt x="95" y="356"/>
                    <a:pt x="276" y="466"/>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5" name="Freeform 150"/>
            <p:cNvSpPr/>
            <p:nvPr>
              <p:custDataLst>
                <p:tags r:id="rId7"/>
              </p:custDataLst>
            </p:nvPr>
          </p:nvSpPr>
          <p:spPr bwMode="auto">
            <a:xfrm>
              <a:off x="5990331" y="1510464"/>
              <a:ext cx="347243" cy="3779603"/>
            </a:xfrm>
            <a:custGeom>
              <a:avLst/>
              <a:gdLst>
                <a:gd name="T0" fmla="*/ 121 w 242"/>
                <a:gd name="T1" fmla="*/ 2653 h 2653"/>
                <a:gd name="T2" fmla="*/ 242 w 242"/>
                <a:gd name="T3" fmla="*/ 2531 h 2653"/>
                <a:gd name="T4" fmla="*/ 242 w 242"/>
                <a:gd name="T5" fmla="*/ 122 h 2653"/>
                <a:gd name="T6" fmla="*/ 121 w 242"/>
                <a:gd name="T7" fmla="*/ 0 h 2653"/>
                <a:gd name="T8" fmla="*/ 0 w 242"/>
                <a:gd name="T9" fmla="*/ 122 h 2653"/>
                <a:gd name="T10" fmla="*/ 0 w 242"/>
                <a:gd name="T11" fmla="*/ 2531 h 2653"/>
                <a:gd name="T12" fmla="*/ 121 w 242"/>
                <a:gd name="T13" fmla="*/ 2653 h 2653"/>
              </a:gdLst>
              <a:ahLst/>
              <a:cxnLst>
                <a:cxn ang="0">
                  <a:pos x="T0" y="T1"/>
                </a:cxn>
                <a:cxn ang="0">
                  <a:pos x="T2" y="T3"/>
                </a:cxn>
                <a:cxn ang="0">
                  <a:pos x="T4" y="T5"/>
                </a:cxn>
                <a:cxn ang="0">
                  <a:pos x="T6" y="T7"/>
                </a:cxn>
                <a:cxn ang="0">
                  <a:pos x="T8" y="T9"/>
                </a:cxn>
                <a:cxn ang="0">
                  <a:pos x="T10" y="T11"/>
                </a:cxn>
                <a:cxn ang="0">
                  <a:pos x="T12" y="T13"/>
                </a:cxn>
              </a:cxnLst>
              <a:rect l="0" t="0" r="r" b="b"/>
              <a:pathLst>
                <a:path w="242" h="2653">
                  <a:moveTo>
                    <a:pt x="121" y="2653"/>
                  </a:moveTo>
                  <a:cubicBezTo>
                    <a:pt x="188" y="2653"/>
                    <a:pt x="242" y="2598"/>
                    <a:pt x="242" y="2531"/>
                  </a:cubicBezTo>
                  <a:cubicBezTo>
                    <a:pt x="242" y="122"/>
                    <a:pt x="242" y="122"/>
                    <a:pt x="242" y="122"/>
                  </a:cubicBezTo>
                  <a:cubicBezTo>
                    <a:pt x="242" y="55"/>
                    <a:pt x="188" y="0"/>
                    <a:pt x="121" y="0"/>
                  </a:cubicBezTo>
                  <a:cubicBezTo>
                    <a:pt x="54" y="0"/>
                    <a:pt x="0" y="55"/>
                    <a:pt x="0" y="122"/>
                  </a:cubicBezTo>
                  <a:cubicBezTo>
                    <a:pt x="0" y="2531"/>
                    <a:pt x="0" y="2531"/>
                    <a:pt x="0" y="2531"/>
                  </a:cubicBezTo>
                  <a:cubicBezTo>
                    <a:pt x="0" y="2598"/>
                    <a:pt x="54" y="2653"/>
                    <a:pt x="121" y="2653"/>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6" name="Freeform 151"/>
            <p:cNvSpPr/>
            <p:nvPr>
              <p:custDataLst>
                <p:tags r:id="rId8"/>
              </p:custDataLst>
            </p:nvPr>
          </p:nvSpPr>
          <p:spPr bwMode="auto">
            <a:xfrm>
              <a:off x="6318875" y="4181561"/>
              <a:ext cx="721196" cy="515523"/>
            </a:xfrm>
            <a:custGeom>
              <a:avLst/>
              <a:gdLst>
                <a:gd name="T0" fmla="*/ 174 w 507"/>
                <a:gd name="T1" fmla="*/ 69 h 362"/>
                <a:gd name="T2" fmla="*/ 17 w 507"/>
                <a:gd name="T3" fmla="*/ 362 h 362"/>
                <a:gd name="T4" fmla="*/ 507 w 507"/>
                <a:gd name="T5" fmla="*/ 65 h 362"/>
                <a:gd name="T6" fmla="*/ 174 w 507"/>
                <a:gd name="T7" fmla="*/ 69 h 362"/>
              </a:gdLst>
              <a:ahLst/>
              <a:cxnLst>
                <a:cxn ang="0">
                  <a:pos x="T0" y="T1"/>
                </a:cxn>
                <a:cxn ang="0">
                  <a:pos x="T2" y="T3"/>
                </a:cxn>
                <a:cxn ang="0">
                  <a:pos x="T4" y="T5"/>
                </a:cxn>
                <a:cxn ang="0">
                  <a:pos x="T6" y="T7"/>
                </a:cxn>
              </a:cxnLst>
              <a:rect l="0" t="0" r="r" b="b"/>
              <a:pathLst>
                <a:path w="507" h="362">
                  <a:moveTo>
                    <a:pt x="174" y="69"/>
                  </a:moveTo>
                  <a:cubicBezTo>
                    <a:pt x="60" y="138"/>
                    <a:pt x="0" y="257"/>
                    <a:pt x="17" y="362"/>
                  </a:cubicBezTo>
                  <a:cubicBezTo>
                    <a:pt x="507" y="65"/>
                    <a:pt x="507" y="65"/>
                    <a:pt x="507" y="65"/>
                  </a:cubicBezTo>
                  <a:cubicBezTo>
                    <a:pt x="422" y="2"/>
                    <a:pt x="288" y="0"/>
                    <a:pt x="174" y="69"/>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7" name="Freeform 153"/>
            <p:cNvSpPr/>
            <p:nvPr>
              <p:custDataLst>
                <p:tags r:id="rId9"/>
              </p:custDataLst>
            </p:nvPr>
          </p:nvSpPr>
          <p:spPr bwMode="auto">
            <a:xfrm>
              <a:off x="5111540" y="3625973"/>
              <a:ext cx="913515" cy="651748"/>
            </a:xfrm>
            <a:custGeom>
              <a:avLst/>
              <a:gdLst>
                <a:gd name="T0" fmla="*/ 421 w 641"/>
                <a:gd name="T1" fmla="*/ 87 h 458"/>
                <a:gd name="T2" fmla="*/ 620 w 641"/>
                <a:gd name="T3" fmla="*/ 458 h 458"/>
                <a:gd name="T4" fmla="*/ 0 w 641"/>
                <a:gd name="T5" fmla="*/ 83 h 458"/>
                <a:gd name="T6" fmla="*/ 421 w 641"/>
                <a:gd name="T7" fmla="*/ 87 h 458"/>
              </a:gdLst>
              <a:ahLst/>
              <a:cxnLst>
                <a:cxn ang="0">
                  <a:pos x="T0" y="T1"/>
                </a:cxn>
                <a:cxn ang="0">
                  <a:pos x="T2" y="T3"/>
                </a:cxn>
                <a:cxn ang="0">
                  <a:pos x="T4" y="T5"/>
                </a:cxn>
                <a:cxn ang="0">
                  <a:pos x="T6" y="T7"/>
                </a:cxn>
              </a:cxnLst>
              <a:rect l="0" t="0" r="r" b="b"/>
              <a:pathLst>
                <a:path w="641" h="458">
                  <a:moveTo>
                    <a:pt x="421" y="87"/>
                  </a:moveTo>
                  <a:cubicBezTo>
                    <a:pt x="565" y="174"/>
                    <a:pt x="641" y="325"/>
                    <a:pt x="620" y="458"/>
                  </a:cubicBezTo>
                  <a:cubicBezTo>
                    <a:pt x="0" y="83"/>
                    <a:pt x="0" y="83"/>
                    <a:pt x="0" y="83"/>
                  </a:cubicBezTo>
                  <a:cubicBezTo>
                    <a:pt x="108" y="2"/>
                    <a:pt x="277" y="0"/>
                    <a:pt x="421" y="87"/>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8" name="Freeform 156"/>
            <p:cNvSpPr/>
            <p:nvPr>
              <p:custDataLst>
                <p:tags r:id="rId10"/>
              </p:custDataLst>
            </p:nvPr>
          </p:nvSpPr>
          <p:spPr bwMode="auto">
            <a:xfrm>
              <a:off x="6340244" y="2263713"/>
              <a:ext cx="913515" cy="651748"/>
            </a:xfrm>
            <a:custGeom>
              <a:avLst/>
              <a:gdLst>
                <a:gd name="T0" fmla="*/ 421 w 641"/>
                <a:gd name="T1" fmla="*/ 371 h 458"/>
                <a:gd name="T2" fmla="*/ 0 w 641"/>
                <a:gd name="T3" fmla="*/ 375 h 458"/>
                <a:gd name="T4" fmla="*/ 620 w 641"/>
                <a:gd name="T5" fmla="*/ 0 h 458"/>
                <a:gd name="T6" fmla="*/ 421 w 641"/>
                <a:gd name="T7" fmla="*/ 371 h 458"/>
              </a:gdLst>
              <a:ahLst/>
              <a:cxnLst>
                <a:cxn ang="0">
                  <a:pos x="T0" y="T1"/>
                </a:cxn>
                <a:cxn ang="0">
                  <a:pos x="T2" y="T3"/>
                </a:cxn>
                <a:cxn ang="0">
                  <a:pos x="T4" y="T5"/>
                </a:cxn>
                <a:cxn ang="0">
                  <a:pos x="T6" y="T7"/>
                </a:cxn>
              </a:cxnLst>
              <a:rect l="0" t="0" r="r" b="b"/>
              <a:pathLst>
                <a:path w="641" h="458">
                  <a:moveTo>
                    <a:pt x="421" y="371"/>
                  </a:moveTo>
                  <a:cubicBezTo>
                    <a:pt x="277" y="458"/>
                    <a:pt x="108" y="456"/>
                    <a:pt x="0" y="375"/>
                  </a:cubicBezTo>
                  <a:cubicBezTo>
                    <a:pt x="620" y="0"/>
                    <a:pt x="620" y="0"/>
                    <a:pt x="620" y="0"/>
                  </a:cubicBezTo>
                  <a:cubicBezTo>
                    <a:pt x="641" y="133"/>
                    <a:pt x="565" y="284"/>
                    <a:pt x="421" y="371"/>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19" name="Freeform 157"/>
            <p:cNvSpPr/>
            <p:nvPr>
              <p:custDataLst>
                <p:tags r:id="rId11"/>
              </p:custDataLst>
            </p:nvPr>
          </p:nvSpPr>
          <p:spPr bwMode="auto">
            <a:xfrm>
              <a:off x="6305521" y="3032989"/>
              <a:ext cx="1148571" cy="820028"/>
            </a:xfrm>
            <a:custGeom>
              <a:avLst/>
              <a:gdLst>
                <a:gd name="T0" fmla="*/ 276 w 805"/>
                <a:gd name="T1" fmla="*/ 110 h 576"/>
                <a:gd name="T2" fmla="*/ 26 w 805"/>
                <a:gd name="T3" fmla="*/ 576 h 576"/>
                <a:gd name="T4" fmla="*/ 805 w 805"/>
                <a:gd name="T5" fmla="*/ 104 h 576"/>
                <a:gd name="T6" fmla="*/ 276 w 805"/>
                <a:gd name="T7" fmla="*/ 110 h 576"/>
              </a:gdLst>
              <a:ahLst/>
              <a:cxnLst>
                <a:cxn ang="0">
                  <a:pos x="T0" y="T1"/>
                </a:cxn>
                <a:cxn ang="0">
                  <a:pos x="T2" y="T3"/>
                </a:cxn>
                <a:cxn ang="0">
                  <a:pos x="T4" y="T5"/>
                </a:cxn>
                <a:cxn ang="0">
                  <a:pos x="T6" y="T7"/>
                </a:cxn>
              </a:cxnLst>
              <a:rect l="0" t="0" r="r" b="b"/>
              <a:pathLst>
                <a:path w="805" h="576">
                  <a:moveTo>
                    <a:pt x="276" y="110"/>
                  </a:moveTo>
                  <a:cubicBezTo>
                    <a:pt x="95" y="219"/>
                    <a:pt x="0" y="409"/>
                    <a:pt x="26" y="576"/>
                  </a:cubicBezTo>
                  <a:cubicBezTo>
                    <a:pt x="805" y="104"/>
                    <a:pt x="805" y="104"/>
                    <a:pt x="805" y="104"/>
                  </a:cubicBezTo>
                  <a:cubicBezTo>
                    <a:pt x="669" y="4"/>
                    <a:pt x="457" y="0"/>
                    <a:pt x="276" y="110"/>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20" name="Freeform 159"/>
            <p:cNvSpPr/>
            <p:nvPr>
              <p:custDataLst>
                <p:tags r:id="rId12"/>
              </p:custDataLst>
            </p:nvPr>
          </p:nvSpPr>
          <p:spPr bwMode="auto">
            <a:xfrm>
              <a:off x="4879155" y="2472059"/>
              <a:ext cx="1148571" cy="820028"/>
            </a:xfrm>
            <a:custGeom>
              <a:avLst/>
              <a:gdLst>
                <a:gd name="T0" fmla="*/ 529 w 805"/>
                <a:gd name="T1" fmla="*/ 109 h 575"/>
                <a:gd name="T2" fmla="*/ 779 w 805"/>
                <a:gd name="T3" fmla="*/ 575 h 575"/>
                <a:gd name="T4" fmla="*/ 0 w 805"/>
                <a:gd name="T5" fmla="*/ 104 h 575"/>
                <a:gd name="T6" fmla="*/ 529 w 805"/>
                <a:gd name="T7" fmla="*/ 109 h 575"/>
              </a:gdLst>
              <a:ahLst/>
              <a:cxnLst>
                <a:cxn ang="0">
                  <a:pos x="T0" y="T1"/>
                </a:cxn>
                <a:cxn ang="0">
                  <a:pos x="T2" y="T3"/>
                </a:cxn>
                <a:cxn ang="0">
                  <a:pos x="T4" y="T5"/>
                </a:cxn>
                <a:cxn ang="0">
                  <a:pos x="T6" y="T7"/>
                </a:cxn>
              </a:cxnLst>
              <a:rect l="0" t="0" r="r" b="b"/>
              <a:pathLst>
                <a:path w="805" h="575">
                  <a:moveTo>
                    <a:pt x="529" y="109"/>
                  </a:moveTo>
                  <a:cubicBezTo>
                    <a:pt x="710" y="219"/>
                    <a:pt x="805" y="408"/>
                    <a:pt x="779" y="575"/>
                  </a:cubicBezTo>
                  <a:cubicBezTo>
                    <a:pt x="0" y="104"/>
                    <a:pt x="0" y="104"/>
                    <a:pt x="0" y="104"/>
                  </a:cubicBezTo>
                  <a:cubicBezTo>
                    <a:pt x="136" y="3"/>
                    <a:pt x="348" y="0"/>
                    <a:pt x="529" y="109"/>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21" name="Rectangle 161"/>
            <p:cNvSpPr>
              <a:spLocks noChangeArrowheads="1"/>
            </p:cNvSpPr>
            <p:nvPr>
              <p:custDataLst>
                <p:tags r:id="rId13"/>
              </p:custDataLst>
            </p:nvPr>
          </p:nvSpPr>
          <p:spPr bwMode="auto">
            <a:xfrm>
              <a:off x="5301188" y="5132471"/>
              <a:ext cx="1725528" cy="646405"/>
            </a:xfrm>
            <a:prstGeom prst="rect">
              <a:avLst/>
            </a:prstGeom>
            <a:solidFill>
              <a:schemeClr val="accent1">
                <a:lumMod val="75000"/>
              </a:schemeClr>
            </a:solidFill>
            <a:ln>
              <a:noFill/>
            </a:ln>
          </p:spPr>
          <p:txBody>
            <a:bodyPr vert="horz" wrap="square" lIns="91440" tIns="45720" rIns="91440" bIns="45720" numCol="1" anchor="ctr" anchorCtr="0" compatLnSpc="1">
              <a:normAutofit/>
            </a:bodyPr>
            <a:lstStyle/>
            <a:p>
              <a:pPr algn="ctr"/>
              <a:r>
                <a:rPr lang="zh-CN" altLang="en-US" sz="2800" smtClean="0">
                  <a:solidFill>
                    <a:srgbClr val="FFFFFF"/>
                  </a:solidFill>
                  <a:latin typeface="+mj-lt"/>
                  <a:ea typeface="+mj-ea"/>
                  <a:cs typeface="+mj-cs"/>
                </a:rPr>
                <a:t>目录</a:t>
              </a:r>
              <a:endParaRPr lang="zh-CN" altLang="en-US" sz="2800" smtClean="0">
                <a:solidFill>
                  <a:srgbClr val="FFFFFF"/>
                </a:solidFill>
                <a:latin typeface="+mj-lt"/>
                <a:ea typeface="+mj-ea"/>
                <a:cs typeface="+mj-cs"/>
              </a:endParaRPr>
            </a:p>
          </p:txBody>
        </p:sp>
        <p:sp>
          <p:nvSpPr>
            <p:cNvPr id="23" name="Freeform 162"/>
            <p:cNvSpPr/>
            <p:nvPr>
              <p:custDataLst>
                <p:tags r:id="rId14"/>
              </p:custDataLst>
            </p:nvPr>
          </p:nvSpPr>
          <p:spPr bwMode="auto">
            <a:xfrm>
              <a:off x="5408032" y="5778877"/>
              <a:ext cx="1511841" cy="1079123"/>
            </a:xfrm>
            <a:custGeom>
              <a:avLst/>
              <a:gdLst>
                <a:gd name="T0" fmla="*/ 0 w 566"/>
                <a:gd name="T1" fmla="*/ 0 h 404"/>
                <a:gd name="T2" fmla="*/ 566 w 566"/>
                <a:gd name="T3" fmla="*/ 0 h 404"/>
                <a:gd name="T4" fmla="*/ 525 w 566"/>
                <a:gd name="T5" fmla="*/ 404 h 404"/>
                <a:gd name="T6" fmla="*/ 41 w 566"/>
                <a:gd name="T7" fmla="*/ 404 h 404"/>
                <a:gd name="T8" fmla="*/ 0 w 566"/>
                <a:gd name="T9" fmla="*/ 0 h 404"/>
              </a:gdLst>
              <a:ahLst/>
              <a:cxnLst>
                <a:cxn ang="0">
                  <a:pos x="T0" y="T1"/>
                </a:cxn>
                <a:cxn ang="0">
                  <a:pos x="T2" y="T3"/>
                </a:cxn>
                <a:cxn ang="0">
                  <a:pos x="T4" y="T5"/>
                </a:cxn>
                <a:cxn ang="0">
                  <a:pos x="T6" y="T7"/>
                </a:cxn>
                <a:cxn ang="0">
                  <a:pos x="T8" y="T9"/>
                </a:cxn>
              </a:cxnLst>
              <a:rect l="0" t="0" r="r" b="b"/>
              <a:pathLst>
                <a:path w="566" h="404">
                  <a:moveTo>
                    <a:pt x="0" y="0"/>
                  </a:moveTo>
                  <a:lnTo>
                    <a:pt x="566" y="0"/>
                  </a:lnTo>
                  <a:lnTo>
                    <a:pt x="525" y="404"/>
                  </a:lnTo>
                  <a:lnTo>
                    <a:pt x="41" y="404"/>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1"/>
                </a:solidFill>
              </a:endParaRPr>
            </a:p>
          </p:txBody>
        </p:sp>
        <p:grpSp>
          <p:nvGrpSpPr>
            <p:cNvPr id="24" name="组合 23"/>
            <p:cNvGrpSpPr/>
            <p:nvPr/>
          </p:nvGrpSpPr>
          <p:grpSpPr>
            <a:xfrm>
              <a:off x="5316439" y="1881749"/>
              <a:ext cx="667882" cy="544903"/>
              <a:chOff x="5041425" y="1657375"/>
              <a:chExt cx="942896" cy="769278"/>
            </a:xfrm>
          </p:grpSpPr>
          <p:sp>
            <p:nvSpPr>
              <p:cNvPr id="25" name="Freeform 153"/>
              <p:cNvSpPr/>
              <p:nvPr>
                <p:custDataLst>
                  <p:tags r:id="rId15"/>
                </p:custDataLst>
              </p:nvPr>
            </p:nvSpPr>
            <p:spPr bwMode="auto">
              <a:xfrm>
                <a:off x="5070806" y="1657375"/>
                <a:ext cx="913515" cy="651748"/>
              </a:xfrm>
              <a:custGeom>
                <a:avLst/>
                <a:gdLst>
                  <a:gd name="T0" fmla="*/ 421 w 641"/>
                  <a:gd name="T1" fmla="*/ 87 h 458"/>
                  <a:gd name="T2" fmla="*/ 620 w 641"/>
                  <a:gd name="T3" fmla="*/ 458 h 458"/>
                  <a:gd name="T4" fmla="*/ 0 w 641"/>
                  <a:gd name="T5" fmla="*/ 83 h 458"/>
                  <a:gd name="T6" fmla="*/ 421 w 641"/>
                  <a:gd name="T7" fmla="*/ 87 h 458"/>
                </a:gdLst>
                <a:ahLst/>
                <a:cxnLst>
                  <a:cxn ang="0">
                    <a:pos x="T0" y="T1"/>
                  </a:cxn>
                  <a:cxn ang="0">
                    <a:pos x="T2" y="T3"/>
                  </a:cxn>
                  <a:cxn ang="0">
                    <a:pos x="T4" y="T5"/>
                  </a:cxn>
                  <a:cxn ang="0">
                    <a:pos x="T6" y="T7"/>
                  </a:cxn>
                </a:cxnLst>
                <a:rect l="0" t="0" r="r" b="b"/>
                <a:pathLst>
                  <a:path w="641" h="458">
                    <a:moveTo>
                      <a:pt x="421" y="87"/>
                    </a:moveTo>
                    <a:cubicBezTo>
                      <a:pt x="565" y="174"/>
                      <a:pt x="641" y="325"/>
                      <a:pt x="620" y="458"/>
                    </a:cubicBezTo>
                    <a:cubicBezTo>
                      <a:pt x="0" y="83"/>
                      <a:pt x="0" y="83"/>
                      <a:pt x="0" y="83"/>
                    </a:cubicBezTo>
                    <a:cubicBezTo>
                      <a:pt x="108" y="2"/>
                      <a:pt x="277" y="0"/>
                      <a:pt x="421" y="87"/>
                    </a:cubicBezTo>
                    <a:close/>
                  </a:path>
                </a:pathLst>
              </a:custGeom>
              <a:solidFill>
                <a:srgbClr val="1395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26" name="Freeform 154"/>
              <p:cNvSpPr/>
              <p:nvPr>
                <p:custDataLst>
                  <p:tags r:id="rId16"/>
                </p:custDataLst>
              </p:nvPr>
            </p:nvSpPr>
            <p:spPr bwMode="auto">
              <a:xfrm>
                <a:off x="5041425" y="1772233"/>
                <a:ext cx="913515" cy="654420"/>
              </a:xfrm>
              <a:custGeom>
                <a:avLst/>
                <a:gdLst>
                  <a:gd name="T0" fmla="*/ 220 w 641"/>
                  <a:gd name="T1" fmla="*/ 371 h 459"/>
                  <a:gd name="T2" fmla="*/ 641 w 641"/>
                  <a:gd name="T3" fmla="*/ 376 h 459"/>
                  <a:gd name="T4" fmla="*/ 21 w 641"/>
                  <a:gd name="T5" fmla="*/ 0 h 459"/>
                  <a:gd name="T6" fmla="*/ 220 w 641"/>
                  <a:gd name="T7" fmla="*/ 371 h 459"/>
                </a:gdLst>
                <a:ahLst/>
                <a:cxnLst>
                  <a:cxn ang="0">
                    <a:pos x="T0" y="T1"/>
                  </a:cxn>
                  <a:cxn ang="0">
                    <a:pos x="T2" y="T3"/>
                  </a:cxn>
                  <a:cxn ang="0">
                    <a:pos x="T4" y="T5"/>
                  </a:cxn>
                  <a:cxn ang="0">
                    <a:pos x="T6" y="T7"/>
                  </a:cxn>
                </a:cxnLst>
                <a:rect l="0" t="0" r="r" b="b"/>
                <a:pathLst>
                  <a:path w="641" h="459">
                    <a:moveTo>
                      <a:pt x="220" y="371"/>
                    </a:moveTo>
                    <a:cubicBezTo>
                      <a:pt x="364" y="459"/>
                      <a:pt x="533" y="456"/>
                      <a:pt x="641" y="376"/>
                    </a:cubicBezTo>
                    <a:cubicBezTo>
                      <a:pt x="21" y="0"/>
                      <a:pt x="21" y="0"/>
                      <a:pt x="21" y="0"/>
                    </a:cubicBezTo>
                    <a:cubicBezTo>
                      <a:pt x="0" y="133"/>
                      <a:pt x="76" y="284"/>
                      <a:pt x="220" y="371"/>
                    </a:cubicBezTo>
                    <a:close/>
                  </a:path>
                </a:pathLst>
              </a:custGeom>
              <a:solidFill>
                <a:srgbClr val="1A87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grpSp>
      </p:grpSp>
      <p:sp>
        <p:nvSpPr>
          <p:cNvPr id="29" name="文本框 28"/>
          <p:cNvSpPr txBox="1"/>
          <p:nvPr>
            <p:custDataLst>
              <p:tags r:id="rId17"/>
            </p:custDataLst>
          </p:nvPr>
        </p:nvSpPr>
        <p:spPr>
          <a:xfrm>
            <a:off x="1286026" y="2651414"/>
            <a:ext cx="3648572" cy="461665"/>
          </a:xfrm>
          <a:prstGeom prst="rect">
            <a:avLst/>
          </a:prstGeom>
          <a:noFill/>
        </p:spPr>
        <p:txBody>
          <a:bodyPr wrap="square" rtlCol="0">
            <a:normAutofit/>
          </a:bodyPr>
          <a:lstStyle/>
          <a:p>
            <a:pPr algn="ctr"/>
            <a:r>
              <a:rPr lang="en-US" altLang="zh-CN" sz="2400" b="1" dirty="0">
                <a:solidFill>
                  <a:schemeClr val="accent1"/>
                </a:solidFill>
              </a:rPr>
              <a:t>3.</a:t>
            </a:r>
            <a:r>
              <a:rPr lang="zh-CN" altLang="en-US" sz="2400" b="1" dirty="0">
                <a:solidFill>
                  <a:schemeClr val="accent1"/>
                </a:solidFill>
              </a:rPr>
              <a:t>相关知识</a:t>
            </a:r>
            <a:endParaRPr lang="zh-CN" altLang="en-US" sz="2400" b="1" dirty="0">
              <a:solidFill>
                <a:schemeClr val="accent1"/>
              </a:solidFill>
            </a:endParaRPr>
          </a:p>
        </p:txBody>
      </p:sp>
      <p:sp>
        <p:nvSpPr>
          <p:cNvPr id="32" name="文本框 31"/>
          <p:cNvSpPr txBox="1"/>
          <p:nvPr>
            <p:custDataLst>
              <p:tags r:id="rId18"/>
            </p:custDataLst>
          </p:nvPr>
        </p:nvSpPr>
        <p:spPr>
          <a:xfrm>
            <a:off x="1482907" y="3775770"/>
            <a:ext cx="3648572" cy="461665"/>
          </a:xfrm>
          <a:prstGeom prst="rect">
            <a:avLst/>
          </a:prstGeom>
          <a:noFill/>
        </p:spPr>
        <p:txBody>
          <a:bodyPr wrap="square" rtlCol="0">
            <a:normAutofit/>
          </a:bodyPr>
          <a:lstStyle/>
          <a:p>
            <a:pPr algn="ctr"/>
            <a:r>
              <a:rPr lang="en-US" altLang="zh-CN" sz="2400" b="1" dirty="0">
                <a:solidFill>
                  <a:schemeClr val="accent1"/>
                </a:solidFill>
              </a:rPr>
              <a:t>5.</a:t>
            </a:r>
            <a:r>
              <a:rPr lang="zh-CN" altLang="en-US" sz="2400" b="1" dirty="0">
                <a:solidFill>
                  <a:schemeClr val="accent1"/>
                </a:solidFill>
              </a:rPr>
              <a:t>实验设计</a:t>
            </a:r>
            <a:r>
              <a:rPr lang="zh-CN" altLang="en-US" sz="2400" b="1" dirty="0">
                <a:solidFill>
                  <a:schemeClr val="accent1"/>
                </a:solidFill>
              </a:rPr>
              <a:t>与分析</a:t>
            </a:r>
            <a:endParaRPr lang="zh-CN" altLang="en-US" sz="2400" b="1" dirty="0">
              <a:solidFill>
                <a:schemeClr val="accent1"/>
              </a:solidFill>
            </a:endParaRPr>
          </a:p>
        </p:txBody>
      </p:sp>
      <p:sp>
        <p:nvSpPr>
          <p:cNvPr id="35" name="文本框 34"/>
          <p:cNvSpPr txBox="1"/>
          <p:nvPr>
            <p:custDataLst>
              <p:tags r:id="rId19"/>
            </p:custDataLst>
          </p:nvPr>
        </p:nvSpPr>
        <p:spPr>
          <a:xfrm>
            <a:off x="7488816" y="3109893"/>
            <a:ext cx="3648572" cy="461665"/>
          </a:xfrm>
          <a:prstGeom prst="rect">
            <a:avLst/>
          </a:prstGeom>
          <a:noFill/>
        </p:spPr>
        <p:txBody>
          <a:bodyPr wrap="square" rtlCol="0">
            <a:normAutofit/>
          </a:bodyPr>
          <a:lstStyle/>
          <a:p>
            <a:pPr algn="ctr"/>
            <a:r>
              <a:rPr lang="en-US" altLang="zh-CN" sz="2400" b="1" dirty="0">
                <a:solidFill>
                  <a:schemeClr val="accent1"/>
                </a:solidFill>
              </a:rPr>
              <a:t>4.</a:t>
            </a:r>
            <a:r>
              <a:rPr lang="zh-CN" altLang="en-US" sz="2400" b="1" dirty="0">
                <a:solidFill>
                  <a:schemeClr val="accent1"/>
                </a:solidFill>
              </a:rPr>
              <a:t>研究内容及方法</a:t>
            </a:r>
            <a:endParaRPr lang="zh-CN" altLang="en-US" sz="2400" b="1" dirty="0">
              <a:solidFill>
                <a:schemeClr val="accent1"/>
              </a:solidFill>
            </a:endParaRPr>
          </a:p>
        </p:txBody>
      </p:sp>
      <p:sp>
        <p:nvSpPr>
          <p:cNvPr id="38" name="文本框 37"/>
          <p:cNvSpPr txBox="1"/>
          <p:nvPr>
            <p:custDataLst>
              <p:tags r:id="rId20"/>
            </p:custDataLst>
          </p:nvPr>
        </p:nvSpPr>
        <p:spPr>
          <a:xfrm>
            <a:off x="7196426" y="4141495"/>
            <a:ext cx="3648572" cy="461665"/>
          </a:xfrm>
          <a:prstGeom prst="rect">
            <a:avLst/>
          </a:prstGeom>
          <a:noFill/>
        </p:spPr>
        <p:txBody>
          <a:bodyPr wrap="square" rtlCol="0">
            <a:normAutofit/>
          </a:bodyPr>
          <a:lstStyle/>
          <a:p>
            <a:pPr algn="ctr"/>
            <a:r>
              <a:rPr lang="en-US" altLang="zh-CN" sz="2400" b="1" dirty="0">
                <a:solidFill>
                  <a:schemeClr val="accent1"/>
                </a:solidFill>
              </a:rPr>
              <a:t>6.</a:t>
            </a:r>
            <a:r>
              <a:rPr lang="zh-CN" altLang="en-US" sz="2400" b="1" dirty="0">
                <a:solidFill>
                  <a:schemeClr val="accent1"/>
                </a:solidFill>
              </a:rPr>
              <a:t>总结</a:t>
            </a:r>
            <a:endParaRPr lang="zh-CN" altLang="en-US" sz="2400" b="1" dirty="0">
              <a:solidFill>
                <a:schemeClr val="accent1"/>
              </a:solidFill>
            </a:endParaRPr>
          </a:p>
        </p:txBody>
      </p:sp>
      <p:sp>
        <p:nvSpPr>
          <p:cNvPr id="41" name="文本框 40"/>
          <p:cNvSpPr txBox="1"/>
          <p:nvPr>
            <p:custDataLst>
              <p:tags r:id="rId21"/>
            </p:custDataLst>
          </p:nvPr>
        </p:nvSpPr>
        <p:spPr>
          <a:xfrm>
            <a:off x="7253759" y="2092979"/>
            <a:ext cx="3648572" cy="461665"/>
          </a:xfrm>
          <a:prstGeom prst="rect">
            <a:avLst/>
          </a:prstGeom>
          <a:noFill/>
        </p:spPr>
        <p:txBody>
          <a:bodyPr wrap="square" rtlCol="0">
            <a:normAutofit/>
          </a:bodyPr>
          <a:lstStyle/>
          <a:p>
            <a:pPr algn="ctr"/>
            <a:r>
              <a:rPr lang="en-US" altLang="zh-CN" sz="2400" b="1" dirty="0">
                <a:solidFill>
                  <a:schemeClr val="accent1"/>
                </a:solidFill>
              </a:rPr>
              <a:t>2.</a:t>
            </a:r>
            <a:r>
              <a:rPr lang="zh-CN" altLang="en-US" sz="2400" b="1" dirty="0">
                <a:solidFill>
                  <a:schemeClr val="accent1"/>
                </a:solidFill>
              </a:rPr>
              <a:t>研究现状</a:t>
            </a:r>
            <a:endParaRPr lang="zh-CN" altLang="en-US" sz="2400" b="1" dirty="0">
              <a:solidFill>
                <a:schemeClr val="accent1"/>
              </a:solidFill>
            </a:endParaRPr>
          </a:p>
        </p:txBody>
      </p:sp>
      <p:sp>
        <p:nvSpPr>
          <p:cNvPr id="44" name="文本框 43"/>
          <p:cNvSpPr txBox="1"/>
          <p:nvPr>
            <p:custDataLst>
              <p:tags r:id="rId22"/>
            </p:custDataLst>
          </p:nvPr>
        </p:nvSpPr>
        <p:spPr>
          <a:xfrm>
            <a:off x="1685673" y="1712085"/>
            <a:ext cx="3648572" cy="461665"/>
          </a:xfrm>
          <a:prstGeom prst="rect">
            <a:avLst/>
          </a:prstGeom>
          <a:noFill/>
        </p:spPr>
        <p:txBody>
          <a:bodyPr wrap="square" rtlCol="0">
            <a:normAutofit/>
          </a:bodyPr>
          <a:lstStyle/>
          <a:p>
            <a:pPr algn="ctr"/>
            <a:r>
              <a:rPr lang="en-US" altLang="zh-CN" sz="2400" b="1" dirty="0">
                <a:solidFill>
                  <a:schemeClr val="accent1"/>
                </a:solidFill>
              </a:rPr>
              <a:t>1.</a:t>
            </a:r>
            <a:r>
              <a:rPr lang="zh-CN" altLang="en-US" sz="2400" b="1" dirty="0">
                <a:solidFill>
                  <a:schemeClr val="accent1"/>
                </a:solidFill>
              </a:rPr>
              <a:t>研究背景</a:t>
            </a:r>
            <a:endParaRPr lang="zh-CN" altLang="en-US" sz="2400" b="1" dirty="0">
              <a:solidFill>
                <a:schemeClr val="accent1"/>
              </a:solidFill>
            </a:endParaRPr>
          </a:p>
        </p:txBody>
      </p:sp>
      <p:sp>
        <p:nvSpPr>
          <p:cNvPr id="2" name="文本框 1"/>
          <p:cNvSpPr txBox="1"/>
          <p:nvPr/>
        </p:nvSpPr>
        <p:spPr>
          <a:xfrm>
            <a:off x="25400" y="4762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3" name="图片 2" descr="1"/>
          <p:cNvPicPr>
            <a:picLocks noChangeAspect="1"/>
          </p:cNvPicPr>
          <p:nvPr/>
        </p:nvPicPr>
        <p:blipFill>
          <a:blip r:embed="rId23"/>
          <a:stretch>
            <a:fillRect/>
          </a:stretch>
        </p:blipFill>
        <p:spPr>
          <a:xfrm>
            <a:off x="149860" y="47625"/>
            <a:ext cx="1136015" cy="1341120"/>
          </a:xfrm>
          <a:prstGeom prst="rect">
            <a:avLst/>
          </a:prstGeom>
        </p:spPr>
      </p:pic>
      <p:sp>
        <p:nvSpPr>
          <p:cNvPr id="5" name="文本框 4"/>
          <p:cNvSpPr txBox="1"/>
          <p:nvPr/>
        </p:nvSpPr>
        <p:spPr>
          <a:xfrm>
            <a:off x="1482725" y="215265"/>
            <a:ext cx="4799330" cy="1005840"/>
          </a:xfrm>
          <a:prstGeom prst="rect">
            <a:avLst/>
          </a:prstGeom>
          <a:noFill/>
        </p:spPr>
        <p:txBody>
          <a:bodyPr wrap="square" rtlCol="0">
            <a:spAutoFit/>
          </a:bodyPr>
          <a:p>
            <a:r>
              <a:rPr lang="zh-CN" altLang="en-US" sz="6000"/>
              <a:t>目录</a:t>
            </a:r>
            <a:endParaRPr lang="zh-CN" altLang="en-US" sz="6000"/>
          </a:p>
        </p:txBody>
      </p:sp>
      <p:pic>
        <p:nvPicPr>
          <p:cNvPr id="6" name="图片 5" descr="1"/>
          <p:cNvPicPr>
            <a:picLocks noChangeAspect="1"/>
          </p:cNvPicPr>
          <p:nvPr/>
        </p:nvPicPr>
        <p:blipFill>
          <a:blip r:embed="rId23"/>
          <a:stretch>
            <a:fillRect/>
          </a:stretch>
        </p:blipFill>
        <p:spPr>
          <a:xfrm>
            <a:off x="149860" y="47625"/>
            <a:ext cx="1136015" cy="1341120"/>
          </a:xfrm>
          <a:prstGeom prst="rect">
            <a:avLst/>
          </a:prstGeom>
        </p:spPr>
      </p:pic>
      <p:sp>
        <p:nvSpPr>
          <p:cNvPr id="9" name="文本框 8"/>
          <p:cNvSpPr txBox="1"/>
          <p:nvPr/>
        </p:nvSpPr>
        <p:spPr>
          <a:xfrm>
            <a:off x="1482725" y="215265"/>
            <a:ext cx="4799330" cy="1005840"/>
          </a:xfrm>
          <a:prstGeom prst="rect">
            <a:avLst/>
          </a:prstGeom>
          <a:noFill/>
        </p:spPr>
        <p:txBody>
          <a:bodyPr wrap="square" rtlCol="0">
            <a:spAutoFit/>
          </a:bodyPr>
          <a:p>
            <a:r>
              <a:rPr lang="zh-CN" altLang="en-US" sz="6000"/>
              <a:t>目录</a:t>
            </a:r>
            <a:endParaRPr lang="zh-CN" altLang="en-US" sz="6000"/>
          </a:p>
        </p:txBody>
      </p:sp>
    </p:spTree>
    <p:custDataLst>
      <p:tags r:id="rId24"/>
    </p:custData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45520"/>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ts val="2800"/>
              </a:lnSpc>
            </a:pPr>
            <a:r>
              <a:rPr lang="zh-CN" altLang="en-US" dirty="0"/>
              <a:t>类Ha</a:t>
            </a:r>
            <a:r>
              <a:rPr lang="en-US" altLang="zh-CN" dirty="0"/>
              <a:t>a</a:t>
            </a:r>
            <a:r>
              <a:rPr lang="zh-CN" altLang="en-US" dirty="0"/>
              <a:t>r特征是由V</a:t>
            </a:r>
            <a:r>
              <a:rPr lang="en-US" altLang="zh-CN" dirty="0"/>
              <a:t>iola</a:t>
            </a:r>
            <a:r>
              <a:rPr lang="zh-CN" altLang="en-US" dirty="0"/>
              <a:t>等人在其人脸检测系统中引入的一种简单矩形特征，因类似于Ha</a:t>
            </a:r>
            <a:r>
              <a:rPr lang="en-US" altLang="zh-CN" dirty="0"/>
              <a:t>a</a:t>
            </a:r>
            <a:r>
              <a:rPr lang="zh-CN" altLang="en-US" dirty="0"/>
              <a:t>r小波(Haar wavelet)而得名</a:t>
            </a:r>
            <a:endParaRPr lang="zh-CN" altLang="en-US" dirty="0"/>
          </a:p>
          <a:p>
            <a:pPr fontAlgn="auto">
              <a:lnSpc>
                <a:spcPts val="2800"/>
              </a:lnSpc>
            </a:pPr>
            <a:r>
              <a:rPr lang="zh-CN" altLang="en-US" dirty="0"/>
              <a:t>其定义为图像中相邻区域内像素灰度值总和的差，这种矩形特征能反映检测对象局部特征的灰度变化，由于将积分图像的思想应用到类Ha</a:t>
            </a:r>
            <a:r>
              <a:rPr lang="en-US" altLang="zh-CN" dirty="0"/>
              <a:t>a</a:t>
            </a:r>
            <a:r>
              <a:rPr lang="zh-CN" altLang="en-US" dirty="0"/>
              <a:t>r小波特征的计算中，极大地提高了用于检测器的特征获取速度</a:t>
            </a:r>
            <a:endParaRPr lang="zh-CN" altLang="en-US" dirty="0"/>
          </a:p>
          <a:p>
            <a:pPr fontAlgn="auto">
              <a:lnSpc>
                <a:spcPts val="2800"/>
              </a:lnSpc>
            </a:pPr>
            <a:r>
              <a:rPr lang="zh-CN" altLang="en-US" dirty="0"/>
              <a:t>Lienhart等人在Viola的算法基础上提出了扩展的类Ha</a:t>
            </a:r>
            <a:r>
              <a:rPr lang="en-US" altLang="zh-CN" dirty="0"/>
              <a:t>a</a:t>
            </a:r>
            <a:r>
              <a:rPr lang="zh-CN" altLang="en-US" dirty="0"/>
              <a:t>r特征.该算法不仅使用了水平和竖直方向的矩形区域作为特征，而且将矩形进行旋转，得到了与水平方向成45。角的矩形特征，并且还提出了45特征的快速计算方法，使得系统的识别性能得到显著改善的同时速度没有受到严重影响</a:t>
            </a:r>
            <a:endParaRPr lang="zh-CN" altLang="en-US" dirty="0"/>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3"/>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effectLst>
                  <a:outerShdw blurRad="38100" dist="19050" dir="2700000" algn="tl" rotWithShape="0">
                    <a:schemeClr val="dk1">
                      <a:alpha val="40000"/>
                    </a:schemeClr>
                  </a:outerShdw>
                </a:effectLst>
                <a:sym typeface="+mn-ea"/>
              </a:rPr>
              <a:t>4.1</a:t>
            </a:r>
            <a:r>
              <a:rPr lang="zh-CN" altLang="en-US" b="1" dirty="0">
                <a:effectLst>
                  <a:outerShdw blurRad="38100" dist="19050" dir="2700000" algn="tl" rotWithShape="0">
                    <a:schemeClr val="dk1">
                      <a:alpha val="40000"/>
                    </a:schemeClr>
                  </a:outerShdw>
                </a:effectLst>
                <a:sym typeface="+mn-ea"/>
              </a:rPr>
              <a:t>类</a:t>
            </a:r>
            <a:r>
              <a:rPr lang="en-US" altLang="zh-CN" b="1" dirty="0">
                <a:effectLst>
                  <a:outerShdw blurRad="38100" dist="19050" dir="2700000" algn="tl" rotWithShape="0">
                    <a:schemeClr val="dk1">
                      <a:alpha val="40000"/>
                    </a:schemeClr>
                  </a:outerShdw>
                </a:effectLst>
                <a:sym typeface="+mn-ea"/>
              </a:rPr>
              <a:t>Haar</a:t>
            </a:r>
            <a:r>
              <a:rPr lang="zh-CN" altLang="en-US" b="1" dirty="0">
                <a:effectLst>
                  <a:outerShdw blurRad="38100" dist="19050" dir="2700000" algn="tl" rotWithShape="0">
                    <a:schemeClr val="dk1">
                      <a:alpha val="40000"/>
                    </a:schemeClr>
                  </a:outerShdw>
                </a:effectLst>
                <a:sym typeface="+mn-ea"/>
              </a:rPr>
              <a:t>特征提取</a:t>
            </a:r>
            <a:endParaRPr lang="zh-CN" altLang="en-US" b="1" dirty="0">
              <a:solidFill>
                <a:schemeClr val="tx1"/>
              </a:solidFill>
            </a:endParaRPr>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8616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本文采用扩展的类Haa</a:t>
            </a:r>
            <a:r>
              <a:rPr lang="en-US" altLang="zh-CN" dirty="0"/>
              <a:t>r</a:t>
            </a:r>
            <a:r>
              <a:rPr lang="zh-CN" altLang="en-US" dirty="0"/>
              <a:t>特征来描述车辆的边缘及结构特征 </a:t>
            </a:r>
            <a:endParaRPr lang="zh-CN" altLang="en-US" dirty="0"/>
          </a:p>
          <a:p>
            <a:r>
              <a:rPr lang="zh-CN" altLang="en-US" dirty="0"/>
              <a:t>所得到的Haar特征的数量远远超过32 x 32灰度图像素点的个数，即使每个特征用于分类时都可以快速的计算，整个计算过程也非常耗时</a:t>
            </a:r>
            <a:endParaRPr lang="zh-CN" altLang="en-US" dirty="0"/>
          </a:p>
          <a:p>
            <a:r>
              <a:rPr lang="zh-CN" altLang="en-US" dirty="0"/>
              <a:t>事实上只有少数对分类识别起关键作用的特征，算法是选取这些关键特征的有效手段</a:t>
            </a:r>
            <a:endParaRPr lang="zh-CN" altLang="en-US" dirty="0"/>
          </a:p>
          <a:p>
            <a:endParaRPr lang="zh-CN" altLang="en-US" dirty="0"/>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3"/>
            </p:custDataLst>
          </p:nvPr>
        </p:nvSpPr>
        <p:spPr>
          <a:xfrm>
            <a:off x="1285205" y="126745"/>
            <a:ext cx="10515600" cy="1324800"/>
          </a:xfrm>
          <a:prstGeom prst="rect">
            <a:avLst/>
          </a:prstGeom>
          <a:solidFill>
            <a:schemeClr val="accent1"/>
          </a:solidFill>
        </p:spPr>
        <p:txBody>
          <a:bodyPr anchor="ctr" anchorCtr="0">
            <a:normAutofit/>
            <a:scene3d>
              <a:camera prst="orthographicFront"/>
              <a:lightRig rig="threePt" dir="t"/>
            </a:scene3d>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effectLst>
                  <a:outerShdw blurRad="38100" dist="19050" dir="2700000" algn="tl" rotWithShape="0">
                    <a:schemeClr val="dk1">
                      <a:alpha val="40000"/>
                    </a:schemeClr>
                  </a:outerShdw>
                </a:effectLst>
                <a:sym typeface="+mn-ea"/>
              </a:rPr>
              <a:t>4.1</a:t>
            </a:r>
            <a:r>
              <a:rPr lang="zh-CN" altLang="en-US" b="1" dirty="0">
                <a:solidFill>
                  <a:schemeClr val="tx1"/>
                </a:solidFill>
                <a:effectLst>
                  <a:outerShdw blurRad="38100" dist="19050" dir="2700000" algn="tl" rotWithShape="0">
                    <a:schemeClr val="dk1">
                      <a:alpha val="40000"/>
                    </a:schemeClr>
                  </a:outerShdw>
                </a:effectLst>
                <a:sym typeface="+mn-ea"/>
              </a:rPr>
              <a:t>类</a:t>
            </a:r>
            <a:r>
              <a:rPr lang="en-US" altLang="zh-CN" b="1" dirty="0">
                <a:solidFill>
                  <a:schemeClr val="tx1"/>
                </a:solidFill>
                <a:effectLst>
                  <a:outerShdw blurRad="38100" dist="19050" dir="2700000" algn="tl" rotWithShape="0">
                    <a:schemeClr val="dk1">
                      <a:alpha val="40000"/>
                    </a:schemeClr>
                  </a:outerShdw>
                </a:effectLst>
                <a:sym typeface="+mn-ea"/>
              </a:rPr>
              <a:t>Haar</a:t>
            </a:r>
            <a:r>
              <a:rPr lang="zh-CN" altLang="en-US" b="1" dirty="0">
                <a:solidFill>
                  <a:schemeClr val="tx1"/>
                </a:solidFill>
                <a:effectLst>
                  <a:outerShdw blurRad="38100" dist="19050" dir="2700000" algn="tl" rotWithShape="0">
                    <a:schemeClr val="dk1">
                      <a:alpha val="40000"/>
                    </a:schemeClr>
                  </a:outerShdw>
                </a:effectLst>
                <a:sym typeface="+mn-ea"/>
              </a:rPr>
              <a:t>特征提取</a:t>
            </a:r>
            <a:endParaRPr lang="zh-CN" altLang="en-US" b="1" dirty="0">
              <a:solidFill>
                <a:schemeClr val="tx1"/>
              </a:solidFill>
              <a:effectLst>
                <a:outerShdw blurRad="38100" dist="19050" dir="2700000" algn="tl" rotWithShape="0">
                  <a:schemeClr val="dk1">
                    <a:alpha val="40000"/>
                  </a:schemeClr>
                </a:outerShdw>
              </a:effectLst>
              <a:sym typeface="+mn-ea"/>
            </a:endParaRPr>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540385" y="1700530"/>
            <a:ext cx="10515600" cy="483235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将所有训练样本图像均归一化为32 X 32的灰度图，进行图像预处理</a:t>
            </a:r>
            <a:endParaRPr lang="zh-CN" altLang="en-US" dirty="0"/>
          </a:p>
          <a:p>
            <a:r>
              <a:rPr lang="zh-CN" altLang="en-US" dirty="0"/>
              <a:t>对于给定的图像中感兴趣区域（ROI）即车辆区域，</a:t>
            </a:r>
            <a:r>
              <a:rPr lang="zh-CN" altLang="en-US" dirty="0">
                <a:sym typeface="+mn-ea"/>
              </a:rPr>
              <a:t>考虑到车辆的结构性能，</a:t>
            </a:r>
            <a:r>
              <a:rPr lang="zh-CN" altLang="en-US" dirty="0"/>
              <a:t>根据对称和纵横比的信息使用阴影区域分割。把图像分割，找到可能存在车辆的感兴趣区域</a:t>
            </a:r>
            <a:endParaRPr lang="zh-CN" altLang="en-US" dirty="0"/>
          </a:p>
          <a:p>
            <a:endParaRPr lang="zh-CN" altLang="en-US" dirty="0"/>
          </a:p>
          <a:p>
            <a:pPr marL="0" indent="0">
              <a:buNone/>
            </a:pPr>
            <a:endParaRPr lang="zh-CN" altLang="en-US" dirty="0"/>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3"/>
            </p:custDataLst>
          </p:nvPr>
        </p:nvSpPr>
        <p:spPr>
          <a:xfrm>
            <a:off x="1285205"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effectLst>
                  <a:outerShdw blurRad="38100" dist="19050" dir="2700000" algn="tl" rotWithShape="0">
                    <a:schemeClr val="dk1">
                      <a:alpha val="40000"/>
                    </a:schemeClr>
                  </a:outerShdw>
                </a:effectLst>
                <a:sym typeface="+mn-ea"/>
              </a:rPr>
              <a:t>4.1</a:t>
            </a:r>
            <a:r>
              <a:rPr lang="zh-CN" altLang="en-US" b="1" dirty="0">
                <a:effectLst>
                  <a:outerShdw blurRad="38100" dist="19050" dir="2700000" algn="tl" rotWithShape="0">
                    <a:schemeClr val="dk1">
                      <a:alpha val="40000"/>
                    </a:schemeClr>
                  </a:outerShdw>
                </a:effectLst>
                <a:sym typeface="+mn-ea"/>
              </a:rPr>
              <a:t>类</a:t>
            </a:r>
            <a:r>
              <a:rPr lang="en-US" altLang="zh-CN" b="1" dirty="0">
                <a:effectLst>
                  <a:outerShdw blurRad="38100" dist="19050" dir="2700000" algn="tl" rotWithShape="0">
                    <a:schemeClr val="dk1">
                      <a:alpha val="40000"/>
                    </a:schemeClr>
                  </a:outerShdw>
                </a:effectLst>
                <a:sym typeface="+mn-ea"/>
              </a:rPr>
              <a:t>Haar</a:t>
            </a:r>
            <a:r>
              <a:rPr lang="zh-CN" altLang="en-US" b="1" dirty="0">
                <a:effectLst>
                  <a:outerShdw blurRad="38100" dist="19050" dir="2700000" algn="tl" rotWithShape="0">
                    <a:schemeClr val="dk1">
                      <a:alpha val="40000"/>
                    </a:schemeClr>
                  </a:outerShdw>
                </a:effectLst>
                <a:sym typeface="+mn-ea"/>
              </a:rPr>
              <a:t>特征提取</a:t>
            </a:r>
            <a:endParaRPr lang="zh-CN" altLang="en-US" b="1" dirty="0">
              <a:solidFill>
                <a:schemeClr val="tx1"/>
              </a:solidFill>
            </a:endParaRPr>
          </a:p>
        </p:txBody>
      </p:sp>
      <p:pic>
        <p:nvPicPr>
          <p:cNvPr id="2" name="图片 1" descr="B[$`ST4S1PIQ[MQFZ@_9YBC"/>
          <p:cNvPicPr>
            <a:picLocks noChangeAspect="1"/>
          </p:cNvPicPr>
          <p:nvPr/>
        </p:nvPicPr>
        <p:blipFill>
          <a:blip r:embed="rId4"/>
          <a:stretch>
            <a:fillRect/>
          </a:stretch>
        </p:blipFill>
        <p:spPr>
          <a:xfrm>
            <a:off x="1878330" y="3983990"/>
            <a:ext cx="8000365" cy="1611630"/>
          </a:xfrm>
          <a:prstGeom prst="rect">
            <a:avLst/>
          </a:prstGeom>
        </p:spPr>
      </p:pic>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91200" y="192807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ym typeface="+mn-ea"/>
              </a:rPr>
              <a:t>通过机器学习，用</a:t>
            </a:r>
            <a:r>
              <a:rPr lang="en-US" altLang="zh-CN" dirty="0">
                <a:sym typeface="+mn-ea"/>
              </a:rPr>
              <a:t>Haar</a:t>
            </a:r>
            <a:r>
              <a:rPr lang="zh-CN" altLang="en-US" dirty="0">
                <a:sym typeface="+mn-ea"/>
              </a:rPr>
              <a:t>滤波使车辆特征明显</a:t>
            </a:r>
            <a:endParaRPr lang="zh-CN" altLang="en-US" dirty="0"/>
          </a:p>
          <a:p>
            <a:r>
              <a:rPr lang="zh-CN" altLang="en-US" dirty="0"/>
              <a:t>方法中使用的类Haar特征原型：</a:t>
            </a:r>
            <a:r>
              <a:rPr lang="en-US" altLang="zh-CN" dirty="0"/>
              <a:t>(a)</a:t>
            </a:r>
            <a:r>
              <a:rPr lang="zh-CN" altLang="en-US" dirty="0"/>
              <a:t>边缘特征 </a:t>
            </a:r>
            <a:r>
              <a:rPr lang="en-US" altLang="zh-CN" dirty="0"/>
              <a:t>(b)</a:t>
            </a:r>
            <a:r>
              <a:rPr lang="zh-CN" altLang="en-US" dirty="0"/>
              <a:t>线特征 </a:t>
            </a:r>
            <a:r>
              <a:rPr lang="en-US" altLang="zh-CN" dirty="0"/>
              <a:t>(c)</a:t>
            </a:r>
            <a:r>
              <a:rPr lang="zh-CN" altLang="en-US" dirty="0"/>
              <a:t>中心环绕特征 （</a:t>
            </a:r>
            <a:r>
              <a:rPr lang="en-US" altLang="zh-CN" dirty="0"/>
              <a:t>d</a:t>
            </a:r>
            <a:r>
              <a:rPr lang="zh-CN" altLang="en-US" dirty="0"/>
              <a:t>）对角线特征</a:t>
            </a:r>
            <a:endParaRPr lang="zh-CN" altLang="en-US" dirty="0"/>
          </a:p>
          <a:p>
            <a:endParaRPr lang="zh-CN" altLang="en-US" dirty="0"/>
          </a:p>
          <a:p>
            <a:endParaRPr lang="zh-CN" altLang="en-US" dirty="0"/>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3"/>
            </p:custDataLst>
          </p:nvPr>
        </p:nvSpPr>
        <p:spPr>
          <a:xfrm>
            <a:off x="1285205" y="126745"/>
            <a:ext cx="10515600" cy="1324800"/>
          </a:xfrm>
          <a:prstGeom prst="rect">
            <a:avLst/>
          </a:prstGeom>
          <a:noFill/>
        </p:spPr>
        <p:txBody>
          <a:bodyPr anchor="ctr" anchorCtr="0">
            <a:normAutofit/>
            <a:scene3d>
              <a:camera prst="orthographicFront"/>
              <a:lightRig rig="threePt" dir="t"/>
            </a:scene3d>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effectLst>
                  <a:outerShdw blurRad="38100" dist="19050" dir="2700000" algn="tl" rotWithShape="0">
                    <a:schemeClr val="dk1">
                      <a:alpha val="40000"/>
                    </a:schemeClr>
                  </a:outerShdw>
                </a:effectLst>
                <a:sym typeface="+mn-ea"/>
              </a:rPr>
              <a:t>4.1</a:t>
            </a:r>
            <a:r>
              <a:rPr lang="zh-CN" altLang="en-US" b="1" dirty="0">
                <a:solidFill>
                  <a:schemeClr val="tx1"/>
                </a:solidFill>
                <a:effectLst>
                  <a:outerShdw blurRad="38100" dist="19050" dir="2700000" algn="tl" rotWithShape="0">
                    <a:schemeClr val="dk1">
                      <a:alpha val="40000"/>
                    </a:schemeClr>
                  </a:outerShdw>
                </a:effectLst>
                <a:sym typeface="+mn-ea"/>
              </a:rPr>
              <a:t>类</a:t>
            </a:r>
            <a:r>
              <a:rPr lang="en-US" altLang="zh-CN" b="1" dirty="0">
                <a:solidFill>
                  <a:schemeClr val="tx1"/>
                </a:solidFill>
                <a:effectLst>
                  <a:outerShdw blurRad="38100" dist="19050" dir="2700000" algn="tl" rotWithShape="0">
                    <a:schemeClr val="dk1">
                      <a:alpha val="40000"/>
                    </a:schemeClr>
                  </a:outerShdw>
                </a:effectLst>
                <a:sym typeface="+mn-ea"/>
              </a:rPr>
              <a:t>Haar</a:t>
            </a:r>
            <a:r>
              <a:rPr lang="zh-CN" altLang="en-US" b="1" dirty="0">
                <a:solidFill>
                  <a:schemeClr val="tx1"/>
                </a:solidFill>
                <a:effectLst>
                  <a:outerShdw blurRad="38100" dist="19050" dir="2700000" algn="tl" rotWithShape="0">
                    <a:schemeClr val="dk1">
                      <a:alpha val="40000"/>
                    </a:schemeClr>
                  </a:outerShdw>
                </a:effectLst>
                <a:sym typeface="+mn-ea"/>
              </a:rPr>
              <a:t>特征提取</a:t>
            </a:r>
            <a:endParaRPr lang="zh-CN" altLang="en-US" b="1" dirty="0">
              <a:solidFill>
                <a:schemeClr val="tx1"/>
              </a:solidFill>
              <a:effectLst>
                <a:outerShdw blurRad="38100" dist="19050" dir="2700000" algn="tl" rotWithShape="0">
                  <a:schemeClr val="dk1">
                    <a:alpha val="40000"/>
                  </a:schemeClr>
                </a:outerShdw>
              </a:effectLst>
              <a:sym typeface="+mn-ea"/>
            </a:endParaRPr>
          </a:p>
        </p:txBody>
      </p:sp>
      <p:pic>
        <p:nvPicPr>
          <p:cNvPr id="2" name="图片 1"/>
          <p:cNvPicPr>
            <a:picLocks noChangeAspect="1"/>
          </p:cNvPicPr>
          <p:nvPr/>
        </p:nvPicPr>
        <p:blipFill>
          <a:blip r:embed="rId4"/>
          <a:stretch>
            <a:fillRect/>
          </a:stretch>
        </p:blipFill>
        <p:spPr>
          <a:xfrm>
            <a:off x="3355975" y="3469640"/>
            <a:ext cx="4867275" cy="1859280"/>
          </a:xfrm>
          <a:prstGeom prst="rect">
            <a:avLst/>
          </a:prstGeom>
        </p:spPr>
      </p:pic>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custDataLst>
              <p:tags r:id="rId1"/>
            </p:custDataLst>
          </p:nvPr>
        </p:nvSpPr>
        <p:spPr>
          <a:xfrm>
            <a:off x="2575560" y="1824990"/>
            <a:ext cx="7350125" cy="4342765"/>
          </a:xfrm>
        </p:spPr>
        <p:txBody>
          <a:bodyPr/>
          <a:lstStyle/>
          <a:p>
            <a:r>
              <a:rPr lang="en-US" altLang="zh-CN" sz="2800" dirty="0"/>
              <a:t>            </a:t>
            </a:r>
            <a:r>
              <a:rPr lang="zh-CN" altLang="en-US" sz="2800" dirty="0"/>
              <a:t>描述车辆外观的类Haar特征示例</a:t>
            </a:r>
            <a:endParaRPr lang="zh-CN" altLang="en-US" sz="2800" dirty="0"/>
          </a:p>
        </p:txBody>
      </p:sp>
      <p:pic>
        <p:nvPicPr>
          <p:cNvPr id="5" name="图片占位符 4" descr="C:\Users\lenovo\Desktop\图片1.png图片1"/>
          <p:cNvPicPr>
            <a:picLocks noGrp="1" noChangeAspect="1"/>
          </p:cNvPicPr>
          <p:nvPr>
            <p:ph type="pic" idx="1"/>
            <p:custDataLst>
              <p:tags r:id="rId2"/>
            </p:custDataLst>
          </p:nvPr>
        </p:nvPicPr>
        <p:blipFill>
          <a:blip r:embed="rId3"/>
          <a:srcRect/>
          <a:stretch>
            <a:fillRect/>
          </a:stretch>
        </p:blipFill>
        <p:spPr>
          <a:xfrm>
            <a:off x="3010535" y="2593975"/>
            <a:ext cx="6170295" cy="3635375"/>
          </a:xfrm>
        </p:spPr>
      </p:pic>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4"/>
          <a:stretch>
            <a:fillRect/>
          </a:stretch>
        </p:blipFill>
        <p:spPr>
          <a:xfrm>
            <a:off x="149225" y="57785"/>
            <a:ext cx="1136015" cy="1341120"/>
          </a:xfrm>
          <a:prstGeom prst="rect">
            <a:avLst/>
          </a:prstGeom>
        </p:spPr>
      </p:pic>
      <p:sp>
        <p:nvSpPr>
          <p:cNvPr id="18" name="文本框 17"/>
          <p:cNvSpPr txBox="1"/>
          <p:nvPr>
            <p:custDataLst>
              <p:tags r:id="rId5"/>
            </p:custDataLst>
          </p:nvPr>
        </p:nvSpPr>
        <p:spPr>
          <a:xfrm>
            <a:off x="1285205"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effectLst>
                  <a:outerShdw blurRad="38100" dist="19050" dir="2700000" algn="tl" rotWithShape="0">
                    <a:schemeClr val="dk1">
                      <a:alpha val="40000"/>
                    </a:schemeClr>
                  </a:outerShdw>
                </a:effectLst>
                <a:sym typeface="+mn-ea"/>
              </a:rPr>
              <a:t>4.1</a:t>
            </a:r>
            <a:r>
              <a:rPr lang="zh-CN" altLang="en-US" b="1" dirty="0">
                <a:effectLst>
                  <a:outerShdw blurRad="38100" dist="19050" dir="2700000" algn="tl" rotWithShape="0">
                    <a:schemeClr val="dk1">
                      <a:alpha val="40000"/>
                    </a:schemeClr>
                  </a:outerShdw>
                </a:effectLst>
                <a:sym typeface="+mn-ea"/>
              </a:rPr>
              <a:t>类</a:t>
            </a:r>
            <a:r>
              <a:rPr lang="en-US" altLang="zh-CN" b="1" dirty="0">
                <a:effectLst>
                  <a:outerShdw blurRad="38100" dist="19050" dir="2700000" algn="tl" rotWithShape="0">
                    <a:schemeClr val="dk1">
                      <a:alpha val="40000"/>
                    </a:schemeClr>
                  </a:outerShdw>
                </a:effectLst>
                <a:sym typeface="+mn-ea"/>
              </a:rPr>
              <a:t>Haar</a:t>
            </a:r>
            <a:r>
              <a:rPr lang="zh-CN" altLang="en-US" b="1" dirty="0">
                <a:effectLst>
                  <a:outerShdw blurRad="38100" dist="19050" dir="2700000" algn="tl" rotWithShape="0">
                    <a:schemeClr val="dk1">
                      <a:alpha val="40000"/>
                    </a:schemeClr>
                  </a:outerShdw>
                </a:effectLst>
                <a:sym typeface="+mn-ea"/>
              </a:rPr>
              <a:t>特征提取</a:t>
            </a:r>
            <a:endParaRPr lang="zh-CN" altLang="en-US" b="1" dirty="0">
              <a:solidFill>
                <a:schemeClr val="tx1"/>
              </a:solidFill>
            </a:endParaRPr>
          </a:p>
        </p:txBody>
      </p:sp>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34965" y="184552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AdaBoost算法是由Freund  &amp;Schapire提出的一种自适应的Boost算法，其主要原理是将所有待分类样本赋予相等的初始权值</a:t>
            </a:r>
            <a:r>
              <a:rPr lang="zh-CN" altLang="en-US" dirty="0"/>
              <a:t>。</a:t>
            </a:r>
            <a:r>
              <a:rPr lang="en-US" altLang="zh-CN" dirty="0"/>
              <a:t>在每一轮选取弱分类器(比随机猜测略好)的训练中，选择对样本带权分类错误最小的特征与</a:t>
            </a:r>
            <a:r>
              <a:rPr lang="zh-CN" altLang="en-US" dirty="0"/>
              <a:t>阀</a:t>
            </a:r>
            <a:r>
              <a:rPr lang="en-US" altLang="zh-CN" dirty="0"/>
              <a:t>值组合作为当前选取的弱分类器</a:t>
            </a:r>
            <a:endParaRPr lang="en-US" altLang="zh-CN" dirty="0"/>
          </a:p>
          <a:p>
            <a:r>
              <a:rPr lang="en-US" altLang="zh-CN" dirty="0"/>
              <a:t>根据当前的弱分类器的分类效果对样本的权值进行更新分类错误的样本权值升高，而分类正确的样本权值降低</a:t>
            </a:r>
            <a:r>
              <a:rPr lang="zh-CN" altLang="en-US" dirty="0"/>
              <a:t>。</a:t>
            </a:r>
            <a:r>
              <a:rPr lang="en-US" altLang="zh-CN" dirty="0"/>
              <a:t>在反复进行多次迭代训练后，可以使分类错误趋近于零</a:t>
            </a:r>
            <a:r>
              <a:rPr lang="zh-CN" altLang="en-US" dirty="0"/>
              <a:t>。</a:t>
            </a:r>
            <a:r>
              <a:rPr lang="en-US" altLang="zh-CN" dirty="0"/>
              <a:t>而且训练</a:t>
            </a:r>
            <a:r>
              <a:rPr lang="en-US" altLang="zh-CN" dirty="0">
                <a:sym typeface="+mn-ea"/>
              </a:rPr>
              <a:t>AdaBoost</a:t>
            </a:r>
            <a:r>
              <a:rPr lang="en-US" altLang="zh-CN" dirty="0"/>
              <a:t>分类器的同时还伴随有特征的选择过程</a:t>
            </a:r>
            <a:r>
              <a:rPr lang="zh-CN" altLang="en-US" dirty="0"/>
              <a:t>。</a:t>
            </a:r>
            <a:endParaRPr lang="zh-CN" altLang="en-US" dirty="0"/>
          </a:p>
        </p:txBody>
      </p:sp>
      <p:sp>
        <p:nvSpPr>
          <p:cNvPr id="16" name="文本框 15"/>
          <p:cNvSpPr txBox="1"/>
          <p:nvPr/>
        </p:nvSpPr>
        <p:spPr>
          <a:xfrm>
            <a:off x="25400" y="-317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3"/>
            </p:custDataLst>
          </p:nvPr>
        </p:nvSpPr>
        <p:spPr>
          <a:xfrm>
            <a:off x="1285205" y="126745"/>
            <a:ext cx="10515600" cy="1324800"/>
          </a:xfrm>
          <a:prstGeom prst="rect">
            <a:avLst/>
          </a:prstGeom>
          <a:noFill/>
        </p:spPr>
        <p:txBody>
          <a:bodyPr anchor="ctr" anchorCtr="0">
            <a:normAutofit/>
            <a:scene3d>
              <a:camera prst="orthographicFront"/>
              <a:lightRig rig="threePt" dir="t"/>
            </a:scene3d>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effectLst>
                  <a:outerShdw blurRad="38100" dist="19050" dir="2700000" algn="tl" rotWithShape="0">
                    <a:schemeClr val="dk1">
                      <a:alpha val="40000"/>
                    </a:schemeClr>
                  </a:outerShdw>
                </a:effectLst>
                <a:sym typeface="+mn-ea"/>
              </a:rPr>
              <a:t>4.2</a:t>
            </a:r>
            <a:r>
              <a:rPr lang="zh-CN" altLang="en-US" b="1" dirty="0">
                <a:solidFill>
                  <a:schemeClr val="tx1"/>
                </a:solidFill>
                <a:effectLst>
                  <a:outerShdw blurRad="38100" dist="19050" dir="2700000" algn="tl" rotWithShape="0">
                    <a:schemeClr val="dk1">
                      <a:alpha val="40000"/>
                    </a:schemeClr>
                  </a:outerShdw>
                </a:effectLst>
                <a:sym typeface="+mn-ea"/>
              </a:rPr>
              <a:t>特征选择</a:t>
            </a:r>
            <a:endParaRPr lang="zh-CN" altLang="en-US" b="1" dirty="0">
              <a:solidFill>
                <a:schemeClr val="tx1"/>
              </a:solidFill>
              <a:effectLst>
                <a:outerShdw blurRad="38100" dist="19050" dir="2700000" algn="tl" rotWithShape="0">
                  <a:schemeClr val="dk1">
                    <a:alpha val="40000"/>
                  </a:schemeClr>
                </a:outerShdw>
              </a:effectLst>
              <a:sym typeface="+mn-ea"/>
            </a:endParaRPr>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64810" y="199919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3200" b="1" dirty="0"/>
              <a:t>传统的特征选择：</a:t>
            </a:r>
            <a:endParaRPr lang="zh-CN" altLang="en-US" sz="3200" b="1" dirty="0"/>
          </a:p>
          <a:p>
            <a:pPr marL="0" indent="0">
              <a:buNone/>
            </a:pPr>
            <a:r>
              <a:rPr lang="zh-CN" altLang="en-US" dirty="0"/>
              <a:t>特征选择的时间主要是消耗在寻找弱分类器</a:t>
            </a:r>
            <a:endParaRPr lang="zh-CN" altLang="en-US" dirty="0"/>
          </a:p>
          <a:p>
            <a:pPr marL="0" indent="0">
              <a:buNone/>
            </a:pPr>
            <a:r>
              <a:rPr lang="zh-CN" altLang="en-US" dirty="0"/>
              <a:t>产生弱分类器包括考虑三个阶段：</a:t>
            </a:r>
            <a:endParaRPr lang="zh-CN" altLang="en-US" dirty="0"/>
          </a:p>
          <a:p>
            <a:pPr marL="0" indent="0">
              <a:buNone/>
            </a:pPr>
            <a:r>
              <a:rPr lang="zh-CN" altLang="en-US" dirty="0"/>
              <a:t>（1）产生潜在的分类位置 </a:t>
            </a:r>
            <a:endParaRPr lang="zh-CN" altLang="en-US" dirty="0"/>
          </a:p>
          <a:p>
            <a:pPr marL="0" indent="0">
              <a:buNone/>
            </a:pPr>
            <a:r>
              <a:rPr lang="zh-CN" altLang="en-US" dirty="0"/>
              <a:t>（2）计算每个潜在的分类位置的分类误差 </a:t>
            </a:r>
            <a:endParaRPr lang="zh-CN" altLang="en-US" dirty="0"/>
          </a:p>
          <a:p>
            <a:pPr marL="0" indent="0">
              <a:buNone/>
            </a:pPr>
            <a:r>
              <a:rPr lang="zh-CN" altLang="en-US" dirty="0"/>
              <a:t>（3）选择分类误差最小的最佳分类器（弱分类器）</a:t>
            </a:r>
            <a:endParaRPr lang="zh-CN" altLang="en-US" dirty="0"/>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3"/>
            </p:custDataLst>
          </p:nvPr>
        </p:nvSpPr>
        <p:spPr>
          <a:xfrm>
            <a:off x="1285205"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effectLst>
                  <a:outerShdw blurRad="38100" dist="19050" dir="2700000" algn="tl" rotWithShape="0">
                    <a:schemeClr val="dk1">
                      <a:alpha val="40000"/>
                    </a:schemeClr>
                  </a:outerShdw>
                </a:effectLst>
                <a:sym typeface="+mn-ea"/>
              </a:rPr>
              <a:t>4.2</a:t>
            </a:r>
            <a:r>
              <a:rPr lang="zh-CN" altLang="en-US" b="1" dirty="0">
                <a:effectLst>
                  <a:outerShdw blurRad="38100" dist="19050" dir="2700000" algn="tl" rotWithShape="0">
                    <a:schemeClr val="dk1">
                      <a:alpha val="40000"/>
                    </a:schemeClr>
                  </a:outerShdw>
                </a:effectLst>
                <a:sym typeface="+mn-ea"/>
              </a:rPr>
              <a:t>特征选择</a:t>
            </a:r>
            <a:endParaRPr lang="zh-CN" altLang="en-US" b="1" dirty="0">
              <a:solidFill>
                <a:schemeClr val="tx1"/>
              </a:solidFill>
            </a:endParaRPr>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6584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3200" b="1" dirty="0"/>
              <a:t>本文提到的特征选择</a:t>
            </a:r>
            <a:endParaRPr lang="zh-CN" altLang="en-US" sz="3200" b="1" dirty="0"/>
          </a:p>
          <a:p>
            <a:r>
              <a:rPr lang="zh-CN" altLang="en-US" dirty="0"/>
              <a:t>提出的特征选择方法与传统的特征选择方法的区别在于阶段（1）</a:t>
            </a:r>
            <a:endParaRPr lang="zh-CN" altLang="en-US" dirty="0"/>
          </a:p>
          <a:p>
            <a:r>
              <a:rPr lang="zh-CN" altLang="en-US" dirty="0"/>
              <a:t>传统方法仅利用特征值产生潜在的分类位置，并且该方法生成的潜在分类位置的特征值与类别相结合</a:t>
            </a:r>
            <a:endParaRPr lang="zh-CN" altLang="en-US" dirty="0"/>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3"/>
            </p:custDataLst>
          </p:nvPr>
        </p:nvSpPr>
        <p:spPr>
          <a:xfrm>
            <a:off x="1285205"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effectLst>
                  <a:outerShdw blurRad="38100" dist="19050" dir="2700000" algn="tl" rotWithShape="0">
                    <a:schemeClr val="dk1">
                      <a:alpha val="40000"/>
                    </a:schemeClr>
                  </a:outerShdw>
                </a:effectLst>
                <a:sym typeface="+mn-ea"/>
              </a:rPr>
              <a:t>4.2</a:t>
            </a:r>
            <a:r>
              <a:rPr lang="zh-CN" altLang="en-US" b="1" dirty="0">
                <a:effectLst>
                  <a:outerShdw blurRad="38100" dist="19050" dir="2700000" algn="tl" rotWithShape="0">
                    <a:schemeClr val="dk1">
                      <a:alpha val="40000"/>
                    </a:schemeClr>
                  </a:outerShdw>
                </a:effectLst>
                <a:sym typeface="+mn-ea"/>
              </a:rPr>
              <a:t>特征选择</a:t>
            </a:r>
            <a:endParaRPr lang="zh-CN" altLang="en-US" b="1" dirty="0">
              <a:solidFill>
                <a:schemeClr val="tx1"/>
              </a:solidFill>
            </a:endParaRPr>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930" y="211920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图中所提出的特征选择方法和传统的选择方法的不同，空心和实心圆表示两个不同的类分别。</a:t>
            </a: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sym typeface="+mn-ea"/>
            </a:endParaRPr>
          </a:p>
          <a:p>
            <a:pPr marL="0" indent="0" algn="ctr">
              <a:buNone/>
            </a:pPr>
            <a:r>
              <a:rPr lang="zh-CN" altLang="en-US" sz="1600" dirty="0">
                <a:sym typeface="+mn-ea"/>
              </a:rPr>
              <a:t>（a）传统的特征选择方法 （b）所提出的特征选择方法</a:t>
            </a:r>
            <a:endParaRPr lang="zh-CN" altLang="en-US" sz="1600" dirty="0">
              <a:sym typeface="+mn-ea"/>
            </a:endParaRPr>
          </a:p>
          <a:p>
            <a:pPr marL="0" indent="0" algn="l">
              <a:buNone/>
            </a:pPr>
            <a:r>
              <a:rPr lang="zh-CN" altLang="en-US" sz="2800" dirty="0">
                <a:sym typeface="+mn-ea"/>
              </a:rPr>
              <a:t>改进后把相同的弱分类器合并，使弱分类器数量减少</a:t>
            </a:r>
            <a:endParaRPr lang="zh-CN" altLang="en-US" sz="2800" dirty="0">
              <a:sym typeface="+mn-ea"/>
            </a:endParaRPr>
          </a:p>
          <a:p>
            <a:pPr marL="0" indent="0" algn="l">
              <a:buNone/>
            </a:pPr>
            <a:endParaRPr lang="zh-CN" altLang="en-US" dirty="0"/>
          </a:p>
        </p:txBody>
      </p:sp>
      <p:pic>
        <p:nvPicPr>
          <p:cNvPr id="2" name="图片 -2147482622"/>
          <p:cNvPicPr>
            <a:picLocks noChangeAspect="1"/>
          </p:cNvPicPr>
          <p:nvPr/>
        </p:nvPicPr>
        <p:blipFill>
          <a:blip r:embed="rId2"/>
          <a:stretch>
            <a:fillRect/>
          </a:stretch>
        </p:blipFill>
        <p:spPr>
          <a:xfrm>
            <a:off x="4153218" y="3027045"/>
            <a:ext cx="3886835" cy="1539240"/>
          </a:xfrm>
          <a:prstGeom prst="rect">
            <a:avLst/>
          </a:prstGeom>
          <a:noFill/>
          <a:ln w="9525">
            <a:noFill/>
          </a:ln>
        </p:spPr>
      </p:pic>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3"/>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effectLst>
                  <a:outerShdw blurRad="38100" dist="19050" dir="2700000" algn="tl" rotWithShape="0">
                    <a:schemeClr val="dk1">
                      <a:alpha val="40000"/>
                    </a:schemeClr>
                  </a:outerShdw>
                </a:effectLst>
                <a:sym typeface="+mn-ea"/>
              </a:rPr>
              <a:t>4.2</a:t>
            </a:r>
            <a:r>
              <a:rPr lang="zh-CN" altLang="en-US" b="1" dirty="0">
                <a:effectLst>
                  <a:outerShdw blurRad="38100" dist="19050" dir="2700000" algn="tl" rotWithShape="0">
                    <a:schemeClr val="dk1">
                      <a:alpha val="40000"/>
                    </a:schemeClr>
                  </a:outerShdw>
                </a:effectLst>
                <a:sym typeface="+mn-ea"/>
              </a:rPr>
              <a:t>特征选择</a:t>
            </a:r>
            <a:endParaRPr lang="zh-CN" altLang="en-US" b="1" dirty="0">
              <a:solidFill>
                <a:schemeClr val="tx1"/>
              </a:solidFill>
            </a:endParaRPr>
          </a:p>
        </p:txBody>
      </p:sp>
    </p:spTree>
    <p:custDataLst>
      <p:tags r:id="rId5"/>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206078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很多常用的分类器如AdaBoost和支持向量机（SVM）对足够的训练数据储存稳定，原始形式中它们在结构上不适合增量学习，当额外的数据成为可用时，这些学习机通常组合原始数据和新建数据进行再训练，然而再训练这些学习机是十分耗时的。</a:t>
            </a:r>
            <a:endParaRPr lang="zh-CN" altLang="en-US" dirty="0"/>
          </a:p>
          <a:p>
            <a:r>
              <a:rPr lang="zh-CN" altLang="en-US" dirty="0"/>
              <a:t>本文中我们设计一个快速增量学习算法来处理这个问题。基本想法是从新建训练样本中选择一些新的关键类Haar特征并将它们添加到旧的关键类Haar特征。由于原始训练样本的数量远远超过了新增加的训练样本，关键类Haar从原始训练样本获得的特征在分类过程中占主导地位，因此从新添加的训练样本中选择新的关键特征不消耗太多时间。 </a:t>
            </a:r>
            <a:endParaRPr lang="zh-CN" altLang="en-US" dirty="0"/>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3"/>
            </p:custDataLst>
          </p:nvPr>
        </p:nvSpPr>
        <p:spPr>
          <a:xfrm>
            <a:off x="1285205"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effectLst>
                  <a:outerShdw blurRad="38100" dist="19050" dir="2700000" algn="tl" rotWithShape="0">
                    <a:schemeClr val="dk1">
                      <a:alpha val="40000"/>
                    </a:schemeClr>
                  </a:outerShdw>
                </a:effectLst>
                <a:sym typeface="+mn-ea"/>
              </a:rPr>
              <a:t>4.3</a:t>
            </a:r>
            <a:r>
              <a:rPr lang="zh-CN" altLang="en-US" b="1" dirty="0">
                <a:solidFill>
                  <a:schemeClr val="tx1"/>
                </a:solidFill>
                <a:effectLst>
                  <a:outerShdw blurRad="38100" dist="19050" dir="2700000" algn="tl" rotWithShape="0">
                    <a:schemeClr val="dk1">
                      <a:alpha val="40000"/>
                    </a:schemeClr>
                  </a:outerShdw>
                </a:effectLst>
                <a:sym typeface="+mn-ea"/>
              </a:rPr>
              <a:t>增量学习</a:t>
            </a:r>
            <a:endParaRPr lang="zh-CN" altLang="en-US" b="1" dirty="0">
              <a:solidFill>
                <a:schemeClr val="tx1"/>
              </a:solidFill>
              <a:effectLst>
                <a:outerShdw blurRad="38100" dist="19050" dir="2700000" algn="tl" rotWithShape="0">
                  <a:schemeClr val="dk1">
                    <a:alpha val="40000"/>
                  </a:schemeClr>
                </a:outerShdw>
              </a:effectLst>
              <a:sym typeface="+mn-ea"/>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400" y="-11430"/>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7" name="图片 6" descr="1"/>
          <p:cNvPicPr>
            <a:picLocks noChangeAspect="1"/>
          </p:cNvPicPr>
          <p:nvPr/>
        </p:nvPicPr>
        <p:blipFill>
          <a:blip r:embed="rId1"/>
          <a:stretch>
            <a:fillRect/>
          </a:stretch>
        </p:blipFill>
        <p:spPr>
          <a:xfrm>
            <a:off x="25400" y="57785"/>
            <a:ext cx="1136015" cy="1341120"/>
          </a:xfrm>
          <a:prstGeom prst="rect">
            <a:avLst/>
          </a:prstGeom>
        </p:spPr>
      </p:pic>
      <p:sp>
        <p:nvSpPr>
          <p:cNvPr id="2" name="文本框 1"/>
          <p:cNvSpPr txBox="1"/>
          <p:nvPr>
            <p:custDataLst>
              <p:tags r:id="rId2"/>
            </p:custDataLst>
          </p:nvPr>
        </p:nvSpPr>
        <p:spPr>
          <a:xfrm>
            <a:off x="1265520" y="57530"/>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1.</a:t>
            </a:r>
            <a:r>
              <a:rPr lang="zh-CN" altLang="en-US" b="1" dirty="0">
                <a:solidFill>
                  <a:schemeClr val="tx1"/>
                </a:solidFill>
              </a:rPr>
              <a:t>研究背景</a:t>
            </a:r>
            <a:endParaRPr lang="zh-CN" altLang="en-US" b="1" dirty="0">
              <a:solidFill>
                <a:schemeClr val="tx1"/>
              </a:solidFill>
            </a:endParaRPr>
          </a:p>
        </p:txBody>
      </p:sp>
      <p:sp>
        <p:nvSpPr>
          <p:cNvPr id="3" name="文本框 2"/>
          <p:cNvSpPr txBox="1"/>
          <p:nvPr>
            <p:custDataLst>
              <p:tags r:id="rId3"/>
            </p:custDataLst>
          </p:nvPr>
        </p:nvSpPr>
        <p:spPr>
          <a:xfrm>
            <a:off x="767045" y="208047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ts val="2800"/>
              </a:lnSpc>
            </a:pPr>
            <a:r>
              <a:rPr lang="zh-CN" altLang="en-US" dirty="0"/>
              <a:t>车辆检测是实际</a:t>
            </a:r>
            <a:r>
              <a:rPr lang="zh-CN" altLang="en-US" dirty="0"/>
              <a:t>应用（如自引导车辆、驾驶员辅助系统，智能停车系统，或测量交通参数，车辆计数，速度和流量）中的重要组成部分</a:t>
            </a:r>
            <a:endParaRPr lang="zh-CN" altLang="en-US" dirty="0"/>
          </a:p>
          <a:p>
            <a:pPr fontAlgn="auto">
              <a:lnSpc>
                <a:spcPts val="2800"/>
              </a:lnSpc>
            </a:pPr>
            <a:r>
              <a:rPr lang="zh-CN" altLang="en-US" dirty="0"/>
              <a:t>基于视觉的技术分析车辆是目前发展的</a:t>
            </a:r>
            <a:r>
              <a:rPr lang="zh-CN" altLang="en-US" dirty="0"/>
              <a:t>趋势，由于受类内差变（如车辆会有不同的形状，大小和颜色，会受到附近物体和复杂的室外环境</a:t>
            </a:r>
            <a:r>
              <a:rPr lang="en-US" altLang="zh-CN" dirty="0"/>
              <a:t>)</a:t>
            </a:r>
            <a:r>
              <a:rPr lang="zh-CN" altLang="en-US" dirty="0"/>
              <a:t>的影响，基于视觉的车辆检测是一个具有挑战性的课题</a:t>
            </a:r>
            <a:endParaRPr lang="zh-CN" altLang="en-US" dirty="0"/>
          </a:p>
          <a:p>
            <a:pPr fontAlgn="auto">
              <a:lnSpc>
                <a:spcPts val="2800"/>
              </a:lnSpc>
            </a:pPr>
            <a:r>
              <a:rPr lang="zh-CN" altLang="en-US" dirty="0"/>
              <a:t>AdaBoost是一种车辆检测的常用方法，但是训练所需的时间过长。本文提出一种快速学习算法来解决AdaBoost车辆识别方面的弱点</a:t>
            </a:r>
            <a:endParaRPr lang="zh-CN" altLang="en-US" dirty="0"/>
          </a:p>
          <a:p>
            <a:pPr fontAlgn="auto">
              <a:lnSpc>
                <a:spcPts val="2800"/>
              </a:lnSpc>
            </a:pPr>
            <a:endParaRPr lang="zh-CN" altLang="en-US" dirty="0"/>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13375" y="200935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p>
          <a:p>
            <a:r>
              <a:rPr lang="en-US" altLang="zh-CN" dirty="0"/>
              <a:t> </a:t>
            </a:r>
            <a:r>
              <a:rPr lang="zh-CN" altLang="en-US" dirty="0"/>
              <a:t>对传统的AdaBoost算法改进，节省工作时间</a:t>
            </a:r>
            <a:endParaRPr lang="zh-CN" altLang="en-US" dirty="0"/>
          </a:p>
          <a:p>
            <a:endParaRPr lang="zh-CN" altLang="en-US" dirty="0"/>
          </a:p>
          <a:p>
            <a:r>
              <a:rPr lang="zh-CN" altLang="en-US" dirty="0"/>
              <a:t>设计快速增量学习算法，提高学习效率</a:t>
            </a:r>
            <a:endParaRPr lang="zh-CN" altLang="en-US" dirty="0"/>
          </a:p>
          <a:p>
            <a:endParaRPr lang="zh-CN" altLang="en-US" dirty="0"/>
          </a:p>
        </p:txBody>
      </p:sp>
      <p:sp>
        <p:nvSpPr>
          <p:cNvPr id="16" name="文本框 15"/>
          <p:cNvSpPr txBox="1"/>
          <p:nvPr/>
        </p:nvSpPr>
        <p:spPr>
          <a:xfrm>
            <a:off x="25400" y="57785"/>
            <a:ext cx="12141200" cy="1463040"/>
          </a:xfrm>
          <a:prstGeom prst="rect">
            <a:avLst/>
          </a:prstGeom>
          <a:solidFill>
            <a:schemeClr val="accent1"/>
          </a:solidFill>
          <a:ln>
            <a:solidFill>
              <a:schemeClr val="accent1"/>
            </a:solidFill>
          </a:ln>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3"/>
            </p:custDataLst>
          </p:nvPr>
        </p:nvSpPr>
        <p:spPr>
          <a:xfrm>
            <a:off x="1285205" y="126745"/>
            <a:ext cx="10515600" cy="1324800"/>
          </a:xfrm>
          <a:prstGeom prst="rect">
            <a:avLst/>
          </a:prstGeom>
          <a:noFill/>
        </p:spPr>
        <p:txBody>
          <a:bodyPr anchor="ctr" anchorCtr="0">
            <a:normAutofit/>
            <a:scene3d>
              <a:camera prst="orthographicFront"/>
              <a:lightRig rig="threePt" dir="t"/>
            </a:scene3d>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effectLst>
                  <a:outerShdw blurRad="38100" dist="19050" dir="2700000" algn="tl" rotWithShape="0">
                    <a:schemeClr val="dk1">
                      <a:alpha val="40000"/>
                    </a:schemeClr>
                  </a:outerShdw>
                </a:effectLst>
                <a:sym typeface="+mn-ea"/>
              </a:rPr>
              <a:t>4.4</a:t>
            </a:r>
            <a:r>
              <a:rPr lang="zh-CN" altLang="en-US" b="1" dirty="0">
                <a:solidFill>
                  <a:schemeClr val="tx1"/>
                </a:solidFill>
                <a:effectLst>
                  <a:outerShdw blurRad="38100" dist="19050" dir="2700000" algn="tl" rotWithShape="0">
                    <a:schemeClr val="dk1">
                      <a:alpha val="40000"/>
                    </a:schemeClr>
                  </a:outerShdw>
                </a:effectLst>
                <a:sym typeface="+mn-ea"/>
              </a:rPr>
              <a:t>主要创新点</a:t>
            </a:r>
            <a:endParaRPr lang="zh-CN" altLang="en-US" b="1" dirty="0">
              <a:solidFill>
                <a:schemeClr val="tx1"/>
              </a:solidFill>
              <a:effectLst>
                <a:outerShdw blurRad="38100" dist="19050" dir="2700000" algn="tl" rotWithShape="0">
                  <a:schemeClr val="dk1">
                    <a:alpha val="40000"/>
                  </a:schemeClr>
                </a:outerShdw>
              </a:effectLst>
              <a:sym typeface="+mn-ea"/>
            </a:endParaRPr>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6331672" y="1520562"/>
            <a:ext cx="5235612" cy="4133850"/>
            <a:chOff x="6311352" y="1496432"/>
            <a:chExt cx="5235612" cy="4133850"/>
          </a:xfrm>
        </p:grpSpPr>
        <p:pic>
          <p:nvPicPr>
            <p:cNvPr id="10" name="图片 9"/>
            <p:cNvPicPr>
              <a:picLocks noChangeAspect="1"/>
            </p:cNvPicPr>
            <p:nvPr>
              <p:custDataLst>
                <p:tags r:id="rId2"/>
              </p:custDataLst>
            </p:nvPr>
          </p:nvPicPr>
          <p:blipFill rotWithShape="1">
            <a:blip r:embed="rId3" cstate="screen"/>
            <a:srcRect/>
            <a:stretch>
              <a:fillRect/>
            </a:stretch>
          </p:blipFill>
          <p:spPr>
            <a:xfrm>
              <a:off x="6311352" y="1496432"/>
              <a:ext cx="5235612" cy="4133850"/>
            </a:xfrm>
            <a:prstGeom prst="rect">
              <a:avLst/>
            </a:prstGeom>
          </p:spPr>
        </p:pic>
        <p:pic>
          <p:nvPicPr>
            <p:cNvPr id="11" name="图片 10" descr="C:\Users\lenovo\Desktop\图片1.png图片1"/>
            <p:cNvPicPr>
              <a:picLocks noChangeAspect="1"/>
            </p:cNvPicPr>
            <p:nvPr>
              <p:custDataLst>
                <p:tags r:id="rId4"/>
              </p:custDataLst>
            </p:nvPr>
          </p:nvPicPr>
          <p:blipFill rotWithShape="1">
            <a:blip r:embed="rId5"/>
            <a:srcRect/>
            <a:stretch>
              <a:fillRect/>
            </a:stretch>
          </p:blipFill>
          <p:spPr>
            <a:xfrm>
              <a:off x="6602817" y="1735827"/>
              <a:ext cx="4652010" cy="2663825"/>
            </a:xfrm>
            <a:prstGeom prst="rect">
              <a:avLst/>
            </a:prstGeom>
          </p:spPr>
        </p:pic>
      </p:grpSp>
      <p:sp>
        <p:nvSpPr>
          <p:cNvPr id="30" name="MH_Text_1"/>
          <p:cNvSpPr txBox="1">
            <a:spLocks noChangeArrowheads="1"/>
          </p:cNvSpPr>
          <p:nvPr>
            <p:custDataLst>
              <p:tags r:id="rId6"/>
            </p:custDataLst>
          </p:nvPr>
        </p:nvSpPr>
        <p:spPr bwMode="auto">
          <a:xfrm>
            <a:off x="896240" y="2044478"/>
            <a:ext cx="5016484" cy="1508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latinLnBrk="1">
              <a:lnSpc>
                <a:spcPct val="160000"/>
              </a:lnSpc>
              <a:defRPr/>
            </a:pPr>
            <a:r>
              <a:rPr lang="en-US" altLang="zh-CN" sz="1300" b="1" dirty="0">
                <a:sym typeface="+mn-ea"/>
              </a:rPr>
              <a:t>为了评估所提出的方法，我们将它们分别应用到两个收集的图像数据集和两个公共数据集，方法的任务是执行二类图像分类：车辆与非车辆。</a:t>
            </a:r>
            <a:endParaRPr lang="en-US" altLang="zh-CN" sz="1300" b="1" dirty="0">
              <a:sym typeface="+mn-ea"/>
            </a:endParaRPr>
          </a:p>
          <a:p>
            <a:pPr latinLnBrk="1">
              <a:lnSpc>
                <a:spcPct val="160000"/>
              </a:lnSpc>
              <a:defRPr/>
            </a:pPr>
            <a:r>
              <a:rPr lang="en-US" altLang="zh-CN" sz="1300" b="1" dirty="0">
                <a:sym typeface="+mn-ea"/>
              </a:rPr>
              <a:t>两个收集的数据集是从方法 [21,41 ]分割的ROIs（感兴趣区域）获得，根据道路环境划分数据集</a:t>
            </a:r>
            <a:r>
              <a:rPr lang="en-US" altLang="zh-CN" sz="1300" dirty="0">
                <a:sym typeface="+mn-ea"/>
              </a:rPr>
              <a:t>。</a:t>
            </a:r>
            <a:endParaRPr lang="en-US" altLang="zh-CN" sz="900" dirty="0">
              <a:latin typeface="+mn-lt"/>
              <a:ea typeface="+mn-ea"/>
              <a:sym typeface="+mn-ea"/>
            </a:endParaRPr>
          </a:p>
        </p:txBody>
      </p:sp>
      <p:sp>
        <p:nvSpPr>
          <p:cNvPr id="9" name="MH_Text_1"/>
          <p:cNvSpPr txBox="1">
            <a:spLocks noChangeArrowheads="1"/>
          </p:cNvSpPr>
          <p:nvPr>
            <p:custDataLst>
              <p:tags r:id="rId7"/>
            </p:custDataLst>
          </p:nvPr>
        </p:nvSpPr>
        <p:spPr bwMode="auto">
          <a:xfrm>
            <a:off x="985775" y="3987086"/>
            <a:ext cx="5016484" cy="1508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latinLnBrk="1">
              <a:lnSpc>
                <a:spcPct val="160000"/>
              </a:lnSpc>
              <a:defRPr/>
            </a:pPr>
            <a:r>
              <a:rPr lang="en-US" altLang="zh-CN" b="1" dirty="0">
                <a:sym typeface="+mn-ea"/>
              </a:rPr>
              <a:t>第一部分包括23687张样品，17647张样品进行随机选择训练，其中包括8774张车辆样本和8873张非车辆样本</a:t>
            </a:r>
            <a:r>
              <a:rPr lang="zh-CN" altLang="en-US" b="1" dirty="0">
                <a:sym typeface="+mn-ea"/>
              </a:rPr>
              <a:t>，</a:t>
            </a:r>
            <a:r>
              <a:rPr lang="en-US" altLang="zh-CN" b="1" dirty="0">
                <a:sym typeface="+mn-ea"/>
              </a:rPr>
              <a:t>剩下的6040张样品（记为测试数据I）用于测试。测试数据包括4266张车辆样本和1774张非车辆样本。</a:t>
            </a:r>
            <a:endParaRPr lang="en-US" altLang="zh-CN" b="1" dirty="0">
              <a:latin typeface="+mn-lt"/>
              <a:ea typeface="+mn-ea"/>
              <a:sym typeface="Arial" panose="020B0604020202020204" pitchFamily="34" charset="0"/>
            </a:endParaRPr>
          </a:p>
        </p:txBody>
      </p:sp>
      <p:cxnSp>
        <p:nvCxnSpPr>
          <p:cNvPr id="3" name="直接连接符 2"/>
          <p:cNvCxnSpPr/>
          <p:nvPr>
            <p:custDataLst>
              <p:tags r:id="rId8"/>
            </p:custDataLst>
          </p:nvPr>
        </p:nvCxnSpPr>
        <p:spPr>
          <a:xfrm>
            <a:off x="985577" y="3552562"/>
            <a:ext cx="492671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9"/>
            </p:custDataLst>
          </p:nvPr>
        </p:nvSpPr>
        <p:spPr>
          <a:xfrm>
            <a:off x="1390015" y="440682"/>
            <a:ext cx="10306050" cy="1080000"/>
          </a:xfrm>
          <a:prstGeom prst="rect">
            <a:avLst/>
          </a:prstGeom>
          <a:noFill/>
        </p:spPr>
        <p:txBody>
          <a:bodyPr vert="horz" lIns="91440" tIns="45720" rIns="91440" bIns="45720" rtlCol="0" anchor="ctr">
            <a:normAutofit/>
          </a:bodyPr>
          <a:lstStyle>
            <a:lvl1pPr defTabSz="914400">
              <a:lnSpc>
                <a:spcPct val="90000"/>
              </a:lnSpc>
              <a:spcBef>
                <a:spcPct val="0"/>
              </a:spcBef>
              <a:buNone/>
              <a:defRPr sz="4000">
                <a:solidFill>
                  <a:schemeClr val="accent1"/>
                </a:solidFill>
                <a:latin typeface="+mj-lt"/>
                <a:ea typeface="+mj-ea"/>
                <a:cs typeface="+mj-cs"/>
              </a:defRPr>
            </a:lvl1pPr>
          </a:lstStyle>
          <a:p>
            <a:r>
              <a:rPr lang="en-US" altLang="zh-CN" b="1" dirty="0"/>
              <a:t>5.</a:t>
            </a:r>
            <a:r>
              <a:rPr lang="zh-CN" altLang="en-US" b="1" dirty="0"/>
              <a:t>实验内容与分析</a:t>
            </a:r>
            <a:endParaRPr lang="zh-CN" altLang="en-US" b="1" dirty="0"/>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10"/>
          <a:stretch>
            <a:fillRect/>
          </a:stretch>
        </p:blipFill>
        <p:spPr>
          <a:xfrm>
            <a:off x="149225" y="57785"/>
            <a:ext cx="1136015" cy="1341120"/>
          </a:xfrm>
          <a:prstGeom prst="rect">
            <a:avLst/>
          </a:prstGeom>
        </p:spPr>
      </p:pic>
      <p:sp>
        <p:nvSpPr>
          <p:cNvPr id="18" name="文本框 17"/>
          <p:cNvSpPr txBox="1"/>
          <p:nvPr>
            <p:custDataLst>
              <p:tags r:id="rId11"/>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5.</a:t>
            </a:r>
            <a:r>
              <a:rPr lang="zh-CN" altLang="en-US" b="1" dirty="0">
                <a:solidFill>
                  <a:schemeClr val="tx1"/>
                </a:solidFill>
              </a:rPr>
              <a:t>实验内容与分析</a:t>
            </a:r>
            <a:endParaRPr lang="zh-CN" altLang="en-US" b="1" dirty="0">
              <a:solidFill>
                <a:schemeClr val="tx1"/>
              </a:solidFill>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6322782" y="1485637"/>
            <a:ext cx="5235612" cy="4133850"/>
            <a:chOff x="6322782" y="1485637"/>
            <a:chExt cx="5235612" cy="4133850"/>
          </a:xfrm>
        </p:grpSpPr>
        <p:pic>
          <p:nvPicPr>
            <p:cNvPr id="10" name="图片 9"/>
            <p:cNvPicPr>
              <a:picLocks noChangeAspect="1"/>
            </p:cNvPicPr>
            <p:nvPr>
              <p:custDataLst>
                <p:tags r:id="rId2"/>
              </p:custDataLst>
            </p:nvPr>
          </p:nvPicPr>
          <p:blipFill rotWithShape="1">
            <a:blip r:embed="rId3" cstate="screen"/>
            <a:srcRect/>
            <a:stretch>
              <a:fillRect/>
            </a:stretch>
          </p:blipFill>
          <p:spPr>
            <a:xfrm>
              <a:off x="6322782" y="1485637"/>
              <a:ext cx="5235612" cy="4133850"/>
            </a:xfrm>
            <a:prstGeom prst="rect">
              <a:avLst/>
            </a:prstGeom>
          </p:spPr>
        </p:pic>
        <p:pic>
          <p:nvPicPr>
            <p:cNvPr id="11" name="图片 10" descr="C:\Users\lenovo\Desktop\图片2.png图片2"/>
            <p:cNvPicPr>
              <a:picLocks noChangeAspect="1"/>
            </p:cNvPicPr>
            <p:nvPr>
              <p:custDataLst>
                <p:tags r:id="rId4"/>
              </p:custDataLst>
            </p:nvPr>
          </p:nvPicPr>
          <p:blipFill rotWithShape="1">
            <a:blip r:embed="rId5"/>
            <a:srcRect/>
            <a:stretch>
              <a:fillRect/>
            </a:stretch>
          </p:blipFill>
          <p:spPr>
            <a:xfrm>
              <a:off x="6602817" y="1775197"/>
              <a:ext cx="4652010" cy="2652395"/>
            </a:xfrm>
            <a:prstGeom prst="rect">
              <a:avLst/>
            </a:prstGeom>
          </p:spPr>
        </p:pic>
      </p:grpSp>
      <p:sp>
        <p:nvSpPr>
          <p:cNvPr id="30" name="MH_Text_1"/>
          <p:cNvSpPr txBox="1">
            <a:spLocks noChangeArrowheads="1"/>
          </p:cNvSpPr>
          <p:nvPr>
            <p:custDataLst>
              <p:tags r:id="rId6"/>
            </p:custDataLst>
          </p:nvPr>
        </p:nvSpPr>
        <p:spPr bwMode="auto">
          <a:xfrm>
            <a:off x="940690" y="2368328"/>
            <a:ext cx="5016484" cy="236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latinLnBrk="1">
              <a:lnSpc>
                <a:spcPct val="160000"/>
              </a:lnSpc>
              <a:defRPr/>
            </a:pPr>
            <a:r>
              <a:rPr lang="en-US" altLang="zh-CN" b="1" dirty="0">
                <a:sym typeface="+mn-ea"/>
              </a:rPr>
              <a:t>第二部分包括29698张样本，由4266张车辆样本和1774张非车辆样本组成，此部分仅用于测试（表示为测试数据II）。采集到数据集的车辆样本包括各种车辆，如汽车、卡车和公共汽车，以及不同的颜色，如红色、蓝色、黑色、灰色和白色。此外车辆样本包括车辆附近的车辆安装的相机和那些远距离的物体，在这两个阶段的非车辆样本包括道路路面、建筑物、绿色植物、广告牌、桥梁、交通表示、护栏等</a:t>
            </a:r>
            <a:r>
              <a:rPr lang="zh-CN" altLang="en-US" b="1" dirty="0">
                <a:sym typeface="+mn-ea"/>
              </a:rPr>
              <a:t>。</a:t>
            </a:r>
            <a:endParaRPr lang="zh-CN" altLang="en-US" b="1" dirty="0"/>
          </a:p>
          <a:p>
            <a:pPr latinLnBrk="1">
              <a:lnSpc>
                <a:spcPct val="160000"/>
              </a:lnSpc>
              <a:defRPr/>
            </a:pPr>
            <a:endParaRPr lang="en-US" altLang="zh-CN" b="1" dirty="0">
              <a:latin typeface="+mn-lt"/>
              <a:ea typeface="+mn-ea"/>
              <a:sym typeface="Arial" panose="020B0604020202020204" pitchFamily="34" charset="0"/>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7"/>
          <a:stretch>
            <a:fillRect/>
          </a:stretch>
        </p:blipFill>
        <p:spPr>
          <a:xfrm>
            <a:off x="149225" y="57785"/>
            <a:ext cx="1136015" cy="1341120"/>
          </a:xfrm>
          <a:prstGeom prst="rect">
            <a:avLst/>
          </a:prstGeom>
        </p:spPr>
      </p:pic>
      <p:sp>
        <p:nvSpPr>
          <p:cNvPr id="18" name="文本框 17"/>
          <p:cNvSpPr txBox="1"/>
          <p:nvPr>
            <p:custDataLst>
              <p:tags r:id="rId8"/>
            </p:custDataLst>
          </p:nvPr>
        </p:nvSpPr>
        <p:spPr>
          <a:xfrm>
            <a:off x="1285205"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ym typeface="+mn-ea"/>
              </a:rPr>
              <a:t>5.</a:t>
            </a:r>
            <a:r>
              <a:rPr lang="zh-CN" altLang="en-US" b="1" dirty="0">
                <a:sym typeface="+mn-ea"/>
              </a:rPr>
              <a:t>实验内容与分析</a:t>
            </a:r>
            <a:endParaRPr lang="zh-CN" altLang="en-US" b="1" dirty="0">
              <a:solidFill>
                <a:schemeClr val="tx1"/>
              </a:solidFill>
            </a:endParaRPr>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33695" y="209063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评价该方法的性能指标是真阳性率（即车辆识别率）tp和假阳性率（即虚警率）fp，其定义如式（6）所示</a:t>
            </a:r>
            <a:endParaRPr lang="zh-CN" altLang="en-US" dirty="0"/>
          </a:p>
          <a:p>
            <a:endParaRPr lang="zh-CN" altLang="en-US" dirty="0"/>
          </a:p>
          <a:p>
            <a:endParaRPr lang="zh-CN" altLang="en-US" dirty="0"/>
          </a:p>
          <a:p>
            <a:endParaRPr lang="zh-CN" altLang="en-US" dirty="0"/>
          </a:p>
          <a:p>
            <a:endParaRPr lang="zh-CN" altLang="en-US" dirty="0"/>
          </a:p>
          <a:p>
            <a:r>
              <a:rPr lang="zh-CN" altLang="en-US" dirty="0"/>
              <a:t>其中N</a:t>
            </a:r>
            <a:r>
              <a:rPr lang="zh-CN" altLang="en-US" sz="1600" dirty="0"/>
              <a:t>TP</a:t>
            </a:r>
            <a:r>
              <a:rPr lang="zh-CN" altLang="en-US" dirty="0"/>
              <a:t>, N</a:t>
            </a:r>
            <a:r>
              <a:rPr lang="zh-CN" altLang="en-US" sz="1600" dirty="0"/>
              <a:t>FP</a:t>
            </a:r>
            <a:r>
              <a:rPr lang="zh-CN" altLang="en-US" dirty="0"/>
              <a:t>, N</a:t>
            </a:r>
            <a:r>
              <a:rPr lang="zh-CN" altLang="en-US" sz="1600" dirty="0"/>
              <a:t>TN</a:t>
            </a:r>
            <a:r>
              <a:rPr lang="zh-CN" altLang="en-US" dirty="0"/>
              <a:t>和N</a:t>
            </a:r>
            <a:r>
              <a:rPr lang="zh-CN" altLang="en-US" sz="1600" dirty="0"/>
              <a:t>FN</a:t>
            </a:r>
            <a:r>
              <a:rPr lang="zh-CN" altLang="en-US" dirty="0"/>
              <a:t>分别表示测试样本中算法正确检测的车辆数目，将非车辆误识别为车辆的个数，正确识别的非车辆数目和将车辆误识别为非车辆的个数</a:t>
            </a:r>
            <a:endParaRPr lang="zh-CN" altLang="en-US" dirty="0"/>
          </a:p>
        </p:txBody>
      </p:sp>
      <p:pic>
        <p:nvPicPr>
          <p:cNvPr id="2" name="图片 -2147482612"/>
          <p:cNvPicPr>
            <a:picLocks noChangeAspect="1"/>
          </p:cNvPicPr>
          <p:nvPr/>
        </p:nvPicPr>
        <p:blipFill>
          <a:blip r:embed="rId2"/>
          <a:stretch>
            <a:fillRect/>
          </a:stretch>
        </p:blipFill>
        <p:spPr>
          <a:xfrm>
            <a:off x="2052320" y="3278505"/>
            <a:ext cx="8086725" cy="985520"/>
          </a:xfrm>
          <a:prstGeom prst="rect">
            <a:avLst/>
          </a:prstGeom>
          <a:noFill/>
          <a:ln w="9525">
            <a:noFill/>
          </a:ln>
        </p:spPr>
      </p:pic>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3"/>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24245"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ym typeface="+mn-ea"/>
              </a:rPr>
              <a:t>5.</a:t>
            </a:r>
            <a:r>
              <a:rPr lang="zh-CN" altLang="en-US" b="1" dirty="0">
                <a:sym typeface="+mn-ea"/>
              </a:rPr>
              <a:t>实验内容与分析</a:t>
            </a:r>
            <a:endParaRPr lang="zh-CN" altLang="en-US" b="1" dirty="0">
              <a:solidFill>
                <a:schemeClr val="tx1"/>
              </a:solidFill>
            </a:endParaRPr>
          </a:p>
        </p:txBody>
      </p:sp>
    </p:spTree>
    <p:custDataLst>
      <p:tags r:id="rId5"/>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71550" y="1525270"/>
            <a:ext cx="10515600" cy="4824730"/>
          </a:xfrm>
          <a:prstGeom prst="rect">
            <a:avLst/>
          </a:prstGeom>
        </p:spPr>
        <p:txBody>
          <a:bodyPr>
            <a:normAutofit fontScale="7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b="1" dirty="0"/>
              <a:t>实验</a:t>
            </a:r>
            <a:r>
              <a:rPr lang="en-US" altLang="zh-CN" b="1" dirty="0"/>
              <a:t>1</a:t>
            </a:r>
            <a:r>
              <a:rPr lang="zh-CN" altLang="en-US" b="1" dirty="0"/>
              <a:t>：</a:t>
            </a:r>
            <a:endParaRPr lang="zh-CN" b="1" dirty="0"/>
          </a:p>
          <a:p>
            <a:pPr marL="0" indent="0">
              <a:buNone/>
            </a:pPr>
            <a:r>
              <a:rPr lang="zh-CN" dirty="0"/>
              <a:t>为验证文中方法的有效性，将文中方法与文献中常见机器学习方法应用于车辆识别中，六种识别方法的评估结果见下表：</a:t>
            </a:r>
            <a:endParaRPr lang="zh-CN" dirty="0"/>
          </a:p>
          <a:p>
            <a:endParaRPr lang="zh-CN" dirty="0"/>
          </a:p>
          <a:p>
            <a:endParaRPr lang="zh-CN" dirty="0"/>
          </a:p>
          <a:p>
            <a:endParaRPr lang="zh-CN" dirty="0"/>
          </a:p>
          <a:p>
            <a:endParaRPr lang="zh-CN" dirty="0"/>
          </a:p>
          <a:p>
            <a:endParaRPr lang="zh-CN" dirty="0"/>
          </a:p>
          <a:p>
            <a:endParaRPr lang="zh-CN" dirty="0"/>
          </a:p>
          <a:p>
            <a:pPr marL="0" indent="0">
              <a:buNone/>
            </a:pPr>
            <a:endParaRPr lang="zh-CN" dirty="0"/>
          </a:p>
          <a:p>
            <a:pPr marL="0" indent="0">
              <a:buNone/>
            </a:pPr>
            <a:endParaRPr lang="zh-CN" dirty="0"/>
          </a:p>
          <a:p>
            <a:pPr marL="0" indent="0">
              <a:buNone/>
            </a:pPr>
            <a:r>
              <a:rPr lang="zh-CN" dirty="0"/>
              <a:t>由表可以看出，与一般的识别方法相比，文中方法车辆识别率最高且虚警率最低</a:t>
            </a:r>
            <a:endParaRPr lang="zh-CN" dirty="0"/>
          </a:p>
          <a:p>
            <a:pPr marL="0" indent="0">
              <a:buNone/>
            </a:pPr>
            <a:endParaRPr lang="en-US" altLang="zh-CN" dirty="0"/>
          </a:p>
          <a:p>
            <a:endParaRPr lang="zh-CN" dirty="0"/>
          </a:p>
        </p:txBody>
      </p:sp>
      <p:pic>
        <p:nvPicPr>
          <p:cNvPr id="4" name="图片 3"/>
          <p:cNvPicPr>
            <a:picLocks noChangeAspect="1"/>
          </p:cNvPicPr>
          <p:nvPr/>
        </p:nvPicPr>
        <p:blipFill>
          <a:blip r:embed="rId2"/>
          <a:stretch>
            <a:fillRect/>
          </a:stretch>
        </p:blipFill>
        <p:spPr>
          <a:xfrm>
            <a:off x="1906905" y="2990215"/>
            <a:ext cx="7807325" cy="2378710"/>
          </a:xfrm>
          <a:prstGeom prst="rect">
            <a:avLst/>
          </a:prstGeom>
        </p:spPr>
      </p:pic>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3"/>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ym typeface="+mn-ea"/>
              </a:rPr>
              <a:t>5.</a:t>
            </a:r>
            <a:r>
              <a:rPr lang="zh-CN" altLang="en-US" b="1" dirty="0">
                <a:sym typeface="+mn-ea"/>
              </a:rPr>
              <a:t>实验内容与分析</a:t>
            </a:r>
            <a:endParaRPr lang="zh-CN" altLang="en-US" b="1" dirty="0">
              <a:solidFill>
                <a:schemeClr val="tx1"/>
              </a:solidFill>
            </a:endParaRPr>
          </a:p>
        </p:txBody>
      </p:sp>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6332942" y="1485637"/>
            <a:ext cx="5235612" cy="4133850"/>
            <a:chOff x="6332942" y="1485637"/>
            <a:chExt cx="5235612" cy="4133850"/>
          </a:xfrm>
        </p:grpSpPr>
        <p:pic>
          <p:nvPicPr>
            <p:cNvPr id="10" name="图片 9"/>
            <p:cNvPicPr>
              <a:picLocks noChangeAspect="1"/>
            </p:cNvPicPr>
            <p:nvPr>
              <p:custDataLst>
                <p:tags r:id="rId2"/>
              </p:custDataLst>
            </p:nvPr>
          </p:nvPicPr>
          <p:blipFill rotWithShape="1">
            <a:blip r:embed="rId3" cstate="screen"/>
            <a:srcRect/>
            <a:stretch>
              <a:fillRect/>
            </a:stretch>
          </p:blipFill>
          <p:spPr>
            <a:xfrm>
              <a:off x="6332942" y="1485637"/>
              <a:ext cx="5235612" cy="4133850"/>
            </a:xfrm>
            <a:prstGeom prst="rect">
              <a:avLst/>
            </a:prstGeom>
          </p:spPr>
        </p:pic>
        <p:pic>
          <p:nvPicPr>
            <p:cNvPr id="11" name="图片 10" descr="C:\Users\lenovo\Desktop\图片3.png图片3"/>
            <p:cNvPicPr>
              <a:picLocks noChangeAspect="1"/>
            </p:cNvPicPr>
            <p:nvPr>
              <p:custDataLst>
                <p:tags r:id="rId4"/>
              </p:custDataLst>
            </p:nvPr>
          </p:nvPicPr>
          <p:blipFill rotWithShape="1">
            <a:blip r:embed="rId5"/>
            <a:srcRect/>
            <a:stretch>
              <a:fillRect/>
            </a:stretch>
          </p:blipFill>
          <p:spPr>
            <a:xfrm>
              <a:off x="6679652" y="1736462"/>
              <a:ext cx="4577715" cy="2790825"/>
            </a:xfrm>
            <a:prstGeom prst="rect">
              <a:avLst/>
            </a:prstGeom>
          </p:spPr>
        </p:pic>
      </p:grpSp>
      <p:sp>
        <p:nvSpPr>
          <p:cNvPr id="30" name="MH_Text_1"/>
          <p:cNvSpPr txBox="1">
            <a:spLocks noChangeArrowheads="1"/>
          </p:cNvSpPr>
          <p:nvPr>
            <p:custDataLst>
              <p:tags r:id="rId6"/>
            </p:custDataLst>
          </p:nvPr>
        </p:nvSpPr>
        <p:spPr bwMode="auto">
          <a:xfrm>
            <a:off x="950850" y="2368328"/>
            <a:ext cx="5016484" cy="236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latinLnBrk="1">
              <a:lnSpc>
                <a:spcPct val="160000"/>
              </a:lnSpc>
              <a:defRPr/>
            </a:pPr>
            <a:r>
              <a:rPr lang="zh-CN" altLang="en-US" sz="2400" b="1" dirty="0">
                <a:latin typeface="+mn-lt"/>
                <a:ea typeface="+mn-ea"/>
                <a:sym typeface="Arial" panose="020B0604020202020204" pitchFamily="34" charset="0"/>
              </a:rPr>
              <a:t>实验</a:t>
            </a:r>
            <a:r>
              <a:rPr lang="en-US" altLang="zh-CN" sz="2400" b="1" dirty="0">
                <a:latin typeface="+mn-lt"/>
                <a:ea typeface="+mn-ea"/>
                <a:sym typeface="Arial" panose="020B0604020202020204" pitchFamily="34" charset="0"/>
              </a:rPr>
              <a:t>1</a:t>
            </a:r>
            <a:r>
              <a:rPr lang="zh-CN" altLang="en-US" sz="2400" b="1" dirty="0">
                <a:latin typeface="+mn-lt"/>
                <a:ea typeface="+mn-ea"/>
                <a:sym typeface="Arial" panose="020B0604020202020204" pitchFamily="34" charset="0"/>
              </a:rPr>
              <a:t>：</a:t>
            </a:r>
            <a:endParaRPr lang="zh-CN" altLang="en-US" sz="2400" b="1" dirty="0">
              <a:latin typeface="+mn-lt"/>
              <a:ea typeface="+mn-ea"/>
              <a:sym typeface="Arial" panose="020B0604020202020204" pitchFamily="34" charset="0"/>
            </a:endParaRPr>
          </a:p>
          <a:p>
            <a:pPr latinLnBrk="1">
              <a:lnSpc>
                <a:spcPct val="160000"/>
              </a:lnSpc>
              <a:defRPr/>
            </a:pPr>
            <a:r>
              <a:rPr lang="zh-CN" altLang="en-US" sz="2400" dirty="0">
                <a:latin typeface="+mn-lt"/>
                <a:ea typeface="+mn-ea"/>
                <a:sym typeface="Arial" panose="020B0604020202020204" pitchFamily="34" charset="0"/>
              </a:rPr>
              <a:t>右图显示测试数据II中六种车辆验证方法的ROCS（接收操作特性曲线）特征曲线</a:t>
            </a:r>
            <a:endParaRPr lang="zh-CN" altLang="en-US" sz="2400" dirty="0">
              <a:latin typeface="+mn-lt"/>
              <a:ea typeface="+mn-ea"/>
              <a:sym typeface="Arial" panose="020B0604020202020204" pitchFamily="34" charset="0"/>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7"/>
          <a:stretch>
            <a:fillRect/>
          </a:stretch>
        </p:blipFill>
        <p:spPr>
          <a:xfrm>
            <a:off x="149225" y="57785"/>
            <a:ext cx="1136015" cy="1341120"/>
          </a:xfrm>
          <a:prstGeom prst="rect">
            <a:avLst/>
          </a:prstGeom>
        </p:spPr>
      </p:pic>
      <p:sp>
        <p:nvSpPr>
          <p:cNvPr id="18" name="文本框 17"/>
          <p:cNvSpPr txBox="1"/>
          <p:nvPr>
            <p:custDataLst>
              <p:tags r:id="rId8"/>
            </p:custDataLst>
          </p:nvPr>
        </p:nvSpPr>
        <p:spPr>
          <a:xfrm>
            <a:off x="1285205"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ym typeface="+mn-ea"/>
              </a:rPr>
              <a:t>5.</a:t>
            </a:r>
            <a:r>
              <a:rPr lang="zh-CN" altLang="en-US" b="1" dirty="0">
                <a:sym typeface="+mn-ea"/>
              </a:rPr>
              <a:t>实验内容与分析</a:t>
            </a:r>
            <a:endParaRPr lang="zh-CN" altLang="en-US" b="1" dirty="0">
              <a:solidFill>
                <a:schemeClr val="tx1"/>
              </a:solidFill>
            </a:endParaRPr>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200" y="1934210"/>
            <a:ext cx="10515600" cy="4742180"/>
          </a:xfrm>
          <a:prstGeom prst="rect">
            <a:avLst/>
          </a:prstGeom>
        </p:spPr>
        <p:txBody>
          <a:bodyPr>
            <a:normAutofit fontScale="8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b="1" dirty="0"/>
              <a:t>实验</a:t>
            </a:r>
            <a:r>
              <a:rPr lang="en-US" altLang="zh-CN" b="1" dirty="0"/>
              <a:t>2</a:t>
            </a:r>
            <a:r>
              <a:rPr lang="zh-CN" altLang="en-US" b="1" dirty="0"/>
              <a:t>：</a:t>
            </a:r>
            <a:endParaRPr lang="zh-CN" altLang="en-US" b="1" dirty="0"/>
          </a:p>
          <a:p>
            <a:pPr marL="0" indent="0">
              <a:buNone/>
            </a:pPr>
            <a:r>
              <a:rPr lang="en-US" altLang="zh-CN" dirty="0"/>
              <a:t>将改进的Adaboost算法与传统Adaboost算法进行性能比较，实验评估结果</a:t>
            </a:r>
            <a:r>
              <a:rPr lang="zh-CN" altLang="en-US" dirty="0"/>
              <a:t>见下表：</a:t>
            </a: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r>
              <a:rPr lang="zh-CN" altLang="en-US" dirty="0"/>
              <a:t>由表3可以看出，文中所提出的改进AdaBoost 算法训练所需时间比传统AdaBoost 算法训练所需时间节省了很多小时，这对训练非常耗时的AdaBoost 算法来说已经取得了不小的进步</a:t>
            </a:r>
            <a:endParaRPr lang="zh-CN" altLang="en-US" dirty="0"/>
          </a:p>
          <a:p>
            <a:pPr marL="0" indent="0">
              <a:buNone/>
            </a:pPr>
            <a:endParaRPr lang="zh-CN" altLang="en-US" dirty="0"/>
          </a:p>
          <a:p>
            <a:pPr marL="0" indent="0">
              <a:buNone/>
            </a:pPr>
            <a:endParaRPr lang="zh-CN" altLang="en-US"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1795780" y="2851150"/>
            <a:ext cx="7181850" cy="1656080"/>
          </a:xfrm>
          <a:prstGeom prst="rect">
            <a:avLst/>
          </a:prstGeom>
        </p:spPr>
      </p:pic>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3"/>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95960"/>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ym typeface="+mn-ea"/>
              </a:rPr>
              <a:t>5.</a:t>
            </a:r>
            <a:r>
              <a:rPr lang="zh-CN" altLang="en-US" b="1" dirty="0">
                <a:sym typeface="+mn-ea"/>
              </a:rPr>
              <a:t>实验内容与分析</a:t>
            </a:r>
            <a:endParaRPr lang="zh-CN" altLang="en-US" b="1" dirty="0">
              <a:solidFill>
                <a:schemeClr val="tx1"/>
              </a:solidFill>
            </a:endParaRPr>
          </a:p>
        </p:txBody>
      </p:sp>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5605" y="216238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b="1" dirty="0"/>
              <a:t>实验</a:t>
            </a:r>
            <a:r>
              <a:rPr lang="en-US" altLang="zh-CN" b="1" dirty="0"/>
              <a:t>3</a:t>
            </a:r>
            <a:r>
              <a:rPr lang="zh-CN" altLang="en-US" b="1" dirty="0"/>
              <a:t>：</a:t>
            </a:r>
            <a:endParaRPr lang="zh-CN" altLang="en-US" b="1" dirty="0"/>
          </a:p>
          <a:p>
            <a:pPr marL="0" indent="0">
              <a:buNone/>
            </a:pPr>
            <a:r>
              <a:rPr lang="zh-CN" altLang="en-US" dirty="0"/>
              <a:t>增量学习后的评估结果</a:t>
            </a:r>
            <a:endParaRPr lang="zh-CN" altLang="en-US"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864235" y="3350895"/>
            <a:ext cx="8908415" cy="1974215"/>
          </a:xfrm>
          <a:prstGeom prst="rect">
            <a:avLst/>
          </a:prstGeom>
        </p:spPr>
      </p:pic>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3"/>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74040"/>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ym typeface="+mn-ea"/>
              </a:rPr>
              <a:t>5.</a:t>
            </a:r>
            <a:r>
              <a:rPr lang="zh-CN" altLang="en-US" b="1" dirty="0">
                <a:sym typeface="+mn-ea"/>
              </a:rPr>
              <a:t>实验内容与分析</a:t>
            </a:r>
            <a:endParaRPr lang="zh-CN" altLang="en-US" b="1" dirty="0">
              <a:solidFill>
                <a:schemeClr val="tx1"/>
              </a:solidFill>
            </a:endParaRPr>
          </a:p>
        </p:txBody>
      </p:sp>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202967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b="1" dirty="0">
                <a:sym typeface="+mn-ea"/>
              </a:rPr>
              <a:t>实验</a:t>
            </a:r>
            <a:r>
              <a:rPr lang="en-US" altLang="zh-CN" b="1" dirty="0">
                <a:sym typeface="+mn-ea"/>
              </a:rPr>
              <a:t>3</a:t>
            </a:r>
            <a:r>
              <a:rPr lang="zh-CN" altLang="en-US" b="1" dirty="0">
                <a:sym typeface="+mn-ea"/>
              </a:rPr>
              <a:t>：</a:t>
            </a:r>
            <a:endParaRPr lang="zh-CN" altLang="en-US" b="1" dirty="0"/>
          </a:p>
          <a:p>
            <a:pPr marL="0" indent="0">
              <a:buNone/>
            </a:pPr>
            <a:r>
              <a:rPr lang="zh-CN" altLang="en-US" dirty="0">
                <a:sym typeface="+mn-ea"/>
              </a:rPr>
              <a:t>增量学习后的评估结果</a:t>
            </a:r>
            <a:endParaRPr lang="zh-CN" altLang="en-US" dirty="0">
              <a:sym typeface="+mn-ea"/>
            </a:endParaRPr>
          </a:p>
          <a:p>
            <a:pPr marL="0" indent="0">
              <a:buNone/>
            </a:pPr>
            <a:endParaRPr lang="zh-CN" altLang="en-US" dirty="0"/>
          </a:p>
        </p:txBody>
      </p:sp>
      <p:pic>
        <p:nvPicPr>
          <p:cNvPr id="4" name="图片 3"/>
          <p:cNvPicPr>
            <a:picLocks noChangeAspect="1"/>
          </p:cNvPicPr>
          <p:nvPr/>
        </p:nvPicPr>
        <p:blipFill>
          <a:blip r:embed="rId2"/>
          <a:stretch>
            <a:fillRect/>
          </a:stretch>
        </p:blipFill>
        <p:spPr>
          <a:xfrm>
            <a:off x="1149985" y="3296285"/>
            <a:ext cx="8655685" cy="1409065"/>
          </a:xfrm>
          <a:prstGeom prst="rect">
            <a:avLst/>
          </a:prstGeom>
        </p:spPr>
      </p:pic>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3"/>
          <a:stretch>
            <a:fillRect/>
          </a:stretch>
        </p:blipFill>
        <p:spPr>
          <a:xfrm>
            <a:off x="149225" y="57785"/>
            <a:ext cx="1136015" cy="1341120"/>
          </a:xfrm>
          <a:prstGeom prst="rect">
            <a:avLst/>
          </a:prstGeom>
        </p:spPr>
      </p:pic>
      <p:sp>
        <p:nvSpPr>
          <p:cNvPr id="5" name="文本框 4"/>
          <p:cNvSpPr txBox="1"/>
          <p:nvPr>
            <p:custDataLst>
              <p:tags r:id="rId4"/>
            </p:custDataLst>
          </p:nvPr>
        </p:nvSpPr>
        <p:spPr>
          <a:xfrm>
            <a:off x="1285205" y="74040"/>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ym typeface="+mn-ea"/>
              </a:rPr>
              <a:t>5.</a:t>
            </a:r>
            <a:r>
              <a:rPr lang="zh-CN" altLang="en-US" b="1" dirty="0">
                <a:sym typeface="+mn-ea"/>
              </a:rPr>
              <a:t>实验内容与分析</a:t>
            </a:r>
            <a:endParaRPr lang="zh-CN" altLang="en-US" b="1" dirty="0">
              <a:solidFill>
                <a:schemeClr val="tx1"/>
              </a:solidFill>
            </a:endParaRPr>
          </a:p>
        </p:txBody>
      </p:sp>
    </p:spTree>
    <p:custDataLst>
      <p:tags r:id="rId5"/>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930240" y="202967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b="1" dirty="0"/>
              <a:t>实验</a:t>
            </a:r>
            <a:r>
              <a:rPr lang="en-US" altLang="zh-CN" b="1" dirty="0"/>
              <a:t>3</a:t>
            </a:r>
            <a:r>
              <a:rPr lang="zh-CN" altLang="en-US" b="1" dirty="0"/>
              <a:t>：</a:t>
            </a:r>
            <a:endParaRPr lang="zh-CN" altLang="en-US" b="1" dirty="0"/>
          </a:p>
          <a:p>
            <a:pPr marL="0" indent="0">
              <a:buNone/>
            </a:pPr>
            <a:r>
              <a:rPr lang="en-US" altLang="zh-CN" dirty="0"/>
              <a:t>不同增量学习方法</a:t>
            </a:r>
            <a:r>
              <a:rPr lang="zh-CN" altLang="en-US" dirty="0"/>
              <a:t>消耗的</a:t>
            </a:r>
            <a:r>
              <a:rPr lang="en-US" altLang="zh-CN" dirty="0"/>
              <a:t>时间</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表明增量学习提高了学习效率</a:t>
            </a:r>
            <a:endParaRPr lang="zh-CN" altLang="en-US" dirty="0"/>
          </a:p>
          <a:p>
            <a:pPr marL="0" indent="0">
              <a:buNone/>
            </a:pPr>
            <a:endParaRPr lang="en-US" altLang="zh-CN" dirty="0"/>
          </a:p>
        </p:txBody>
      </p:sp>
      <p:pic>
        <p:nvPicPr>
          <p:cNvPr id="4" name="图片 3"/>
          <p:cNvPicPr>
            <a:picLocks noChangeAspect="1"/>
          </p:cNvPicPr>
          <p:nvPr/>
        </p:nvPicPr>
        <p:blipFill>
          <a:blip r:embed="rId2"/>
          <a:stretch>
            <a:fillRect/>
          </a:stretch>
        </p:blipFill>
        <p:spPr>
          <a:xfrm>
            <a:off x="1054100" y="3253740"/>
            <a:ext cx="9154795" cy="1453515"/>
          </a:xfrm>
          <a:prstGeom prst="rect">
            <a:avLst/>
          </a:prstGeom>
        </p:spPr>
      </p:pic>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3"/>
          <a:stretch>
            <a:fillRect/>
          </a:stretch>
        </p:blipFill>
        <p:spPr>
          <a:xfrm>
            <a:off x="149225" y="57785"/>
            <a:ext cx="1136015" cy="1341120"/>
          </a:xfrm>
          <a:prstGeom prst="rect">
            <a:avLst/>
          </a:prstGeom>
        </p:spPr>
      </p:pic>
      <p:sp>
        <p:nvSpPr>
          <p:cNvPr id="5" name="文本框 4"/>
          <p:cNvSpPr txBox="1"/>
          <p:nvPr>
            <p:custDataLst>
              <p:tags r:id="rId4"/>
            </p:custDataLst>
          </p:nvPr>
        </p:nvSpPr>
        <p:spPr>
          <a:xfrm>
            <a:off x="1285205" y="74040"/>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ym typeface="+mn-ea"/>
              </a:rPr>
              <a:t>5.</a:t>
            </a:r>
            <a:r>
              <a:rPr lang="zh-CN" altLang="en-US" b="1" dirty="0">
                <a:sym typeface="+mn-ea"/>
              </a:rPr>
              <a:t>实验内容与分析</a:t>
            </a:r>
            <a:endParaRPr lang="zh-CN" altLang="en-US" b="1" dirty="0">
              <a:solidFill>
                <a:schemeClr val="tx1"/>
              </a:solidFill>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ts val="2800"/>
              </a:lnSpc>
            </a:pPr>
            <a:r>
              <a:rPr lang="zh-CN" altLang="en-US" dirty="0"/>
              <a:t>设计类Haar特征抽取表示车辆的边缘和结构</a:t>
            </a:r>
            <a:endParaRPr lang="zh-CN" altLang="en-US" dirty="0"/>
          </a:p>
          <a:p>
            <a:pPr fontAlgn="auto">
              <a:lnSpc>
                <a:spcPts val="2800"/>
              </a:lnSpc>
            </a:pPr>
            <a:endParaRPr lang="zh-CN" altLang="en-US" dirty="0"/>
          </a:p>
          <a:p>
            <a:pPr fontAlgn="auto">
              <a:lnSpc>
                <a:spcPts val="2800"/>
              </a:lnSpc>
            </a:pPr>
            <a:r>
              <a:rPr lang="zh-CN" altLang="en-US" dirty="0"/>
              <a:t>提出类Haar特征的快速选择算法</a:t>
            </a:r>
            <a:endParaRPr lang="zh-CN" altLang="en-US" dirty="0"/>
          </a:p>
          <a:p>
            <a:pPr marL="0" indent="0" fontAlgn="auto">
              <a:lnSpc>
                <a:spcPts val="2800"/>
              </a:lnSpc>
              <a:buNone/>
            </a:pPr>
            <a:endParaRPr lang="zh-CN" altLang="en-US" dirty="0"/>
          </a:p>
          <a:p>
            <a:pPr fontAlgn="auto">
              <a:lnSpc>
                <a:spcPts val="2800"/>
              </a:lnSpc>
            </a:pPr>
            <a:r>
              <a:rPr lang="zh-CN" altLang="en-US" dirty="0"/>
              <a:t>设计基于AdaBoost的增量学习算法，显著提高分类性能</a:t>
            </a: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Tree>
    <p:custDataLst>
      <p:tags r:id="rId5"/>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4552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endParaRPr lang="zh-CN" altLang="en-US" dirty="0"/>
          </a:p>
          <a:p>
            <a:pPr marL="0" indent="0">
              <a:buNone/>
            </a:pPr>
            <a:r>
              <a:rPr lang="zh-CN" altLang="en-US" dirty="0"/>
              <a:t>  从算法复杂度来分析，设训练样本数量为N，类Ha</a:t>
            </a:r>
            <a:r>
              <a:rPr lang="en-US" altLang="zh-CN" dirty="0"/>
              <a:t>a</a:t>
            </a:r>
            <a:r>
              <a:rPr lang="zh-CN" altLang="en-US" dirty="0"/>
              <a:t>r特征数为M,</a:t>
            </a:r>
            <a:endParaRPr lang="zh-CN" altLang="en-US" dirty="0"/>
          </a:p>
          <a:p>
            <a:pPr marL="0" indent="0">
              <a:buNone/>
            </a:pPr>
            <a:r>
              <a:rPr lang="zh-CN" altLang="en-US" dirty="0"/>
              <a:t>传统Ada</a:t>
            </a:r>
            <a:r>
              <a:rPr lang="en-US" altLang="zh-CN" dirty="0"/>
              <a:t>Boo</a:t>
            </a:r>
            <a:r>
              <a:rPr lang="zh-CN" altLang="en-US" dirty="0"/>
              <a:t>st算法其复杂度为O(M </a:t>
            </a:r>
            <a:r>
              <a:rPr lang="zh-CN" altLang="en-US" dirty="0">
                <a:latin typeface="宋体" panose="02010600030101010101" pitchFamily="2" charset="-122"/>
                <a:ea typeface="宋体" panose="02010600030101010101" pitchFamily="2" charset="-122"/>
              </a:rPr>
              <a:t>＊</a:t>
            </a:r>
            <a:r>
              <a:rPr lang="zh-CN" altLang="en-US" dirty="0"/>
              <a:t>N)，改进</a:t>
            </a:r>
            <a:r>
              <a:rPr lang="zh-CN" altLang="en-US" dirty="0">
                <a:sym typeface="+mn-ea"/>
              </a:rPr>
              <a:t>Ada</a:t>
            </a:r>
            <a:r>
              <a:rPr lang="en-US" altLang="zh-CN" dirty="0">
                <a:sym typeface="+mn-ea"/>
              </a:rPr>
              <a:t>Boo</a:t>
            </a:r>
            <a:r>
              <a:rPr lang="zh-CN" altLang="en-US" dirty="0">
                <a:sym typeface="+mn-ea"/>
              </a:rPr>
              <a:t>st</a:t>
            </a:r>
            <a:r>
              <a:rPr lang="zh-CN" altLang="en-US" dirty="0"/>
              <a:t>算法其复杂度为O(1/2 </a:t>
            </a:r>
            <a:r>
              <a:rPr lang="zh-CN" altLang="en-US" dirty="0">
                <a:latin typeface="宋体" panose="02010600030101010101" pitchFamily="2" charset="-122"/>
                <a:ea typeface="宋体" panose="02010600030101010101" pitchFamily="2" charset="-122"/>
              </a:rPr>
              <a:t>＊</a:t>
            </a:r>
            <a:r>
              <a:rPr lang="zh-CN" altLang="en-US" dirty="0"/>
              <a:t>M </a:t>
            </a:r>
            <a:r>
              <a:rPr lang="zh-CN" altLang="en-US" dirty="0">
                <a:latin typeface="宋体" panose="02010600030101010101" pitchFamily="2" charset="-122"/>
                <a:ea typeface="宋体" panose="02010600030101010101" pitchFamily="2" charset="-122"/>
              </a:rPr>
              <a:t>＊</a:t>
            </a:r>
            <a:r>
              <a:rPr lang="zh-CN" altLang="en-US" dirty="0"/>
              <a:t>N)，可见所提出的改进算法要优于传统算法</a:t>
            </a:r>
            <a:endParaRPr lang="zh-CN" altLang="en-US" dirty="0"/>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4" name="文本框 3"/>
          <p:cNvSpPr txBox="1"/>
          <p:nvPr>
            <p:custDataLst>
              <p:tags r:id="rId3"/>
            </p:custDataLst>
          </p:nvPr>
        </p:nvSpPr>
        <p:spPr>
          <a:xfrm>
            <a:off x="1285205" y="74040"/>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ym typeface="+mn-ea"/>
              </a:rPr>
              <a:t>5.</a:t>
            </a:r>
            <a:r>
              <a:rPr lang="zh-CN" altLang="en-US" b="1" dirty="0">
                <a:sym typeface="+mn-ea"/>
              </a:rPr>
              <a:t>实验内容与分析</a:t>
            </a:r>
            <a:endParaRPr lang="zh-CN" altLang="en-US" b="1" dirty="0">
              <a:solidFill>
                <a:schemeClr val="tx1"/>
              </a:solidFill>
            </a:endParaRPr>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083910" y="206078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在本文中，我们提出了一个快速的车辆验证AdaBoost学习算法。首先算法通过各种简单的旋转</a:t>
            </a:r>
            <a:r>
              <a:rPr lang="zh-CN" altLang="en-US" dirty="0">
                <a:sym typeface="+mn-ea"/>
              </a:rPr>
              <a:t>在32 x 32的灰度图得到</a:t>
            </a:r>
            <a:r>
              <a:rPr lang="zh-CN" altLang="en-US" dirty="0"/>
              <a:t>类Haa</a:t>
            </a:r>
            <a:r>
              <a:rPr lang="en-US" altLang="zh-CN" dirty="0"/>
              <a:t>r</a:t>
            </a:r>
            <a:r>
              <a:rPr lang="zh-CN" altLang="en-US" dirty="0"/>
              <a:t>特征，然后结合样本的特征值与它的类标签提出快速特征选择算法，最后从原始训练样本获得的特征，添加新样本的特征，设计了一种快速增量学习算法 </a:t>
            </a:r>
            <a:endParaRPr lang="zh-CN" altLang="en-US" dirty="0"/>
          </a:p>
          <a:p>
            <a:r>
              <a:rPr lang="zh-CN" altLang="en-US" dirty="0"/>
              <a:t>实验结果表面文中所提出的方法在训练所需时间和增量学习方面取得比传统方法更好的效果，具有较好的应用前景</a:t>
            </a:r>
            <a:endParaRPr lang="zh-CN" altLang="en-US" dirty="0"/>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5" name="文本框 4"/>
          <p:cNvSpPr txBox="1"/>
          <p:nvPr>
            <p:custDataLst>
              <p:tags r:id="rId3"/>
            </p:custDataLst>
          </p:nvPr>
        </p:nvSpPr>
        <p:spPr>
          <a:xfrm>
            <a:off x="1285205" y="74040"/>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6.</a:t>
            </a:r>
            <a:r>
              <a:rPr lang="zh-CN" altLang="en-US" b="1" dirty="0">
                <a:solidFill>
                  <a:schemeClr val="tx1"/>
                </a:solidFill>
              </a:rPr>
              <a:t>总结</a:t>
            </a:r>
            <a:endParaRPr lang="zh-CN" altLang="en-US" b="1" dirty="0">
              <a:solidFill>
                <a:schemeClr val="tx1"/>
              </a:solidFill>
            </a:endParaRPr>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custDataLst>
              <p:tags r:id="rId1"/>
            </p:custDataLst>
          </p:nvPr>
        </p:nvSpPr>
        <p:spPr>
          <a:xfrm>
            <a:off x="5734462" y="2590803"/>
            <a:ext cx="725714" cy="725714"/>
          </a:xfrm>
          <a:prstGeom prst="ellipse">
            <a:avLst/>
          </a:prstGeom>
          <a:blipFill dpi="0" rotWithShape="1">
            <a:blip r:embed="rId2">
              <a:extLst>
                <a:ext uri="{28A0092B-C50C-407E-A947-70E740481C1C}">
                  <a14:useLocalDpi xmlns:a14="http://schemas.microsoft.com/office/drawing/2010/main" val="0"/>
                </a:ext>
              </a:extLst>
            </a:blip>
            <a:srcRect/>
            <a:stretch>
              <a:fillRect l="-10357" r="-10357"/>
            </a:stretch>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Freeform 7"/>
          <p:cNvSpPr>
            <a:spLocks noEditPoints="1"/>
          </p:cNvSpPr>
          <p:nvPr>
            <p:custDataLst>
              <p:tags r:id="rId3"/>
            </p:custDataLst>
          </p:nvPr>
        </p:nvSpPr>
        <p:spPr bwMode="auto">
          <a:xfrm>
            <a:off x="4876800" y="3609976"/>
            <a:ext cx="2438400" cy="625475"/>
          </a:xfrm>
          <a:custGeom>
            <a:avLst/>
            <a:gdLst>
              <a:gd name="T0" fmla="*/ 23373 w 26057"/>
              <a:gd name="T1" fmla="*/ 5636 h 6694"/>
              <a:gd name="T2" fmla="*/ 26057 w 26057"/>
              <a:gd name="T3" fmla="*/ 5015 h 6694"/>
              <a:gd name="T4" fmla="*/ 22886 w 26057"/>
              <a:gd name="T5" fmla="*/ 4685 h 6694"/>
              <a:gd name="T6" fmla="*/ 22515 w 26057"/>
              <a:gd name="T7" fmla="*/ 3634 h 6694"/>
              <a:gd name="T8" fmla="*/ 8820 w 26057"/>
              <a:gd name="T9" fmla="*/ 3330 h 6694"/>
              <a:gd name="T10" fmla="*/ 2261 w 26057"/>
              <a:gd name="T11" fmla="*/ 3330 h 6694"/>
              <a:gd name="T12" fmla="*/ 24520 w 26057"/>
              <a:gd name="T13" fmla="*/ 3398 h 6694"/>
              <a:gd name="T14" fmla="*/ 15206 w 26057"/>
              <a:gd name="T15" fmla="*/ 2683 h 6694"/>
              <a:gd name="T16" fmla="*/ 11062 w 26057"/>
              <a:gd name="T17" fmla="*/ 2676 h 6694"/>
              <a:gd name="T18" fmla="*/ 4503 w 26057"/>
              <a:gd name="T19" fmla="*/ 2676 h 6694"/>
              <a:gd name="T20" fmla="*/ 6559 w 26057"/>
              <a:gd name="T21" fmla="*/ 2339 h 6694"/>
              <a:gd name="T22" fmla="*/ 7238 w 26057"/>
              <a:gd name="T23" fmla="*/ 6060 h 6694"/>
              <a:gd name="T24" fmla="*/ 6559 w 26057"/>
              <a:gd name="T25" fmla="*/ 2339 h 6694"/>
              <a:gd name="T26" fmla="*/ 1800 w 26057"/>
              <a:gd name="T27" fmla="*/ 5245 h 6694"/>
              <a:gd name="T28" fmla="*/ 0 w 26057"/>
              <a:gd name="T29" fmla="*/ 2798 h 6694"/>
              <a:gd name="T30" fmla="*/ 10005 w 26057"/>
              <a:gd name="T31" fmla="*/ 2245 h 6694"/>
              <a:gd name="T32" fmla="*/ 3446 w 26057"/>
              <a:gd name="T33" fmla="*/ 2245 h 6694"/>
              <a:gd name="T34" fmla="*/ 23392 w 26057"/>
              <a:gd name="T35" fmla="*/ 1874 h 6694"/>
              <a:gd name="T36" fmla="*/ 13457 w 26057"/>
              <a:gd name="T37" fmla="*/ 6660 h 6694"/>
              <a:gd name="T38" fmla="*/ 16494 w 26057"/>
              <a:gd name="T39" fmla="*/ 2238 h 6694"/>
              <a:gd name="T40" fmla="*/ 17884 w 26057"/>
              <a:gd name="T41" fmla="*/ 4139 h 6694"/>
              <a:gd name="T42" fmla="*/ 17909 w 26057"/>
              <a:gd name="T43" fmla="*/ 5015 h 6694"/>
              <a:gd name="T44" fmla="*/ 17096 w 26057"/>
              <a:gd name="T45" fmla="*/ 5784 h 6694"/>
              <a:gd name="T46" fmla="*/ 14482 w 26057"/>
              <a:gd name="T47" fmla="*/ 6114 h 6694"/>
              <a:gd name="T48" fmla="*/ 15206 w 26057"/>
              <a:gd name="T49" fmla="*/ 4328 h 6694"/>
              <a:gd name="T50" fmla="*/ 15373 w 26057"/>
              <a:gd name="T51" fmla="*/ 1160 h 6694"/>
              <a:gd name="T52" fmla="*/ 8820 w 26057"/>
              <a:gd name="T53" fmla="*/ 1160 h 6694"/>
              <a:gd name="T54" fmla="*/ 2261 w 26057"/>
              <a:gd name="T55" fmla="*/ 1160 h 6694"/>
              <a:gd name="T56" fmla="*/ 17301 w 26057"/>
              <a:gd name="T57" fmla="*/ 6647 h 6694"/>
              <a:gd name="T58" fmla="*/ 15437 w 26057"/>
              <a:gd name="T59" fmla="*/ 958 h 6694"/>
              <a:gd name="T60" fmla="*/ 20081 w 26057"/>
              <a:gd name="T61" fmla="*/ 2582 h 6694"/>
              <a:gd name="T62" fmla="*/ 6885 w 26057"/>
              <a:gd name="T63" fmla="*/ 445 h 6694"/>
              <a:gd name="T64" fmla="*/ 326 w 26057"/>
              <a:gd name="T65" fmla="*/ 445 h 6694"/>
              <a:gd name="T66" fmla="*/ 12907 w 26057"/>
              <a:gd name="T67" fmla="*/ 1699 h 6694"/>
              <a:gd name="T68" fmla="*/ 11004 w 26057"/>
              <a:gd name="T69" fmla="*/ 6546 h 6694"/>
              <a:gd name="T70" fmla="*/ 10633 w 26057"/>
              <a:gd name="T71" fmla="*/ 2151 h 6694"/>
              <a:gd name="T72" fmla="*/ 5745 w 26057"/>
              <a:gd name="T73" fmla="*/ 81 h 6694"/>
              <a:gd name="T74" fmla="*/ 5745 w 26057"/>
              <a:gd name="T75" fmla="*/ 5777 h 6694"/>
              <a:gd name="T76" fmla="*/ 5297 w 26057"/>
              <a:gd name="T77" fmla="*/ 5656 h 6694"/>
              <a:gd name="T78" fmla="*/ 5297 w 26057"/>
              <a:gd name="T79" fmla="*/ 81 h 6694"/>
              <a:gd name="T80" fmla="*/ 14143 w 26057"/>
              <a:gd name="T81" fmla="*/ 41 h 6694"/>
              <a:gd name="T82" fmla="*/ 21541 w 26057"/>
              <a:gd name="T83" fmla="*/ 34 h 6694"/>
              <a:gd name="T84" fmla="*/ 25935 w 26057"/>
              <a:gd name="T85" fmla="*/ 1207 h 6694"/>
              <a:gd name="T86" fmla="*/ 9275 w 26057"/>
              <a:gd name="T87" fmla="*/ 0 h 6694"/>
              <a:gd name="T88" fmla="*/ 9749 w 26057"/>
              <a:gd name="T89" fmla="*/ 6546 h 6694"/>
              <a:gd name="T90" fmla="*/ 10005 w 26057"/>
              <a:gd name="T91" fmla="*/ 4628 h 6694"/>
              <a:gd name="T92" fmla="*/ 7987 w 26057"/>
              <a:gd name="T93" fmla="*/ 4004 h 6694"/>
              <a:gd name="T94" fmla="*/ 2716 w 26057"/>
              <a:gd name="T95" fmla="*/ 0 h 6694"/>
              <a:gd name="T96" fmla="*/ 3190 w 26057"/>
              <a:gd name="T97" fmla="*/ 6546 h 6694"/>
              <a:gd name="T98" fmla="*/ 3446 w 26057"/>
              <a:gd name="T99" fmla="*/ 4628 h 6694"/>
              <a:gd name="T100" fmla="*/ 1428 w 26057"/>
              <a:gd name="T101" fmla="*/ 4004 h 6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57" h="6694">
                <a:moveTo>
                  <a:pt x="22515" y="3634"/>
                </a:moveTo>
                <a:cubicBezTo>
                  <a:pt x="22679" y="3634"/>
                  <a:pt x="22843" y="3634"/>
                  <a:pt x="23008" y="3634"/>
                </a:cubicBezTo>
                <a:cubicBezTo>
                  <a:pt x="23008" y="3935"/>
                  <a:pt x="22985" y="4207"/>
                  <a:pt x="22941" y="4449"/>
                </a:cubicBezTo>
                <a:cubicBezTo>
                  <a:pt x="23085" y="4449"/>
                  <a:pt x="23229" y="4449"/>
                  <a:pt x="23373" y="4449"/>
                </a:cubicBezTo>
                <a:cubicBezTo>
                  <a:pt x="23373" y="4845"/>
                  <a:pt x="23373" y="5240"/>
                  <a:pt x="23373" y="5636"/>
                </a:cubicBezTo>
                <a:cubicBezTo>
                  <a:pt x="23373" y="5905"/>
                  <a:pt x="23516" y="6040"/>
                  <a:pt x="23802" y="6040"/>
                </a:cubicBezTo>
                <a:cubicBezTo>
                  <a:pt x="24180" y="6040"/>
                  <a:pt x="24558" y="6040"/>
                  <a:pt x="24936" y="6040"/>
                </a:cubicBezTo>
                <a:cubicBezTo>
                  <a:pt x="25252" y="6040"/>
                  <a:pt x="25427" y="5912"/>
                  <a:pt x="25461" y="5656"/>
                </a:cubicBezTo>
                <a:cubicBezTo>
                  <a:pt x="25500" y="5427"/>
                  <a:pt x="25529" y="5152"/>
                  <a:pt x="25551" y="4833"/>
                </a:cubicBezTo>
                <a:cubicBezTo>
                  <a:pt x="25713" y="4901"/>
                  <a:pt x="25882" y="4961"/>
                  <a:pt x="26057" y="5015"/>
                </a:cubicBezTo>
                <a:cubicBezTo>
                  <a:pt x="26018" y="5308"/>
                  <a:pt x="25978" y="5568"/>
                  <a:pt x="25935" y="5797"/>
                </a:cubicBezTo>
                <a:cubicBezTo>
                  <a:pt x="25858" y="6274"/>
                  <a:pt x="25549" y="6512"/>
                  <a:pt x="25006" y="6512"/>
                </a:cubicBezTo>
                <a:cubicBezTo>
                  <a:pt x="24569" y="6512"/>
                  <a:pt x="24131" y="6512"/>
                  <a:pt x="23693" y="6512"/>
                </a:cubicBezTo>
                <a:cubicBezTo>
                  <a:pt x="23155" y="6512"/>
                  <a:pt x="22886" y="6238"/>
                  <a:pt x="22886" y="5689"/>
                </a:cubicBezTo>
                <a:cubicBezTo>
                  <a:pt x="22886" y="5355"/>
                  <a:pt x="22886" y="5020"/>
                  <a:pt x="22886" y="4685"/>
                </a:cubicBezTo>
                <a:cubicBezTo>
                  <a:pt x="22782" y="5067"/>
                  <a:pt x="22613" y="5368"/>
                  <a:pt x="22380" y="5588"/>
                </a:cubicBezTo>
                <a:cubicBezTo>
                  <a:pt x="21974" y="6015"/>
                  <a:pt x="21182" y="6384"/>
                  <a:pt x="20004" y="6694"/>
                </a:cubicBezTo>
                <a:cubicBezTo>
                  <a:pt x="19914" y="6523"/>
                  <a:pt x="19818" y="6357"/>
                  <a:pt x="19715" y="6195"/>
                </a:cubicBezTo>
                <a:cubicBezTo>
                  <a:pt x="20843" y="5921"/>
                  <a:pt x="21592" y="5609"/>
                  <a:pt x="21964" y="5258"/>
                </a:cubicBezTo>
                <a:cubicBezTo>
                  <a:pt x="22344" y="4930"/>
                  <a:pt x="22527" y="4389"/>
                  <a:pt x="22515" y="3634"/>
                </a:cubicBezTo>
                <a:close/>
                <a:moveTo>
                  <a:pt x="8820" y="3330"/>
                </a:moveTo>
                <a:cubicBezTo>
                  <a:pt x="8820" y="3555"/>
                  <a:pt x="8820" y="3780"/>
                  <a:pt x="8820" y="4004"/>
                </a:cubicBezTo>
                <a:cubicBezTo>
                  <a:pt x="9215" y="4004"/>
                  <a:pt x="9610" y="4004"/>
                  <a:pt x="10005" y="4004"/>
                </a:cubicBezTo>
                <a:cubicBezTo>
                  <a:pt x="10005" y="3780"/>
                  <a:pt x="10005" y="3555"/>
                  <a:pt x="10005" y="3330"/>
                </a:cubicBezTo>
                <a:cubicBezTo>
                  <a:pt x="9610" y="3330"/>
                  <a:pt x="9215" y="3330"/>
                  <a:pt x="8820" y="3330"/>
                </a:cubicBezTo>
                <a:close/>
                <a:moveTo>
                  <a:pt x="2261" y="3330"/>
                </a:moveTo>
                <a:cubicBezTo>
                  <a:pt x="2261" y="3555"/>
                  <a:pt x="2261" y="3780"/>
                  <a:pt x="2261" y="4004"/>
                </a:cubicBezTo>
                <a:cubicBezTo>
                  <a:pt x="2656" y="4004"/>
                  <a:pt x="3051" y="4004"/>
                  <a:pt x="3446" y="4004"/>
                </a:cubicBezTo>
                <a:cubicBezTo>
                  <a:pt x="3446" y="3780"/>
                  <a:pt x="3446" y="3555"/>
                  <a:pt x="3446" y="3330"/>
                </a:cubicBezTo>
                <a:cubicBezTo>
                  <a:pt x="3051" y="3330"/>
                  <a:pt x="2656" y="3330"/>
                  <a:pt x="2261" y="3330"/>
                </a:cubicBezTo>
                <a:close/>
                <a:moveTo>
                  <a:pt x="20567" y="2926"/>
                </a:moveTo>
                <a:cubicBezTo>
                  <a:pt x="22049" y="2926"/>
                  <a:pt x="23531" y="2926"/>
                  <a:pt x="25013" y="2926"/>
                </a:cubicBezTo>
                <a:cubicBezTo>
                  <a:pt x="25013" y="3679"/>
                  <a:pt x="25013" y="4431"/>
                  <a:pt x="25013" y="5184"/>
                </a:cubicBezTo>
                <a:cubicBezTo>
                  <a:pt x="24848" y="5184"/>
                  <a:pt x="24684" y="5184"/>
                  <a:pt x="24520" y="5184"/>
                </a:cubicBezTo>
                <a:cubicBezTo>
                  <a:pt x="24520" y="4589"/>
                  <a:pt x="24520" y="3993"/>
                  <a:pt x="24520" y="3398"/>
                </a:cubicBezTo>
                <a:cubicBezTo>
                  <a:pt x="23367" y="3398"/>
                  <a:pt x="22214" y="3398"/>
                  <a:pt x="21061" y="3398"/>
                </a:cubicBezTo>
                <a:cubicBezTo>
                  <a:pt x="21061" y="4013"/>
                  <a:pt x="21061" y="4629"/>
                  <a:pt x="21061" y="5245"/>
                </a:cubicBezTo>
                <a:cubicBezTo>
                  <a:pt x="20896" y="5245"/>
                  <a:pt x="20732" y="5245"/>
                  <a:pt x="20567" y="5245"/>
                </a:cubicBezTo>
                <a:cubicBezTo>
                  <a:pt x="20567" y="4472"/>
                  <a:pt x="20567" y="3699"/>
                  <a:pt x="20567" y="2926"/>
                </a:cubicBezTo>
                <a:close/>
                <a:moveTo>
                  <a:pt x="15206" y="2683"/>
                </a:moveTo>
                <a:cubicBezTo>
                  <a:pt x="15206" y="3020"/>
                  <a:pt x="15206" y="3357"/>
                  <a:pt x="15206" y="3694"/>
                </a:cubicBezTo>
                <a:cubicBezTo>
                  <a:pt x="15945" y="3694"/>
                  <a:pt x="16684" y="3694"/>
                  <a:pt x="17422" y="3694"/>
                </a:cubicBezTo>
                <a:cubicBezTo>
                  <a:pt x="17422" y="3357"/>
                  <a:pt x="17422" y="3020"/>
                  <a:pt x="17422" y="2683"/>
                </a:cubicBezTo>
                <a:cubicBezTo>
                  <a:pt x="16684" y="2683"/>
                  <a:pt x="15945" y="2683"/>
                  <a:pt x="15206" y="2683"/>
                </a:cubicBezTo>
                <a:close/>
                <a:moveTo>
                  <a:pt x="11062" y="2676"/>
                </a:moveTo>
                <a:cubicBezTo>
                  <a:pt x="11245" y="3099"/>
                  <a:pt x="11433" y="3580"/>
                  <a:pt x="11625" y="4119"/>
                </a:cubicBezTo>
                <a:cubicBezTo>
                  <a:pt x="11478" y="4189"/>
                  <a:pt x="11331" y="4258"/>
                  <a:pt x="11183" y="4328"/>
                </a:cubicBezTo>
                <a:cubicBezTo>
                  <a:pt x="11013" y="3789"/>
                  <a:pt x="10840" y="3297"/>
                  <a:pt x="10665" y="2852"/>
                </a:cubicBezTo>
                <a:cubicBezTo>
                  <a:pt x="10797" y="2793"/>
                  <a:pt x="10929" y="2735"/>
                  <a:pt x="11062" y="2676"/>
                </a:cubicBezTo>
                <a:close/>
                <a:moveTo>
                  <a:pt x="4503" y="2676"/>
                </a:moveTo>
                <a:cubicBezTo>
                  <a:pt x="4686" y="3099"/>
                  <a:pt x="4874" y="3580"/>
                  <a:pt x="5066" y="4119"/>
                </a:cubicBezTo>
                <a:cubicBezTo>
                  <a:pt x="4919" y="4189"/>
                  <a:pt x="4772" y="4258"/>
                  <a:pt x="4624" y="4328"/>
                </a:cubicBezTo>
                <a:cubicBezTo>
                  <a:pt x="4454" y="3789"/>
                  <a:pt x="4281" y="3297"/>
                  <a:pt x="4106" y="2852"/>
                </a:cubicBezTo>
                <a:cubicBezTo>
                  <a:pt x="4238" y="2793"/>
                  <a:pt x="4370" y="2735"/>
                  <a:pt x="4503" y="2676"/>
                </a:cubicBezTo>
                <a:close/>
                <a:moveTo>
                  <a:pt x="6559" y="2339"/>
                </a:moveTo>
                <a:cubicBezTo>
                  <a:pt x="6907" y="2339"/>
                  <a:pt x="7255" y="2339"/>
                  <a:pt x="7603" y="2339"/>
                </a:cubicBezTo>
                <a:cubicBezTo>
                  <a:pt x="7603" y="3297"/>
                  <a:pt x="7603" y="4254"/>
                  <a:pt x="7603" y="5211"/>
                </a:cubicBezTo>
                <a:cubicBezTo>
                  <a:pt x="7838" y="5049"/>
                  <a:pt x="8075" y="4878"/>
                  <a:pt x="8314" y="4699"/>
                </a:cubicBezTo>
                <a:cubicBezTo>
                  <a:pt x="8318" y="4887"/>
                  <a:pt x="8333" y="5069"/>
                  <a:pt x="8359" y="5245"/>
                </a:cubicBezTo>
                <a:cubicBezTo>
                  <a:pt x="7906" y="5550"/>
                  <a:pt x="7532" y="5822"/>
                  <a:pt x="7238" y="6060"/>
                </a:cubicBezTo>
                <a:cubicBezTo>
                  <a:pt x="7140" y="5925"/>
                  <a:pt x="7041" y="5791"/>
                  <a:pt x="6943" y="5656"/>
                </a:cubicBezTo>
                <a:cubicBezTo>
                  <a:pt x="7084" y="5512"/>
                  <a:pt x="7154" y="5319"/>
                  <a:pt x="7154" y="5076"/>
                </a:cubicBezTo>
                <a:cubicBezTo>
                  <a:pt x="7154" y="4317"/>
                  <a:pt x="7154" y="3557"/>
                  <a:pt x="7154" y="2798"/>
                </a:cubicBezTo>
                <a:cubicBezTo>
                  <a:pt x="6956" y="2798"/>
                  <a:pt x="6757" y="2798"/>
                  <a:pt x="6559" y="2798"/>
                </a:cubicBezTo>
                <a:cubicBezTo>
                  <a:pt x="6559" y="2645"/>
                  <a:pt x="6559" y="2492"/>
                  <a:pt x="6559" y="2339"/>
                </a:cubicBezTo>
                <a:close/>
                <a:moveTo>
                  <a:pt x="0" y="2339"/>
                </a:moveTo>
                <a:cubicBezTo>
                  <a:pt x="348" y="2339"/>
                  <a:pt x="696" y="2339"/>
                  <a:pt x="1044" y="2339"/>
                </a:cubicBezTo>
                <a:cubicBezTo>
                  <a:pt x="1044" y="3297"/>
                  <a:pt x="1044" y="4254"/>
                  <a:pt x="1044" y="5211"/>
                </a:cubicBezTo>
                <a:cubicBezTo>
                  <a:pt x="1279" y="5049"/>
                  <a:pt x="1516" y="4878"/>
                  <a:pt x="1755" y="4699"/>
                </a:cubicBezTo>
                <a:cubicBezTo>
                  <a:pt x="1759" y="4887"/>
                  <a:pt x="1774" y="5069"/>
                  <a:pt x="1800" y="5245"/>
                </a:cubicBezTo>
                <a:cubicBezTo>
                  <a:pt x="1347" y="5550"/>
                  <a:pt x="973" y="5822"/>
                  <a:pt x="679" y="6060"/>
                </a:cubicBezTo>
                <a:cubicBezTo>
                  <a:pt x="580" y="5925"/>
                  <a:pt x="482" y="5791"/>
                  <a:pt x="384" y="5656"/>
                </a:cubicBezTo>
                <a:cubicBezTo>
                  <a:pt x="525" y="5512"/>
                  <a:pt x="595" y="5319"/>
                  <a:pt x="595" y="5076"/>
                </a:cubicBezTo>
                <a:cubicBezTo>
                  <a:pt x="595" y="4317"/>
                  <a:pt x="595" y="3557"/>
                  <a:pt x="595" y="2798"/>
                </a:cubicBezTo>
                <a:cubicBezTo>
                  <a:pt x="397" y="2798"/>
                  <a:pt x="198" y="2798"/>
                  <a:pt x="0" y="2798"/>
                </a:cubicBezTo>
                <a:cubicBezTo>
                  <a:pt x="0" y="2645"/>
                  <a:pt x="0" y="2492"/>
                  <a:pt x="0" y="2339"/>
                </a:cubicBezTo>
                <a:close/>
                <a:moveTo>
                  <a:pt x="8820" y="2245"/>
                </a:moveTo>
                <a:cubicBezTo>
                  <a:pt x="8820" y="2468"/>
                  <a:pt x="8820" y="2690"/>
                  <a:pt x="8820" y="2912"/>
                </a:cubicBezTo>
                <a:cubicBezTo>
                  <a:pt x="9215" y="2912"/>
                  <a:pt x="9610" y="2912"/>
                  <a:pt x="10005" y="2912"/>
                </a:cubicBezTo>
                <a:cubicBezTo>
                  <a:pt x="10005" y="2690"/>
                  <a:pt x="10005" y="2468"/>
                  <a:pt x="10005" y="2245"/>
                </a:cubicBezTo>
                <a:cubicBezTo>
                  <a:pt x="9610" y="2245"/>
                  <a:pt x="9215" y="2245"/>
                  <a:pt x="8820" y="2245"/>
                </a:cubicBezTo>
                <a:close/>
                <a:moveTo>
                  <a:pt x="2261" y="2245"/>
                </a:moveTo>
                <a:cubicBezTo>
                  <a:pt x="2261" y="2468"/>
                  <a:pt x="2261" y="2690"/>
                  <a:pt x="2261" y="2912"/>
                </a:cubicBezTo>
                <a:cubicBezTo>
                  <a:pt x="2656" y="2912"/>
                  <a:pt x="3051" y="2912"/>
                  <a:pt x="3446" y="2912"/>
                </a:cubicBezTo>
                <a:cubicBezTo>
                  <a:pt x="3446" y="2690"/>
                  <a:pt x="3446" y="2468"/>
                  <a:pt x="3446" y="2245"/>
                </a:cubicBezTo>
                <a:cubicBezTo>
                  <a:pt x="3051" y="2245"/>
                  <a:pt x="2656" y="2245"/>
                  <a:pt x="2261" y="2245"/>
                </a:cubicBezTo>
                <a:close/>
                <a:moveTo>
                  <a:pt x="23642" y="1483"/>
                </a:moveTo>
                <a:cubicBezTo>
                  <a:pt x="24304" y="1789"/>
                  <a:pt x="24925" y="2104"/>
                  <a:pt x="25506" y="2427"/>
                </a:cubicBezTo>
                <a:cubicBezTo>
                  <a:pt x="25421" y="2573"/>
                  <a:pt x="25335" y="2719"/>
                  <a:pt x="25250" y="2865"/>
                </a:cubicBezTo>
                <a:cubicBezTo>
                  <a:pt x="24759" y="2569"/>
                  <a:pt x="24139" y="2238"/>
                  <a:pt x="23392" y="1874"/>
                </a:cubicBezTo>
                <a:cubicBezTo>
                  <a:pt x="23475" y="1744"/>
                  <a:pt x="23559" y="1614"/>
                  <a:pt x="23642" y="1483"/>
                </a:cubicBezTo>
                <a:close/>
                <a:moveTo>
                  <a:pt x="13457" y="1376"/>
                </a:moveTo>
                <a:cubicBezTo>
                  <a:pt x="13622" y="1376"/>
                  <a:pt x="13786" y="1376"/>
                  <a:pt x="13951" y="1376"/>
                </a:cubicBezTo>
                <a:cubicBezTo>
                  <a:pt x="13951" y="3137"/>
                  <a:pt x="13951" y="4899"/>
                  <a:pt x="13951" y="6660"/>
                </a:cubicBezTo>
                <a:cubicBezTo>
                  <a:pt x="13786" y="6660"/>
                  <a:pt x="13622" y="6660"/>
                  <a:pt x="13457" y="6660"/>
                </a:cubicBezTo>
                <a:cubicBezTo>
                  <a:pt x="13457" y="4899"/>
                  <a:pt x="13457" y="3137"/>
                  <a:pt x="13457" y="1376"/>
                </a:cubicBezTo>
                <a:close/>
                <a:moveTo>
                  <a:pt x="15373" y="1160"/>
                </a:moveTo>
                <a:cubicBezTo>
                  <a:pt x="15663" y="1479"/>
                  <a:pt x="15896" y="1762"/>
                  <a:pt x="16071" y="2009"/>
                </a:cubicBezTo>
                <a:cubicBezTo>
                  <a:pt x="15968" y="2086"/>
                  <a:pt x="15866" y="2162"/>
                  <a:pt x="15763" y="2238"/>
                </a:cubicBezTo>
                <a:cubicBezTo>
                  <a:pt x="16007" y="2238"/>
                  <a:pt x="16250" y="2238"/>
                  <a:pt x="16494" y="2238"/>
                </a:cubicBezTo>
                <a:cubicBezTo>
                  <a:pt x="16733" y="1888"/>
                  <a:pt x="16950" y="1531"/>
                  <a:pt x="17147" y="1167"/>
                </a:cubicBezTo>
                <a:cubicBezTo>
                  <a:pt x="17294" y="1256"/>
                  <a:pt x="17442" y="1346"/>
                  <a:pt x="17589" y="1436"/>
                </a:cubicBezTo>
                <a:cubicBezTo>
                  <a:pt x="17401" y="1715"/>
                  <a:pt x="17209" y="1982"/>
                  <a:pt x="17012" y="2238"/>
                </a:cubicBezTo>
                <a:cubicBezTo>
                  <a:pt x="17303" y="2238"/>
                  <a:pt x="17593" y="2238"/>
                  <a:pt x="17884" y="2238"/>
                </a:cubicBezTo>
                <a:cubicBezTo>
                  <a:pt x="17884" y="2872"/>
                  <a:pt x="17884" y="3506"/>
                  <a:pt x="17884" y="4139"/>
                </a:cubicBezTo>
                <a:cubicBezTo>
                  <a:pt x="17585" y="4139"/>
                  <a:pt x="17286" y="4139"/>
                  <a:pt x="16987" y="4139"/>
                </a:cubicBezTo>
                <a:cubicBezTo>
                  <a:pt x="16987" y="4445"/>
                  <a:pt x="16987" y="4750"/>
                  <a:pt x="16987" y="5056"/>
                </a:cubicBezTo>
                <a:cubicBezTo>
                  <a:pt x="16987" y="5249"/>
                  <a:pt x="17072" y="5346"/>
                  <a:pt x="17243" y="5346"/>
                </a:cubicBezTo>
                <a:cubicBezTo>
                  <a:pt x="17345" y="5346"/>
                  <a:pt x="17448" y="5346"/>
                  <a:pt x="17550" y="5346"/>
                </a:cubicBezTo>
                <a:cubicBezTo>
                  <a:pt x="17768" y="5346"/>
                  <a:pt x="17888" y="5236"/>
                  <a:pt x="17909" y="5015"/>
                </a:cubicBezTo>
                <a:cubicBezTo>
                  <a:pt x="17926" y="4849"/>
                  <a:pt x="17935" y="4649"/>
                  <a:pt x="17935" y="4416"/>
                </a:cubicBezTo>
                <a:cubicBezTo>
                  <a:pt x="18033" y="4451"/>
                  <a:pt x="18182" y="4510"/>
                  <a:pt x="18383" y="4591"/>
                </a:cubicBezTo>
                <a:cubicBezTo>
                  <a:pt x="18366" y="4892"/>
                  <a:pt x="18345" y="5108"/>
                  <a:pt x="18319" y="5238"/>
                </a:cubicBezTo>
                <a:cubicBezTo>
                  <a:pt x="18268" y="5602"/>
                  <a:pt x="18039" y="5784"/>
                  <a:pt x="17634" y="5784"/>
                </a:cubicBezTo>
                <a:cubicBezTo>
                  <a:pt x="17454" y="5784"/>
                  <a:pt x="17275" y="5784"/>
                  <a:pt x="17096" y="5784"/>
                </a:cubicBezTo>
                <a:cubicBezTo>
                  <a:pt x="16724" y="5784"/>
                  <a:pt x="16538" y="5575"/>
                  <a:pt x="16538" y="5157"/>
                </a:cubicBezTo>
                <a:cubicBezTo>
                  <a:pt x="16538" y="4818"/>
                  <a:pt x="16538" y="4478"/>
                  <a:pt x="16538" y="4139"/>
                </a:cubicBezTo>
                <a:cubicBezTo>
                  <a:pt x="16372" y="4139"/>
                  <a:pt x="16205" y="4139"/>
                  <a:pt x="16039" y="4139"/>
                </a:cubicBezTo>
                <a:cubicBezTo>
                  <a:pt x="16009" y="4642"/>
                  <a:pt x="15889" y="5033"/>
                  <a:pt x="15680" y="5312"/>
                </a:cubicBezTo>
                <a:cubicBezTo>
                  <a:pt x="15475" y="5609"/>
                  <a:pt x="15076" y="5876"/>
                  <a:pt x="14482" y="6114"/>
                </a:cubicBezTo>
                <a:cubicBezTo>
                  <a:pt x="14401" y="5961"/>
                  <a:pt x="14307" y="5818"/>
                  <a:pt x="14200" y="5683"/>
                </a:cubicBezTo>
                <a:cubicBezTo>
                  <a:pt x="14713" y="5507"/>
                  <a:pt x="15084" y="5285"/>
                  <a:pt x="15315" y="5015"/>
                </a:cubicBezTo>
                <a:cubicBezTo>
                  <a:pt x="15469" y="4813"/>
                  <a:pt x="15558" y="4521"/>
                  <a:pt x="15584" y="4139"/>
                </a:cubicBezTo>
                <a:cubicBezTo>
                  <a:pt x="15458" y="4139"/>
                  <a:pt x="15332" y="4139"/>
                  <a:pt x="15206" y="4139"/>
                </a:cubicBezTo>
                <a:cubicBezTo>
                  <a:pt x="15206" y="4202"/>
                  <a:pt x="15206" y="4265"/>
                  <a:pt x="15206" y="4328"/>
                </a:cubicBezTo>
                <a:cubicBezTo>
                  <a:pt x="15052" y="4328"/>
                  <a:pt x="14899" y="4328"/>
                  <a:pt x="14745" y="4328"/>
                </a:cubicBezTo>
                <a:cubicBezTo>
                  <a:pt x="14745" y="3631"/>
                  <a:pt x="14745" y="2935"/>
                  <a:pt x="14745" y="2238"/>
                </a:cubicBezTo>
                <a:cubicBezTo>
                  <a:pt x="15040" y="2238"/>
                  <a:pt x="15334" y="2238"/>
                  <a:pt x="15629" y="2238"/>
                </a:cubicBezTo>
                <a:cubicBezTo>
                  <a:pt x="15454" y="1987"/>
                  <a:pt x="15253" y="1722"/>
                  <a:pt x="15027" y="1443"/>
                </a:cubicBezTo>
                <a:cubicBezTo>
                  <a:pt x="15142" y="1349"/>
                  <a:pt x="15257" y="1254"/>
                  <a:pt x="15373" y="1160"/>
                </a:cubicBezTo>
                <a:close/>
                <a:moveTo>
                  <a:pt x="8820" y="1160"/>
                </a:moveTo>
                <a:cubicBezTo>
                  <a:pt x="8820" y="1382"/>
                  <a:pt x="8820" y="1605"/>
                  <a:pt x="8820" y="1827"/>
                </a:cubicBezTo>
                <a:cubicBezTo>
                  <a:pt x="9215" y="1827"/>
                  <a:pt x="9610" y="1827"/>
                  <a:pt x="10005" y="1827"/>
                </a:cubicBezTo>
                <a:cubicBezTo>
                  <a:pt x="10005" y="1605"/>
                  <a:pt x="10005" y="1382"/>
                  <a:pt x="10005" y="1160"/>
                </a:cubicBezTo>
                <a:cubicBezTo>
                  <a:pt x="9610" y="1160"/>
                  <a:pt x="9215" y="1160"/>
                  <a:pt x="8820" y="1160"/>
                </a:cubicBezTo>
                <a:close/>
                <a:moveTo>
                  <a:pt x="2261" y="1160"/>
                </a:moveTo>
                <a:cubicBezTo>
                  <a:pt x="2261" y="1382"/>
                  <a:pt x="2261" y="1605"/>
                  <a:pt x="2261" y="1827"/>
                </a:cubicBezTo>
                <a:cubicBezTo>
                  <a:pt x="2656" y="1827"/>
                  <a:pt x="3051" y="1827"/>
                  <a:pt x="3446" y="1827"/>
                </a:cubicBezTo>
                <a:cubicBezTo>
                  <a:pt x="3446" y="1605"/>
                  <a:pt x="3446" y="1382"/>
                  <a:pt x="3446" y="1160"/>
                </a:cubicBezTo>
                <a:cubicBezTo>
                  <a:pt x="3051" y="1160"/>
                  <a:pt x="2656" y="1160"/>
                  <a:pt x="2261" y="1160"/>
                </a:cubicBezTo>
                <a:close/>
                <a:moveTo>
                  <a:pt x="15437" y="472"/>
                </a:moveTo>
                <a:cubicBezTo>
                  <a:pt x="16686" y="472"/>
                  <a:pt x="17935" y="472"/>
                  <a:pt x="19184" y="472"/>
                </a:cubicBezTo>
                <a:cubicBezTo>
                  <a:pt x="19184" y="2245"/>
                  <a:pt x="19184" y="4018"/>
                  <a:pt x="19184" y="5791"/>
                </a:cubicBezTo>
                <a:cubicBezTo>
                  <a:pt x="19184" y="6370"/>
                  <a:pt x="18876" y="6660"/>
                  <a:pt x="18261" y="6660"/>
                </a:cubicBezTo>
                <a:cubicBezTo>
                  <a:pt x="17937" y="6660"/>
                  <a:pt x="17617" y="6656"/>
                  <a:pt x="17301" y="6647"/>
                </a:cubicBezTo>
                <a:cubicBezTo>
                  <a:pt x="17275" y="6489"/>
                  <a:pt x="17241" y="6316"/>
                  <a:pt x="17198" y="6128"/>
                </a:cubicBezTo>
                <a:cubicBezTo>
                  <a:pt x="17553" y="6155"/>
                  <a:pt x="17879" y="6168"/>
                  <a:pt x="18178" y="6168"/>
                </a:cubicBezTo>
                <a:cubicBezTo>
                  <a:pt x="18520" y="6168"/>
                  <a:pt x="18691" y="6013"/>
                  <a:pt x="18691" y="5703"/>
                </a:cubicBezTo>
                <a:cubicBezTo>
                  <a:pt x="18691" y="4121"/>
                  <a:pt x="18691" y="2539"/>
                  <a:pt x="18691" y="958"/>
                </a:cubicBezTo>
                <a:cubicBezTo>
                  <a:pt x="17606" y="958"/>
                  <a:pt x="16521" y="958"/>
                  <a:pt x="15437" y="958"/>
                </a:cubicBezTo>
                <a:cubicBezTo>
                  <a:pt x="15437" y="796"/>
                  <a:pt x="15437" y="634"/>
                  <a:pt x="15437" y="472"/>
                </a:cubicBezTo>
                <a:close/>
                <a:moveTo>
                  <a:pt x="20081" y="230"/>
                </a:moveTo>
                <a:cubicBezTo>
                  <a:pt x="20243" y="230"/>
                  <a:pt x="20405" y="230"/>
                  <a:pt x="20567" y="230"/>
                </a:cubicBezTo>
                <a:cubicBezTo>
                  <a:pt x="20567" y="1014"/>
                  <a:pt x="20567" y="1798"/>
                  <a:pt x="20567" y="2582"/>
                </a:cubicBezTo>
                <a:cubicBezTo>
                  <a:pt x="20405" y="2582"/>
                  <a:pt x="20243" y="2582"/>
                  <a:pt x="20081" y="2582"/>
                </a:cubicBezTo>
                <a:cubicBezTo>
                  <a:pt x="20081" y="1798"/>
                  <a:pt x="20081" y="1014"/>
                  <a:pt x="20081" y="230"/>
                </a:cubicBezTo>
                <a:close/>
                <a:moveTo>
                  <a:pt x="7302" y="176"/>
                </a:moveTo>
                <a:cubicBezTo>
                  <a:pt x="7665" y="684"/>
                  <a:pt x="7923" y="1065"/>
                  <a:pt x="8077" y="1322"/>
                </a:cubicBezTo>
                <a:cubicBezTo>
                  <a:pt x="7923" y="1427"/>
                  <a:pt x="7769" y="1533"/>
                  <a:pt x="7616" y="1638"/>
                </a:cubicBezTo>
                <a:cubicBezTo>
                  <a:pt x="7428" y="1279"/>
                  <a:pt x="7184" y="881"/>
                  <a:pt x="6885" y="445"/>
                </a:cubicBezTo>
                <a:cubicBezTo>
                  <a:pt x="7024" y="355"/>
                  <a:pt x="7163" y="266"/>
                  <a:pt x="7302" y="176"/>
                </a:cubicBezTo>
                <a:close/>
                <a:moveTo>
                  <a:pt x="743" y="176"/>
                </a:moveTo>
                <a:cubicBezTo>
                  <a:pt x="1106" y="684"/>
                  <a:pt x="1364" y="1065"/>
                  <a:pt x="1518" y="1322"/>
                </a:cubicBezTo>
                <a:cubicBezTo>
                  <a:pt x="1364" y="1427"/>
                  <a:pt x="1210" y="1533"/>
                  <a:pt x="1057" y="1638"/>
                </a:cubicBezTo>
                <a:cubicBezTo>
                  <a:pt x="869" y="1279"/>
                  <a:pt x="625" y="881"/>
                  <a:pt x="326" y="445"/>
                </a:cubicBezTo>
                <a:cubicBezTo>
                  <a:pt x="465" y="355"/>
                  <a:pt x="604" y="266"/>
                  <a:pt x="743" y="176"/>
                </a:cubicBezTo>
                <a:close/>
                <a:moveTo>
                  <a:pt x="11856" y="81"/>
                </a:moveTo>
                <a:cubicBezTo>
                  <a:pt x="12006" y="81"/>
                  <a:pt x="12155" y="81"/>
                  <a:pt x="12304" y="81"/>
                </a:cubicBezTo>
                <a:cubicBezTo>
                  <a:pt x="12304" y="621"/>
                  <a:pt x="12304" y="1160"/>
                  <a:pt x="12304" y="1699"/>
                </a:cubicBezTo>
                <a:cubicBezTo>
                  <a:pt x="12505" y="1699"/>
                  <a:pt x="12706" y="1699"/>
                  <a:pt x="12907" y="1699"/>
                </a:cubicBezTo>
                <a:cubicBezTo>
                  <a:pt x="12907" y="1850"/>
                  <a:pt x="12907" y="2000"/>
                  <a:pt x="12907" y="2151"/>
                </a:cubicBezTo>
                <a:cubicBezTo>
                  <a:pt x="12706" y="2151"/>
                  <a:pt x="12505" y="2151"/>
                  <a:pt x="12304" y="2151"/>
                </a:cubicBezTo>
                <a:cubicBezTo>
                  <a:pt x="12304" y="3360"/>
                  <a:pt x="12304" y="4568"/>
                  <a:pt x="12304" y="5777"/>
                </a:cubicBezTo>
                <a:cubicBezTo>
                  <a:pt x="12304" y="6285"/>
                  <a:pt x="12063" y="6541"/>
                  <a:pt x="11581" y="6546"/>
                </a:cubicBezTo>
                <a:cubicBezTo>
                  <a:pt x="11440" y="6546"/>
                  <a:pt x="11248" y="6546"/>
                  <a:pt x="11004" y="6546"/>
                </a:cubicBezTo>
                <a:cubicBezTo>
                  <a:pt x="10979" y="6370"/>
                  <a:pt x="10946" y="6200"/>
                  <a:pt x="10908" y="6033"/>
                </a:cubicBezTo>
                <a:cubicBezTo>
                  <a:pt x="11104" y="6060"/>
                  <a:pt x="11280" y="6074"/>
                  <a:pt x="11433" y="6074"/>
                </a:cubicBezTo>
                <a:cubicBezTo>
                  <a:pt x="11715" y="6074"/>
                  <a:pt x="11856" y="5934"/>
                  <a:pt x="11856" y="5656"/>
                </a:cubicBezTo>
                <a:cubicBezTo>
                  <a:pt x="11856" y="4487"/>
                  <a:pt x="11856" y="3319"/>
                  <a:pt x="11856" y="2151"/>
                </a:cubicBezTo>
                <a:cubicBezTo>
                  <a:pt x="11448" y="2151"/>
                  <a:pt x="11040" y="2151"/>
                  <a:pt x="10633" y="2151"/>
                </a:cubicBezTo>
                <a:cubicBezTo>
                  <a:pt x="10633" y="2000"/>
                  <a:pt x="10633" y="1850"/>
                  <a:pt x="10633" y="1699"/>
                </a:cubicBezTo>
                <a:cubicBezTo>
                  <a:pt x="11040" y="1699"/>
                  <a:pt x="11448" y="1699"/>
                  <a:pt x="11856" y="1699"/>
                </a:cubicBezTo>
                <a:cubicBezTo>
                  <a:pt x="11856" y="1160"/>
                  <a:pt x="11856" y="621"/>
                  <a:pt x="11856" y="81"/>
                </a:cubicBezTo>
                <a:close/>
                <a:moveTo>
                  <a:pt x="5297" y="81"/>
                </a:moveTo>
                <a:cubicBezTo>
                  <a:pt x="5446" y="81"/>
                  <a:pt x="5596" y="81"/>
                  <a:pt x="5745" y="81"/>
                </a:cubicBezTo>
                <a:cubicBezTo>
                  <a:pt x="5745" y="621"/>
                  <a:pt x="5745" y="1160"/>
                  <a:pt x="5745" y="1699"/>
                </a:cubicBezTo>
                <a:cubicBezTo>
                  <a:pt x="5946" y="1699"/>
                  <a:pt x="6147" y="1699"/>
                  <a:pt x="6347" y="1699"/>
                </a:cubicBezTo>
                <a:cubicBezTo>
                  <a:pt x="6347" y="1850"/>
                  <a:pt x="6347" y="2000"/>
                  <a:pt x="6347" y="2151"/>
                </a:cubicBezTo>
                <a:cubicBezTo>
                  <a:pt x="6147" y="2151"/>
                  <a:pt x="5946" y="2151"/>
                  <a:pt x="5745" y="2151"/>
                </a:cubicBezTo>
                <a:cubicBezTo>
                  <a:pt x="5745" y="3360"/>
                  <a:pt x="5745" y="4568"/>
                  <a:pt x="5745" y="5777"/>
                </a:cubicBezTo>
                <a:cubicBezTo>
                  <a:pt x="5745" y="6285"/>
                  <a:pt x="5504" y="6541"/>
                  <a:pt x="5021" y="6546"/>
                </a:cubicBezTo>
                <a:cubicBezTo>
                  <a:pt x="4881" y="6546"/>
                  <a:pt x="4688" y="6546"/>
                  <a:pt x="4445" y="6546"/>
                </a:cubicBezTo>
                <a:cubicBezTo>
                  <a:pt x="4419" y="6370"/>
                  <a:pt x="4387" y="6200"/>
                  <a:pt x="4349" y="6033"/>
                </a:cubicBezTo>
                <a:cubicBezTo>
                  <a:pt x="4545" y="6060"/>
                  <a:pt x="4720" y="6074"/>
                  <a:pt x="4874" y="6074"/>
                </a:cubicBezTo>
                <a:cubicBezTo>
                  <a:pt x="5156" y="6074"/>
                  <a:pt x="5297" y="5934"/>
                  <a:pt x="5297" y="5656"/>
                </a:cubicBezTo>
                <a:cubicBezTo>
                  <a:pt x="5297" y="4487"/>
                  <a:pt x="5297" y="3319"/>
                  <a:pt x="5297" y="2151"/>
                </a:cubicBezTo>
                <a:cubicBezTo>
                  <a:pt x="4889" y="2151"/>
                  <a:pt x="4481" y="2151"/>
                  <a:pt x="4073" y="2151"/>
                </a:cubicBezTo>
                <a:cubicBezTo>
                  <a:pt x="4073" y="2000"/>
                  <a:pt x="4073" y="1850"/>
                  <a:pt x="4073" y="1699"/>
                </a:cubicBezTo>
                <a:cubicBezTo>
                  <a:pt x="4481" y="1699"/>
                  <a:pt x="4889" y="1699"/>
                  <a:pt x="5297" y="1699"/>
                </a:cubicBezTo>
                <a:cubicBezTo>
                  <a:pt x="5297" y="1160"/>
                  <a:pt x="5297" y="621"/>
                  <a:pt x="5297" y="81"/>
                </a:cubicBezTo>
                <a:close/>
                <a:moveTo>
                  <a:pt x="14143" y="41"/>
                </a:moveTo>
                <a:cubicBezTo>
                  <a:pt x="14523" y="405"/>
                  <a:pt x="14811" y="708"/>
                  <a:pt x="15007" y="951"/>
                </a:cubicBezTo>
                <a:cubicBezTo>
                  <a:pt x="14875" y="1074"/>
                  <a:pt x="14743" y="1198"/>
                  <a:pt x="14610" y="1322"/>
                </a:cubicBezTo>
                <a:cubicBezTo>
                  <a:pt x="14393" y="1048"/>
                  <a:pt x="14119" y="731"/>
                  <a:pt x="13790" y="371"/>
                </a:cubicBezTo>
                <a:cubicBezTo>
                  <a:pt x="13908" y="261"/>
                  <a:pt x="14025" y="151"/>
                  <a:pt x="14143" y="41"/>
                </a:cubicBezTo>
                <a:close/>
                <a:moveTo>
                  <a:pt x="21541" y="34"/>
                </a:moveTo>
                <a:cubicBezTo>
                  <a:pt x="21703" y="34"/>
                  <a:pt x="21866" y="34"/>
                  <a:pt x="22028" y="34"/>
                </a:cubicBezTo>
                <a:cubicBezTo>
                  <a:pt x="22028" y="892"/>
                  <a:pt x="22028" y="1751"/>
                  <a:pt x="22028" y="2609"/>
                </a:cubicBezTo>
                <a:cubicBezTo>
                  <a:pt x="21866" y="2609"/>
                  <a:pt x="21703" y="2609"/>
                  <a:pt x="21541" y="2609"/>
                </a:cubicBezTo>
                <a:cubicBezTo>
                  <a:pt x="21541" y="1751"/>
                  <a:pt x="21541" y="892"/>
                  <a:pt x="21541" y="34"/>
                </a:cubicBezTo>
                <a:close/>
                <a:moveTo>
                  <a:pt x="23335" y="27"/>
                </a:moveTo>
                <a:cubicBezTo>
                  <a:pt x="23514" y="27"/>
                  <a:pt x="23693" y="27"/>
                  <a:pt x="23873" y="27"/>
                </a:cubicBezTo>
                <a:cubicBezTo>
                  <a:pt x="23776" y="275"/>
                  <a:pt x="23676" y="511"/>
                  <a:pt x="23572" y="735"/>
                </a:cubicBezTo>
                <a:cubicBezTo>
                  <a:pt x="24359" y="735"/>
                  <a:pt x="25147" y="735"/>
                  <a:pt x="25935" y="735"/>
                </a:cubicBezTo>
                <a:cubicBezTo>
                  <a:pt x="25935" y="892"/>
                  <a:pt x="25935" y="1050"/>
                  <a:pt x="25935" y="1207"/>
                </a:cubicBezTo>
                <a:cubicBezTo>
                  <a:pt x="25070" y="1207"/>
                  <a:pt x="24206" y="1207"/>
                  <a:pt x="23341" y="1207"/>
                </a:cubicBezTo>
                <a:cubicBezTo>
                  <a:pt x="23117" y="1629"/>
                  <a:pt x="22878" y="2009"/>
                  <a:pt x="22624" y="2346"/>
                </a:cubicBezTo>
                <a:cubicBezTo>
                  <a:pt x="22487" y="2220"/>
                  <a:pt x="22346" y="2110"/>
                  <a:pt x="22201" y="2016"/>
                </a:cubicBezTo>
                <a:cubicBezTo>
                  <a:pt x="22662" y="1472"/>
                  <a:pt x="23040" y="809"/>
                  <a:pt x="23335" y="27"/>
                </a:cubicBezTo>
                <a:close/>
                <a:moveTo>
                  <a:pt x="9275" y="0"/>
                </a:moveTo>
                <a:cubicBezTo>
                  <a:pt x="9426" y="45"/>
                  <a:pt x="9578" y="90"/>
                  <a:pt x="9729" y="135"/>
                </a:cubicBezTo>
                <a:cubicBezTo>
                  <a:pt x="9638" y="349"/>
                  <a:pt x="9548" y="544"/>
                  <a:pt x="9460" y="722"/>
                </a:cubicBezTo>
                <a:cubicBezTo>
                  <a:pt x="9791" y="722"/>
                  <a:pt x="10122" y="722"/>
                  <a:pt x="10453" y="722"/>
                </a:cubicBezTo>
                <a:cubicBezTo>
                  <a:pt x="10453" y="2407"/>
                  <a:pt x="10453" y="4092"/>
                  <a:pt x="10453" y="5777"/>
                </a:cubicBezTo>
                <a:cubicBezTo>
                  <a:pt x="10453" y="6285"/>
                  <a:pt x="10218" y="6541"/>
                  <a:pt x="9749" y="6546"/>
                </a:cubicBezTo>
                <a:cubicBezTo>
                  <a:pt x="9595" y="6546"/>
                  <a:pt x="9399" y="6546"/>
                  <a:pt x="9159" y="6546"/>
                </a:cubicBezTo>
                <a:cubicBezTo>
                  <a:pt x="9134" y="6375"/>
                  <a:pt x="9102" y="6208"/>
                  <a:pt x="9063" y="6047"/>
                </a:cubicBezTo>
                <a:cubicBezTo>
                  <a:pt x="9277" y="6074"/>
                  <a:pt x="9463" y="6087"/>
                  <a:pt x="9621" y="6087"/>
                </a:cubicBezTo>
                <a:cubicBezTo>
                  <a:pt x="9877" y="6087"/>
                  <a:pt x="10005" y="5948"/>
                  <a:pt x="10005" y="5669"/>
                </a:cubicBezTo>
                <a:cubicBezTo>
                  <a:pt x="10005" y="5322"/>
                  <a:pt x="10005" y="4975"/>
                  <a:pt x="10005" y="4628"/>
                </a:cubicBezTo>
                <a:cubicBezTo>
                  <a:pt x="9567" y="5322"/>
                  <a:pt x="8929" y="5937"/>
                  <a:pt x="8090" y="6471"/>
                </a:cubicBezTo>
                <a:cubicBezTo>
                  <a:pt x="7970" y="6314"/>
                  <a:pt x="7855" y="6184"/>
                  <a:pt x="7744" y="6080"/>
                </a:cubicBezTo>
                <a:cubicBezTo>
                  <a:pt x="8551" y="5611"/>
                  <a:pt x="9180" y="5065"/>
                  <a:pt x="9630" y="4442"/>
                </a:cubicBezTo>
                <a:cubicBezTo>
                  <a:pt x="9083" y="4442"/>
                  <a:pt x="8535" y="4442"/>
                  <a:pt x="7987" y="4442"/>
                </a:cubicBezTo>
                <a:cubicBezTo>
                  <a:pt x="7987" y="4296"/>
                  <a:pt x="7987" y="4150"/>
                  <a:pt x="7987" y="4004"/>
                </a:cubicBezTo>
                <a:cubicBezTo>
                  <a:pt x="8115" y="4004"/>
                  <a:pt x="8243" y="4004"/>
                  <a:pt x="8372" y="4004"/>
                </a:cubicBezTo>
                <a:cubicBezTo>
                  <a:pt x="8372" y="2910"/>
                  <a:pt x="8372" y="1816"/>
                  <a:pt x="8372" y="722"/>
                </a:cubicBezTo>
                <a:cubicBezTo>
                  <a:pt x="8583" y="722"/>
                  <a:pt x="8794" y="722"/>
                  <a:pt x="9006" y="722"/>
                </a:cubicBezTo>
                <a:cubicBezTo>
                  <a:pt x="9097" y="499"/>
                  <a:pt x="9187" y="259"/>
                  <a:pt x="9275" y="0"/>
                </a:cubicBezTo>
                <a:close/>
                <a:moveTo>
                  <a:pt x="2716" y="0"/>
                </a:moveTo>
                <a:cubicBezTo>
                  <a:pt x="2867" y="45"/>
                  <a:pt x="3019" y="90"/>
                  <a:pt x="3170" y="135"/>
                </a:cubicBezTo>
                <a:cubicBezTo>
                  <a:pt x="3079" y="349"/>
                  <a:pt x="2989" y="544"/>
                  <a:pt x="2901" y="722"/>
                </a:cubicBezTo>
                <a:cubicBezTo>
                  <a:pt x="3232" y="722"/>
                  <a:pt x="3563" y="722"/>
                  <a:pt x="3894" y="722"/>
                </a:cubicBezTo>
                <a:cubicBezTo>
                  <a:pt x="3894" y="2407"/>
                  <a:pt x="3894" y="4092"/>
                  <a:pt x="3894" y="5777"/>
                </a:cubicBezTo>
                <a:cubicBezTo>
                  <a:pt x="3894" y="6285"/>
                  <a:pt x="3659" y="6541"/>
                  <a:pt x="3190" y="6546"/>
                </a:cubicBezTo>
                <a:cubicBezTo>
                  <a:pt x="3036" y="6546"/>
                  <a:pt x="2839" y="6546"/>
                  <a:pt x="2600" y="6546"/>
                </a:cubicBezTo>
                <a:cubicBezTo>
                  <a:pt x="2575" y="6375"/>
                  <a:pt x="2543" y="6208"/>
                  <a:pt x="2504" y="6047"/>
                </a:cubicBezTo>
                <a:cubicBezTo>
                  <a:pt x="2718" y="6074"/>
                  <a:pt x="2903" y="6087"/>
                  <a:pt x="3061" y="6087"/>
                </a:cubicBezTo>
                <a:cubicBezTo>
                  <a:pt x="3318" y="6087"/>
                  <a:pt x="3446" y="5948"/>
                  <a:pt x="3446" y="5669"/>
                </a:cubicBezTo>
                <a:cubicBezTo>
                  <a:pt x="3446" y="5322"/>
                  <a:pt x="3446" y="4975"/>
                  <a:pt x="3446" y="4628"/>
                </a:cubicBezTo>
                <a:cubicBezTo>
                  <a:pt x="3008" y="5322"/>
                  <a:pt x="2370" y="5937"/>
                  <a:pt x="1531" y="6471"/>
                </a:cubicBezTo>
                <a:cubicBezTo>
                  <a:pt x="1411" y="6314"/>
                  <a:pt x="1296" y="6184"/>
                  <a:pt x="1185" y="6080"/>
                </a:cubicBezTo>
                <a:cubicBezTo>
                  <a:pt x="1992" y="5611"/>
                  <a:pt x="2621" y="5065"/>
                  <a:pt x="3071" y="4442"/>
                </a:cubicBezTo>
                <a:cubicBezTo>
                  <a:pt x="2523" y="4442"/>
                  <a:pt x="1976" y="4442"/>
                  <a:pt x="1428" y="4442"/>
                </a:cubicBezTo>
                <a:cubicBezTo>
                  <a:pt x="1428" y="4296"/>
                  <a:pt x="1428" y="4150"/>
                  <a:pt x="1428" y="4004"/>
                </a:cubicBezTo>
                <a:cubicBezTo>
                  <a:pt x="1556" y="4004"/>
                  <a:pt x="1684" y="4004"/>
                  <a:pt x="1812" y="4004"/>
                </a:cubicBezTo>
                <a:cubicBezTo>
                  <a:pt x="1812" y="2910"/>
                  <a:pt x="1812" y="1816"/>
                  <a:pt x="1812" y="722"/>
                </a:cubicBezTo>
                <a:cubicBezTo>
                  <a:pt x="2024" y="722"/>
                  <a:pt x="2235" y="722"/>
                  <a:pt x="2447" y="722"/>
                </a:cubicBezTo>
                <a:cubicBezTo>
                  <a:pt x="2538" y="499"/>
                  <a:pt x="2628" y="259"/>
                  <a:pt x="2716" y="0"/>
                </a:cubicBezTo>
                <a:close/>
              </a:path>
            </a:pathLst>
          </a:custGeom>
          <a:solidFill>
            <a:schemeClr val="accent1"/>
          </a:solidFill>
          <a:ln w="0">
            <a:noFill/>
            <a:prstDash val="solid"/>
            <a:round/>
          </a:ln>
          <a:effectLst/>
        </p:spPr>
        <p:txBody>
          <a:bodyPr/>
          <a:lstStyle/>
          <a:p>
            <a:pPr>
              <a:defRPr/>
            </a:pPr>
            <a:endParaRPr lang="zh-CN" altLang="en-US" dirty="0">
              <a:solidFill>
                <a:schemeClr val="accent1"/>
              </a:solidFill>
            </a:endParaRPr>
          </a:p>
        </p:txBody>
      </p:sp>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800"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ts val="2800"/>
              </a:lnSpc>
            </a:pPr>
            <a:endParaRPr lang="zh-CN" altLang="en-US" dirty="0"/>
          </a:p>
          <a:p>
            <a:pPr fontAlgn="auto">
              <a:lnSpc>
                <a:spcPts val="2800"/>
              </a:lnSpc>
            </a:pPr>
            <a:r>
              <a:rPr lang="zh-CN" altLang="en-US" dirty="0"/>
              <a:t>机器学习</a:t>
            </a:r>
            <a:endParaRPr lang="zh-CN" altLang="en-US" dirty="0"/>
          </a:p>
          <a:p>
            <a:pPr fontAlgn="auto">
              <a:lnSpc>
                <a:spcPts val="2800"/>
              </a:lnSpc>
            </a:pPr>
            <a:endParaRPr lang="zh-CN" altLang="en-US" dirty="0"/>
          </a:p>
          <a:p>
            <a:pPr fontAlgn="auto">
              <a:lnSpc>
                <a:spcPts val="2800"/>
              </a:lnSpc>
            </a:pPr>
            <a:endParaRPr lang="zh-CN" altLang="en-US" dirty="0"/>
          </a:p>
          <a:p>
            <a:pPr fontAlgn="auto">
              <a:lnSpc>
                <a:spcPts val="2800"/>
              </a:lnSpc>
            </a:pPr>
            <a:r>
              <a:rPr lang="zh-CN" altLang="en-US" dirty="0"/>
              <a:t>增量学习</a:t>
            </a:r>
            <a:endParaRPr lang="zh-CN" altLang="en-US" dirty="0"/>
          </a:p>
          <a:p>
            <a:pPr marL="0" indent="0" fontAlgn="auto">
              <a:lnSpc>
                <a:spcPts val="2800"/>
              </a:lnSpc>
              <a:buNone/>
            </a:pPr>
            <a:endParaRPr lang="zh-CN" altLang="en-US" dirty="0"/>
          </a:p>
          <a:p>
            <a:pPr marL="0" indent="0" fontAlgn="auto">
              <a:lnSpc>
                <a:spcPts val="2800"/>
              </a:lnSpc>
              <a:buNone/>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a:t>
            </a:r>
            <a:r>
              <a:rPr lang="zh-CN" altLang="en-US" b="1" dirty="0">
                <a:solidFill>
                  <a:schemeClr val="tx1"/>
                </a:solidFill>
              </a:rPr>
              <a:t>相关知识</a:t>
            </a:r>
            <a:endParaRPr lang="zh-CN" altLang="en-US" b="1" dirty="0">
              <a:solidFill>
                <a:schemeClr val="tx1"/>
              </a:solidFill>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定义</a:t>
            </a:r>
            <a:endParaRPr lang="zh-CN" altLang="en-US" sz="3600" b="1" dirty="0"/>
          </a:p>
          <a:p>
            <a:pPr fontAlgn="auto">
              <a:lnSpc>
                <a:spcPts val="2800"/>
              </a:lnSpc>
            </a:pPr>
            <a:r>
              <a:rPr lang="zh-CN" altLang="en-US" dirty="0"/>
              <a:t>机器学习(Machine Learning, ML)是一门多领域交叉学科，涉及概率论、统计学、逼近论、凸分析、算法复杂度理论等多门学科</a:t>
            </a:r>
            <a:endParaRPr lang="zh-CN" altLang="en-US" dirty="0"/>
          </a:p>
          <a:p>
            <a:pPr marL="0" indent="0" fontAlgn="auto">
              <a:lnSpc>
                <a:spcPts val="2800"/>
              </a:lnSpc>
              <a:buNone/>
            </a:pPr>
            <a:endParaRPr lang="zh-CN" altLang="en-US" dirty="0"/>
          </a:p>
          <a:p>
            <a:pPr fontAlgn="auto">
              <a:lnSpc>
                <a:spcPts val="2800"/>
              </a:lnSpc>
            </a:pPr>
            <a:r>
              <a:rPr lang="zh-CN" altLang="en-US" dirty="0"/>
              <a:t>专门研究计算机怎样模拟或实现人类的学习行为，以获取新的知识或技能，重新组织已有的知识结构使之不断改善自身的性能</a:t>
            </a:r>
            <a:endParaRPr lang="zh-CN" altLang="en-US" dirty="0"/>
          </a:p>
          <a:p>
            <a:pPr fontAlgn="auto">
              <a:lnSpc>
                <a:spcPts val="2800"/>
              </a:lnSpc>
            </a:pPr>
            <a:endParaRPr lang="zh-CN" altLang="en-US" dirty="0"/>
          </a:p>
          <a:p>
            <a:pPr fontAlgn="auto">
              <a:lnSpc>
                <a:spcPts val="2800"/>
              </a:lnSpc>
            </a:pPr>
            <a:r>
              <a:rPr lang="zh-CN" altLang="en-US" dirty="0"/>
              <a:t>它是人工智能的核心，是使计算机具有智能的根本途径，其应用遍及人工智能的各个领域，它主要使用归纳、综合而不是演绎</a:t>
            </a:r>
            <a:endParaRPr lang="zh-CN" altLang="en-US" dirty="0"/>
          </a:p>
          <a:p>
            <a:pPr fontAlgn="auto">
              <a:lnSpc>
                <a:spcPts val="2800"/>
              </a:lnSpc>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3.1</a:t>
            </a:r>
            <a:r>
              <a:rPr lang="zh-CN" altLang="en-US" b="1" dirty="0">
                <a:solidFill>
                  <a:schemeClr val="tx1"/>
                </a:solidFill>
              </a:rPr>
              <a:t>机器学习</a:t>
            </a:r>
            <a:endParaRPr lang="zh-CN" altLang="en-US" b="1" dirty="0">
              <a:solidFill>
                <a:schemeClr val="tx1"/>
              </a:solidFill>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任务</a:t>
            </a:r>
            <a:endParaRPr lang="zh-CN" altLang="en-US" sz="3600" b="1" dirty="0"/>
          </a:p>
          <a:p>
            <a:pPr marL="0" indent="0" fontAlgn="auto">
              <a:lnSpc>
                <a:spcPts val="2800"/>
              </a:lnSpc>
              <a:buNone/>
            </a:pPr>
            <a:endParaRPr lang="zh-CN" altLang="en-US" sz="3600" b="1" dirty="0"/>
          </a:p>
          <a:p>
            <a:pPr fontAlgn="auto">
              <a:lnSpc>
                <a:spcPts val="2800"/>
              </a:lnSpc>
            </a:pPr>
            <a:r>
              <a:rPr lang="zh-CN" altLang="en-US" dirty="0"/>
              <a:t>获得对于输入的数据进行分类的能力</a:t>
            </a:r>
            <a:endParaRPr lang="zh-CN" altLang="en-US" dirty="0"/>
          </a:p>
          <a:p>
            <a:pPr marL="0" indent="0" fontAlgn="auto">
              <a:lnSpc>
                <a:spcPts val="2800"/>
              </a:lnSpc>
              <a:buNone/>
            </a:pPr>
            <a:endParaRPr lang="zh-CN" altLang="en-US" dirty="0"/>
          </a:p>
          <a:p>
            <a:pPr marL="0" indent="0" fontAlgn="auto">
              <a:lnSpc>
                <a:spcPts val="2800"/>
              </a:lnSpc>
              <a:buNone/>
            </a:pPr>
            <a:endParaRPr lang="zh-CN" altLang="en-US" dirty="0"/>
          </a:p>
          <a:p>
            <a:pPr fontAlgn="auto">
              <a:lnSpc>
                <a:spcPts val="2800"/>
              </a:lnSpc>
            </a:pPr>
            <a:r>
              <a:rPr lang="zh-CN" altLang="en-US" dirty="0"/>
              <a:t>获得解决问题，行为计划和行为控制等</a:t>
            </a:r>
            <a:r>
              <a:rPr lang="zh-CN" altLang="en-US" dirty="0"/>
              <a:t>的能力</a:t>
            </a:r>
            <a:endParaRPr lang="zh-CN" altLang="en-US" dirty="0"/>
          </a:p>
          <a:p>
            <a:pPr fontAlgn="auto">
              <a:lnSpc>
                <a:spcPts val="2800"/>
              </a:lnSpc>
            </a:pPr>
            <a:endParaRPr lang="zh-CN" altLang="en-US" dirty="0"/>
          </a:p>
          <a:p>
            <a:pPr marL="0" indent="0" fontAlgn="auto">
              <a:lnSpc>
                <a:spcPts val="2800"/>
              </a:lnSpc>
              <a:buNone/>
            </a:pPr>
            <a:endParaRPr lang="zh-CN" altLang="en-US" dirty="0"/>
          </a:p>
          <a:p>
            <a:pPr fontAlgn="auto">
              <a:lnSpc>
                <a:spcPts val="2800"/>
              </a:lnSpc>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3.1</a:t>
            </a:r>
            <a:r>
              <a:rPr lang="zh-CN" altLang="en-US" b="1" dirty="0">
                <a:solidFill>
                  <a:schemeClr val="tx1"/>
                </a:solidFill>
              </a:rPr>
              <a:t>机器学习</a:t>
            </a:r>
            <a:endParaRPr lang="zh-CN" altLang="en-US" b="1" dirty="0">
              <a:solidFill>
                <a:schemeClr val="tx1"/>
              </a:solidFill>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00"/>
              </a:lnSpc>
              <a:buNone/>
            </a:pPr>
            <a:r>
              <a:rPr lang="zh-CN" altLang="en-US" sz="3600" b="1" dirty="0"/>
              <a:t>发展史</a:t>
            </a:r>
            <a:endParaRPr lang="zh-CN" altLang="en-US" sz="3600" b="1" dirty="0"/>
          </a:p>
          <a:p>
            <a:pPr marL="0" indent="0" fontAlgn="auto">
              <a:lnSpc>
                <a:spcPts val="2800"/>
              </a:lnSpc>
              <a:buNone/>
            </a:pPr>
            <a:r>
              <a:rPr lang="zh-CN" altLang="en-US" sz="2000" dirty="0"/>
              <a:t>按机器学习的研究途径和研究目标，可划分为以下</a:t>
            </a:r>
            <a:r>
              <a:rPr lang="en-US" altLang="zh-CN" sz="2000" dirty="0"/>
              <a:t>4</a:t>
            </a:r>
            <a:r>
              <a:rPr lang="zh-CN" altLang="en-US" sz="2000" dirty="0"/>
              <a:t>个阶段</a:t>
            </a:r>
            <a:endParaRPr lang="zh-CN" altLang="en-US" sz="2000" dirty="0"/>
          </a:p>
          <a:p>
            <a:pPr marL="0" indent="0" fontAlgn="auto">
              <a:lnSpc>
                <a:spcPts val="2800"/>
              </a:lnSpc>
              <a:buNone/>
            </a:pPr>
            <a:endParaRPr lang="zh-CN" altLang="en-US" sz="2000" dirty="0"/>
          </a:p>
          <a:p>
            <a:pPr fontAlgn="auto">
              <a:lnSpc>
                <a:spcPts val="2800"/>
              </a:lnSpc>
            </a:pPr>
            <a:r>
              <a:rPr lang="zh-CN" altLang="en-US" dirty="0"/>
              <a:t>神经元模型研究</a:t>
            </a:r>
            <a:endParaRPr lang="zh-CN" altLang="en-US" dirty="0"/>
          </a:p>
          <a:p>
            <a:pPr marL="0" indent="0" fontAlgn="auto">
              <a:lnSpc>
                <a:spcPts val="2800"/>
              </a:lnSpc>
              <a:buNone/>
            </a:pPr>
            <a:r>
              <a:rPr lang="en-US" altLang="zh-CN" sz="2000" dirty="0"/>
              <a:t>  20</a:t>
            </a:r>
            <a:r>
              <a:rPr lang="zh-CN" altLang="en-US" sz="2000" dirty="0"/>
              <a:t>世纪</a:t>
            </a:r>
            <a:r>
              <a:rPr lang="en-US" altLang="zh-CN" sz="2000" dirty="0"/>
              <a:t>50</a:t>
            </a:r>
            <a:r>
              <a:rPr lang="zh-CN" altLang="en-US" sz="2000" dirty="0"/>
              <a:t>年代中期到</a:t>
            </a:r>
            <a:r>
              <a:rPr lang="en-US" altLang="zh-CN" sz="2000" dirty="0"/>
              <a:t>60</a:t>
            </a:r>
            <a:r>
              <a:rPr lang="zh-CN" altLang="en-US" sz="2000" dirty="0"/>
              <a:t>年代初期，也被称为机器学习的热烈时期，最具有代表意义的工作是罗森勃拉特</a:t>
            </a:r>
            <a:r>
              <a:rPr lang="en-US" altLang="zh-CN" sz="2000" dirty="0"/>
              <a:t>1957</a:t>
            </a:r>
            <a:r>
              <a:rPr lang="zh-CN" altLang="en-US" sz="2000" dirty="0"/>
              <a:t>年提出的感知器模型</a:t>
            </a:r>
            <a:endParaRPr lang="zh-CN" altLang="en-US" sz="2000" dirty="0"/>
          </a:p>
          <a:p>
            <a:pPr fontAlgn="auto">
              <a:lnSpc>
                <a:spcPts val="2800"/>
              </a:lnSpc>
            </a:pPr>
            <a:r>
              <a:rPr lang="zh-CN" altLang="en-US" dirty="0"/>
              <a:t>符号概念获取</a:t>
            </a:r>
            <a:endParaRPr lang="zh-CN" altLang="en-US" dirty="0"/>
          </a:p>
          <a:p>
            <a:pPr marL="0" indent="0" fontAlgn="auto">
              <a:lnSpc>
                <a:spcPts val="2800"/>
              </a:lnSpc>
              <a:buNone/>
            </a:pPr>
            <a:r>
              <a:rPr lang="en-US" altLang="zh-CN" sz="2000" dirty="0"/>
              <a:t>  20</a:t>
            </a:r>
            <a:r>
              <a:rPr lang="zh-CN" altLang="en-US" sz="2000" dirty="0"/>
              <a:t>世纪</a:t>
            </a:r>
            <a:r>
              <a:rPr lang="en-US" altLang="zh-CN" sz="2000" dirty="0"/>
              <a:t>60</a:t>
            </a:r>
            <a:r>
              <a:rPr lang="zh-CN" altLang="en-US" sz="2000" dirty="0"/>
              <a:t>年代中期到</a:t>
            </a:r>
            <a:r>
              <a:rPr lang="en-US" altLang="zh-CN" sz="2000" dirty="0"/>
              <a:t>70</a:t>
            </a:r>
            <a:r>
              <a:rPr lang="zh-CN" altLang="en-US" sz="2000" dirty="0"/>
              <a:t>年代初期，其主要研究目标是模拟人类的概念学习过程。这一阶段神经学习落入低谷，成为机器学习的冷门时期</a:t>
            </a:r>
            <a:endParaRPr lang="zh-CN" altLang="en-US" sz="2000" dirty="0"/>
          </a:p>
          <a:p>
            <a:pPr fontAlgn="auto">
              <a:lnSpc>
                <a:spcPts val="2800"/>
              </a:lnSpc>
            </a:pPr>
            <a:endParaRPr lang="zh-CN" altLang="en-US" dirty="0"/>
          </a:p>
          <a:p>
            <a:pPr fontAlgn="auto">
              <a:lnSpc>
                <a:spcPts val="2800"/>
              </a:lnSpc>
            </a:pPr>
            <a:endParaRPr lang="zh-CN" altLang="en-US" dirty="0"/>
          </a:p>
          <a:p>
            <a:endParaRPr lang="zh-CN" altLang="en-US"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3.1</a:t>
            </a:r>
            <a:r>
              <a:rPr lang="zh-CN" altLang="en-US" b="1" dirty="0">
                <a:solidFill>
                  <a:schemeClr val="tx1"/>
                </a:solidFill>
              </a:rPr>
              <a:t>机器学习</a:t>
            </a:r>
            <a:endParaRPr lang="zh-CN" altLang="en-US" b="1" dirty="0">
              <a:solidFill>
                <a:schemeClr val="tx1"/>
              </a:solidFill>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165" y="187536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algn="l" fontAlgn="auto">
              <a:lnSpc>
                <a:spcPts val="2800"/>
              </a:lnSpc>
              <a:buNone/>
            </a:pPr>
            <a:r>
              <a:rPr lang="zh-CN" altLang="en-US" sz="3600" b="1" dirty="0"/>
              <a:t>发展史</a:t>
            </a:r>
            <a:endParaRPr lang="zh-CN" altLang="en-US" sz="3600" b="1" dirty="0"/>
          </a:p>
          <a:p>
            <a:pPr marL="0" algn="l" fontAlgn="auto">
              <a:lnSpc>
                <a:spcPts val="2800"/>
              </a:lnSpc>
              <a:buNone/>
            </a:pPr>
            <a:endParaRPr lang="zh-CN" altLang="en-US" dirty="0"/>
          </a:p>
          <a:p>
            <a:pPr fontAlgn="auto">
              <a:lnSpc>
                <a:spcPts val="2800"/>
              </a:lnSpc>
            </a:pPr>
            <a:r>
              <a:rPr lang="zh-CN" altLang="en-US" dirty="0"/>
              <a:t>知识强化学习</a:t>
            </a:r>
            <a:endParaRPr lang="zh-CN" altLang="en-US" dirty="0"/>
          </a:p>
          <a:p>
            <a:pPr marL="0" indent="0" fontAlgn="auto">
              <a:lnSpc>
                <a:spcPts val="2800"/>
              </a:lnSpc>
              <a:buNone/>
            </a:pPr>
            <a:r>
              <a:rPr lang="en-US" altLang="zh-CN" sz="2000" dirty="0"/>
              <a:t>  20</a:t>
            </a:r>
            <a:r>
              <a:rPr lang="zh-CN" altLang="en-US" sz="2000" dirty="0"/>
              <a:t>世纪</a:t>
            </a:r>
            <a:r>
              <a:rPr lang="en-US" altLang="zh-CN" sz="2000" dirty="0"/>
              <a:t>70</a:t>
            </a:r>
            <a:r>
              <a:rPr lang="zh-CN" altLang="en-US" sz="2000" dirty="0"/>
              <a:t>年代中期到</a:t>
            </a:r>
            <a:r>
              <a:rPr lang="en-US" altLang="zh-CN" sz="2000" dirty="0"/>
              <a:t>80</a:t>
            </a:r>
            <a:r>
              <a:rPr lang="zh-CN" altLang="en-US" sz="2000" dirty="0"/>
              <a:t>年代初期，人们开始把机器学习与各种实际应用相结合，尤其是专家系统在知识获取方面的需求，也有人称这一阶段是机器学习的复兴时期</a:t>
            </a:r>
            <a:endParaRPr lang="zh-CN" altLang="en-US" sz="2000" dirty="0"/>
          </a:p>
          <a:p>
            <a:pPr marL="0" indent="0" fontAlgn="auto">
              <a:lnSpc>
                <a:spcPts val="2800"/>
              </a:lnSpc>
              <a:buNone/>
            </a:pPr>
            <a:endParaRPr lang="zh-CN" altLang="en-US" sz="2000" dirty="0"/>
          </a:p>
          <a:p>
            <a:pPr fontAlgn="auto">
              <a:lnSpc>
                <a:spcPts val="2800"/>
              </a:lnSpc>
            </a:pPr>
            <a:r>
              <a:rPr lang="zh-CN" altLang="en-US" dirty="0"/>
              <a:t>联结学习和混合型学习</a:t>
            </a:r>
            <a:endParaRPr lang="zh-CN" altLang="en-US" dirty="0"/>
          </a:p>
          <a:p>
            <a:pPr marL="0" indent="0" fontAlgn="auto">
              <a:lnSpc>
                <a:spcPts val="2800"/>
              </a:lnSpc>
              <a:buNone/>
            </a:pPr>
            <a:r>
              <a:rPr lang="en-US" altLang="zh-CN" sz="2000" dirty="0"/>
              <a:t>  20</a:t>
            </a:r>
            <a:r>
              <a:rPr lang="zh-CN" altLang="en-US" sz="2000" dirty="0"/>
              <a:t>世纪</a:t>
            </a:r>
            <a:r>
              <a:rPr lang="en-US" altLang="zh-CN" sz="2000" dirty="0"/>
              <a:t>80</a:t>
            </a:r>
            <a:r>
              <a:rPr lang="zh-CN" altLang="en-US" sz="2000" dirty="0"/>
              <a:t>年代中期至今，把符号学习和连接学习结合起来的混合型学习系统研究已成为机器学习研究的一个新的热点</a:t>
            </a:r>
            <a:endParaRPr lang="zh-CN" altLang="en-US" sz="2000" dirty="0"/>
          </a:p>
          <a:p>
            <a:pPr fontAlgn="auto">
              <a:lnSpc>
                <a:spcPts val="2800"/>
              </a:lnSpc>
            </a:pPr>
            <a:endParaRPr lang="zh-CN" altLang="en-US" sz="2000" dirty="0"/>
          </a:p>
          <a:p>
            <a:endParaRPr lang="zh-CN" altLang="en-US" sz="2000" dirty="0"/>
          </a:p>
        </p:txBody>
      </p:sp>
      <p:sp>
        <p:nvSpPr>
          <p:cNvPr id="13" name="文本框 12"/>
          <p:cNvSpPr txBox="1"/>
          <p:nvPr/>
        </p:nvSpPr>
        <p:spPr>
          <a:xfrm>
            <a:off x="26035" y="57785"/>
            <a:ext cx="12141200" cy="1463040"/>
          </a:xfrm>
          <a:prstGeom prst="rect">
            <a:avLst/>
          </a:prstGeom>
          <a:solidFill>
            <a:schemeClr val="tx2">
              <a:lumMod val="40000"/>
              <a:lumOff val="60000"/>
            </a:schemeClr>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4" name="图片 13" descr="1"/>
          <p:cNvPicPr>
            <a:picLocks noChangeAspect="1"/>
          </p:cNvPicPr>
          <p:nvPr/>
        </p:nvPicPr>
        <p:blipFill>
          <a:blip r:embed="rId2"/>
          <a:stretch>
            <a:fillRect/>
          </a:stretch>
        </p:blipFill>
        <p:spPr>
          <a:xfrm>
            <a:off x="149860" y="57785"/>
            <a:ext cx="1136015" cy="1341120"/>
          </a:xfrm>
          <a:prstGeom prst="rect">
            <a:avLst/>
          </a:prstGeom>
        </p:spPr>
      </p:pic>
      <p:sp>
        <p:nvSpPr>
          <p:cNvPr id="15" name="文本框 14"/>
          <p:cNvSpPr txBox="1"/>
          <p:nvPr>
            <p:custDataLst>
              <p:tags r:id="rId3"/>
            </p:custDataLst>
          </p:nvPr>
        </p:nvSpPr>
        <p:spPr>
          <a:xfrm>
            <a:off x="1285840" y="126745"/>
            <a:ext cx="10515600" cy="1324800"/>
          </a:xfrm>
          <a:prstGeom prst="rect">
            <a:avLst/>
          </a:prstGeom>
          <a:no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2.</a:t>
            </a:r>
            <a:r>
              <a:rPr lang="zh-CN" altLang="en-US" b="1" dirty="0">
                <a:solidFill>
                  <a:schemeClr val="tx1"/>
                </a:solidFill>
              </a:rPr>
              <a:t>研究现状</a:t>
            </a:r>
            <a:endParaRPr lang="zh-CN" altLang="en-US" b="1" dirty="0">
              <a:solidFill>
                <a:schemeClr val="tx1"/>
              </a:solidFill>
            </a:endParaRPr>
          </a:p>
        </p:txBody>
      </p:sp>
      <p:sp>
        <p:nvSpPr>
          <p:cNvPr id="16" name="文本框 15"/>
          <p:cNvSpPr txBox="1"/>
          <p:nvPr/>
        </p:nvSpPr>
        <p:spPr>
          <a:xfrm>
            <a:off x="25400" y="57785"/>
            <a:ext cx="12141200" cy="1463040"/>
          </a:xfrm>
          <a:prstGeom prst="rect">
            <a:avLst/>
          </a:prstGeom>
          <a:solidFill>
            <a:schemeClr val="accent1"/>
          </a:solidFill>
        </p:spPr>
        <p:txBody>
          <a:bodyPr wrap="square" rtlCol="0">
            <a:spAutoFit/>
            <a:scene3d>
              <a:camera prst="orthographicFront"/>
              <a:lightRig rig="threePt" dir="t"/>
            </a:scene3d>
          </a:bodyPr>
          <a:p>
            <a:endParaRPr lang="en-US" altLang="zh-CN">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a:p>
            <a:endParaRPr lang="zh-CN" altLang="en-US">
              <a:solidFill>
                <a:schemeClr val="bg1"/>
              </a:solidFill>
              <a:effectLst>
                <a:outerShdw blurRad="38100" dist="19050" dir="2700000" algn="tl" rotWithShape="0">
                  <a:schemeClr val="dk1">
                    <a:alpha val="40000"/>
                  </a:schemeClr>
                </a:outerShdw>
              </a:effectLst>
            </a:endParaRPr>
          </a:p>
        </p:txBody>
      </p:sp>
      <p:pic>
        <p:nvPicPr>
          <p:cNvPr id="17" name="图片 16" descr="1"/>
          <p:cNvPicPr>
            <a:picLocks noChangeAspect="1"/>
          </p:cNvPicPr>
          <p:nvPr/>
        </p:nvPicPr>
        <p:blipFill>
          <a:blip r:embed="rId2"/>
          <a:stretch>
            <a:fillRect/>
          </a:stretch>
        </p:blipFill>
        <p:spPr>
          <a:xfrm>
            <a:off x="149225" y="57785"/>
            <a:ext cx="1136015" cy="1341120"/>
          </a:xfrm>
          <a:prstGeom prst="rect">
            <a:avLst/>
          </a:prstGeom>
        </p:spPr>
      </p:pic>
      <p:sp>
        <p:nvSpPr>
          <p:cNvPr id="18" name="文本框 17"/>
          <p:cNvSpPr txBox="1"/>
          <p:nvPr>
            <p:custDataLst>
              <p:tags r:id="rId4"/>
            </p:custDataLst>
          </p:nvPr>
        </p:nvSpPr>
        <p:spPr>
          <a:xfrm>
            <a:off x="1285205" y="126745"/>
            <a:ext cx="10515600" cy="1324800"/>
          </a:xfrm>
          <a:prstGeom prst="rect">
            <a:avLst/>
          </a:prstGeom>
          <a:solidFill>
            <a:schemeClr val="accent1"/>
          </a:solidFill>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b="1" dirty="0">
                <a:solidFill>
                  <a:schemeClr val="tx1"/>
                </a:solidFill>
              </a:rPr>
              <a:t>3.1</a:t>
            </a:r>
            <a:r>
              <a:rPr lang="zh-CN" altLang="en-US" b="1" dirty="0">
                <a:solidFill>
                  <a:schemeClr val="tx1"/>
                </a:solidFill>
              </a:rPr>
              <a:t>机器学习</a:t>
            </a:r>
            <a:endParaRPr lang="zh-CN" altLang="en-US" b="1" dirty="0">
              <a:solidFill>
                <a:schemeClr val="tx1"/>
              </a:solidFill>
            </a:endParaRPr>
          </a:p>
        </p:txBody>
      </p:sp>
    </p:spTree>
    <p:custDataLst>
      <p:tags r:id="rId5"/>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281*i*0"/>
  <p:tag name="KSO_WM_TEMPLATE_CATEGORY" val="custom"/>
  <p:tag name="KSO_WM_TEMPLATE_INDEX" val="160188"/>
</p:tagLst>
</file>

<file path=ppt/tags/tag10.xml><?xml version="1.0" encoding="utf-8"?>
<p:tagLst xmlns:p="http://schemas.openxmlformats.org/presentationml/2006/main">
  <p:tag name="KSO_WM_TAG_VERSION" val="1.0"/>
  <p:tag name="KSO_WM_BEAUTIFY_FLAG" val="#wm#"/>
  <p:tag name="KSO_WM_UNIT_TYPE" val="i"/>
  <p:tag name="KSO_WM_UNIT_ID" val="281*i*9"/>
  <p:tag name="KSO_WM_TEMPLATE_CATEGORY" val="custom"/>
  <p:tag name="KSO_WM_TEMPLATE_INDEX" val="160188"/>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5.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9.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p="http://schemas.openxmlformats.org/presentationml/2006/main">
  <p:tag name="KSO_WM_TAG_VERSION" val="1.0"/>
  <p:tag name="KSO_WM_BEAUTIFY_FLAG" val="#wm#"/>
  <p:tag name="KSO_WM_UNIT_TYPE" val="i"/>
  <p:tag name="KSO_WM_UNIT_ID" val="281*i*10"/>
  <p:tag name="KSO_WM_TEMPLATE_CATEGORY" val="custom"/>
  <p:tag name="KSO_WM_TEMPLATE_INDEX" val="160188"/>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7.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
  <p:tag name="KSO_WM_UNIT_ID" val="custom160188_21*m_i*1_1"/>
  <p:tag name="KSO_WM_UNIT_CLEAR" val="1"/>
  <p:tag name="KSO_WM_UNIT_LAYERLEVEL" val="1_1"/>
  <p:tag name="KSO_WM_DIAGRAM_GROUP_CODE" val="m1-1"/>
  <p:tag name="KSO_WM_UNIT_USESOURCEFORMAT_APPLY" val="1"/>
</p:tagLst>
</file>

<file path=ppt/tags/tag119.xml><?xml version="1.0" encoding="utf-8"?>
<p:tagLst xmlns:p="http://schemas.openxmlformats.org/presentationml/2006/main">
  <p:tag name="KSO_WM_TAG_VERSION" val="1.0"/>
  <p:tag name="KSO_WM_BEAUTIFY_FLAG" val="#wm#"/>
  <p:tag name="KSO_WM_UNIT_TYPE" val="i"/>
  <p:tag name="KSO_WM_UNIT_ID" val="custom160188_21*i*1"/>
  <p:tag name="KSO_WM_TEMPLATE_CATEGORY" val="custom"/>
  <p:tag name="KSO_WM_TEMPLATE_INDEX" val="160188"/>
</p:tagLst>
</file>

<file path=ppt/tags/tag12.xml><?xml version="1.0" encoding="utf-8"?>
<p:tagLst xmlns:p="http://schemas.openxmlformats.org/presentationml/2006/main">
  <p:tag name="KSO_WM_TAG_VERSION" val="1.0"/>
  <p:tag name="KSO_WM_BEAUTIFY_FLAG" val="#wm#"/>
  <p:tag name="KSO_WM_UNIT_TYPE" val="i"/>
  <p:tag name="KSO_WM_UNIT_ID" val="281*i*11"/>
  <p:tag name="KSO_WM_TEMPLATE_CATEGORY" val="custom"/>
  <p:tag name="KSO_WM_TEMPLATE_INDEX" val="160188"/>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2"/>
  <p:tag name="KSO_WM_UNIT_ID" val="custom160188_21*m_i*1_2"/>
  <p:tag name="KSO_WM_UNIT_CLEAR" val="1"/>
  <p:tag name="KSO_WM_UNIT_LAYERLEVEL" val="1_1"/>
  <p:tag name="KSO_WM_DIAGRAM_GROUP_CODE" val="m1-1"/>
  <p:tag name="KSO_WM_UNIT_USESOURCEFORMAT_APPLY" val="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3"/>
  <p:tag name="KSO_WM_UNIT_ID" val="custom160188_21*m_i*1_3"/>
  <p:tag name="KSO_WM_UNIT_CLEAR" val="1"/>
  <p:tag name="KSO_WM_UNIT_LAYERLEVEL" val="1_1"/>
  <p:tag name="KSO_WM_DIAGRAM_GROUP_CODE" val="m1-1"/>
  <p:tag name="KSO_WM_UNIT_USESOURCEFORMAT_APPLY" val="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4"/>
  <p:tag name="KSO_WM_UNIT_ID" val="custom160188_21*m_i*1_4"/>
  <p:tag name="KSO_WM_UNIT_CLEAR" val="1"/>
  <p:tag name="KSO_WM_UNIT_LAYERLEVEL" val="1_1"/>
  <p:tag name="KSO_WM_DIAGRAM_GROUP_CODE" val="m1-1"/>
  <p:tag name="KSO_WM_UNIT_USESOURCEFORMAT_APPLY" val="1"/>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5"/>
  <p:tag name="KSO_WM_UNIT_ID" val="custom160188_21*m_i*1_5"/>
  <p:tag name="KSO_WM_UNIT_CLEAR" val="1"/>
  <p:tag name="KSO_WM_UNIT_LAYERLEVEL" val="1_1"/>
  <p:tag name="KSO_WM_DIAGRAM_GROUP_CODE" val="m1-1"/>
  <p:tag name="KSO_WM_UNIT_USESOURCEFORMAT_APPLY" val="1"/>
</p:tagLst>
</file>

<file path=ppt/tags/tag124.xml><?xml version="1.0" encoding="utf-8"?>
<p:tagLst xmlns:p="http://schemas.openxmlformats.org/presentationml/2006/main">
  <p:tag name="KSO_WM_TAG_VERSION" val="1.0"/>
  <p:tag name="KSO_WM_BEAUTIFY_FLAG" val="#wm#"/>
  <p:tag name="KSO_WM_UNIT_TYPE" val="i"/>
  <p:tag name="KSO_WM_UNIT_ID" val="custom160188_21*i*10"/>
  <p:tag name="KSO_WM_TEMPLATE_CATEGORY" val="custom"/>
  <p:tag name="KSO_WM_TEMPLATE_INDEX" val="160188"/>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6"/>
  <p:tag name="KSO_WM_UNIT_ID" val="custom160188_21*m_i*1_6"/>
  <p:tag name="KSO_WM_UNIT_CLEAR" val="1"/>
  <p:tag name="KSO_WM_UNIT_LAYERLEVEL" val="1_1"/>
  <p:tag name="KSO_WM_DIAGRAM_GROUP_CODE" val="m1-1"/>
  <p:tag name="KSO_WM_UNIT_USESOURCEFORMAT_APPLY" val="1"/>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7"/>
  <p:tag name="KSO_WM_UNIT_ID" val="custom160188_21*m_i*1_7"/>
  <p:tag name="KSO_WM_UNIT_CLEAR" val="1"/>
  <p:tag name="KSO_WM_UNIT_LAYERLEVEL" val="1_1"/>
  <p:tag name="KSO_WM_DIAGRAM_GROUP_CODE" val="m1-1"/>
  <p:tag name="KSO_WM_UNIT_USESOURCEFORMAT_APPLY" val="1"/>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8"/>
  <p:tag name="KSO_WM_UNIT_ID" val="custom160188_21*m_i*1_8"/>
  <p:tag name="KSO_WM_UNIT_CLEAR" val="1"/>
  <p:tag name="KSO_WM_UNIT_LAYERLEVEL" val="1_1"/>
  <p:tag name="KSO_WM_DIAGRAM_GROUP_CODE" val="m1-1"/>
  <p:tag name="KSO_WM_UNIT_USESOURCEFORMAT_APPLY" val="1"/>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9"/>
  <p:tag name="KSO_WM_UNIT_ID" val="custom160188_21*m_i*1_9"/>
  <p:tag name="KSO_WM_UNIT_CLEAR" val="1"/>
  <p:tag name="KSO_WM_UNIT_LAYERLEVEL" val="1_1"/>
  <p:tag name="KSO_WM_DIAGRAM_GROUP_CODE" val="m1-1"/>
  <p:tag name="KSO_WM_UNIT_USESOURCEFORMAT_APPLY" val="1"/>
</p:tagLst>
</file>

<file path=ppt/tags/tag129.xml><?xml version="1.0" encoding="utf-8"?>
<p:tagLst xmlns:p="http://schemas.openxmlformats.org/presentationml/2006/main">
  <p:tag name="KSO_WM_TAG_VERSION" val="1.0"/>
  <p:tag name="KSO_WM_BEAUTIFY_FLAG" val="#wm#"/>
  <p:tag name="KSO_WM_UNIT_TYPE" val="i"/>
  <p:tag name="KSO_WM_UNIT_ID" val="custom160188_21*i*19"/>
  <p:tag name="KSO_WM_TEMPLATE_CATEGORY" val="custom"/>
  <p:tag name="KSO_WM_TEMPLATE_INDEX" val="160188"/>
</p:tagLst>
</file>

<file path=ppt/tags/tag13.xml><?xml version="1.0" encoding="utf-8"?>
<p:tagLst xmlns:p="http://schemas.openxmlformats.org/presentationml/2006/main">
  <p:tag name="KSO_WM_TAG_VERSION" val="1.0"/>
  <p:tag name="KSO_WM_BEAUTIFY_FLAG" val="#wm#"/>
  <p:tag name="KSO_WM_UNIT_TYPE" val="i"/>
  <p:tag name="KSO_WM_UNIT_ID" val="281*i*12"/>
  <p:tag name="KSO_WM_TEMPLATE_CATEGORY" val="custom"/>
  <p:tag name="KSO_WM_TEMPLATE_INDEX" val="160188"/>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0"/>
  <p:tag name="KSO_WM_UNIT_ID" val="custom160188_21*m_i*1_10"/>
  <p:tag name="KSO_WM_UNIT_CLEAR" val="1"/>
  <p:tag name="KSO_WM_UNIT_LAYERLEVEL" val="1_1"/>
  <p:tag name="KSO_WM_DIAGRAM_GROUP_CODE" val="m1-1"/>
  <p:tag name="KSO_WM_UNIT_USESOURCEFORMAT_APPLY" val="1"/>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1"/>
  <p:tag name="KSO_WM_UNIT_ID" val="custom160188_21*m_i*1_11"/>
  <p:tag name="KSO_WM_UNIT_CLEAR" val="1"/>
  <p:tag name="KSO_WM_UNIT_LAYERLEVEL" val="1_1"/>
  <p:tag name="KSO_WM_DIAGRAM_GROUP_CODE" val="m1-1"/>
  <p:tag name="KSO_WM_UNIT_USESOURCEFORMAT_APPLY" val="1"/>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2"/>
  <p:tag name="KSO_WM_UNIT_ID" val="custom160188_21*m_i*1_12"/>
  <p:tag name="KSO_WM_UNIT_CLEAR" val="1"/>
  <p:tag name="KSO_WM_UNIT_LAYERLEVEL" val="1_1"/>
  <p:tag name="KSO_WM_DIAGRAM_GROUP_CODE" val="m1-1"/>
  <p:tag name="KSO_WM_UNIT_USESOURCEFORMAT_APPLY" val="1"/>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m_i"/>
  <p:tag name="KSO_WM_UNIT_INDEX" val="1_13"/>
  <p:tag name="KSO_WM_UNIT_ID" val="custom160188_21*m_i*1_13"/>
  <p:tag name="KSO_WM_UNIT_CLEAR" val="1"/>
  <p:tag name="KSO_WM_UNIT_LAYERLEVEL" val="1_1"/>
  <p:tag name="KSO_WM_DIAGRAM_GROUP_CODE" val="m1-1"/>
  <p:tag name="KSO_WM_UNIT_USESOURCEFORMAT_APPLY" val="1"/>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m_h_f"/>
  <p:tag name="KSO_WM_UNIT_INDEX" val="1_1_1"/>
  <p:tag name="KSO_WM_UNIT_ID" val="custom160188_21*m_h_f*1_1_1"/>
  <p:tag name="KSO_WM_UNIT_CLEAR" val="1"/>
  <p:tag name="KSO_WM_UNIT_LAYERLEVEL" val="1_1_1"/>
  <p:tag name="KSO_WM_UNIT_VALUE" val="15"/>
  <p:tag name="KSO_WM_UNIT_HIGHLIGHT" val="0"/>
  <p:tag name="KSO_WM_UNIT_COMPATIBLE" val="0"/>
  <p:tag name="KSO_WM_UNIT_PRESET_TEXT_INDEX" val="4"/>
  <p:tag name="KSO_WM_UNIT_PRESET_TEXT_LEN" val="23"/>
  <p:tag name="KSO_WM_DIAGRAM_GROUP_CODE" val="m1-1"/>
  <p:tag name="KSO_WM_UNIT_USESOURCEFORMAT_APPLY" val="1"/>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m_h_f"/>
  <p:tag name="KSO_WM_UNIT_INDEX" val="1_3_1"/>
  <p:tag name="KSO_WM_UNIT_ID" val="custom160188_21*m_h_f*1_3_1"/>
  <p:tag name="KSO_WM_UNIT_CLEAR" val="1"/>
  <p:tag name="KSO_WM_UNIT_LAYERLEVEL" val="1_1_1"/>
  <p:tag name="KSO_WM_UNIT_VALUE" val="15"/>
  <p:tag name="KSO_WM_UNIT_HIGHLIGHT" val="0"/>
  <p:tag name="KSO_WM_UNIT_COMPATIBLE" val="0"/>
  <p:tag name="KSO_WM_UNIT_PRESET_TEXT_INDEX" val="4"/>
  <p:tag name="KSO_WM_UNIT_PRESET_TEXT_LEN" val="23"/>
  <p:tag name="KSO_WM_DIAGRAM_GROUP_CODE" val="m1-1"/>
  <p:tag name="KSO_WM_UNIT_USESOURCEFORMAT_APPLY" val="1"/>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m_h_f"/>
  <p:tag name="KSO_WM_UNIT_INDEX" val="1_2_1"/>
  <p:tag name="KSO_WM_UNIT_ID" val="custom160188_21*m_h_f*1_2_1"/>
  <p:tag name="KSO_WM_UNIT_CLEAR" val="1"/>
  <p:tag name="KSO_WM_UNIT_LAYERLEVEL" val="1_1_1"/>
  <p:tag name="KSO_WM_UNIT_VALUE" val="15"/>
  <p:tag name="KSO_WM_UNIT_HIGHLIGHT" val="0"/>
  <p:tag name="KSO_WM_UNIT_COMPATIBLE" val="0"/>
  <p:tag name="KSO_WM_UNIT_PRESET_TEXT_INDEX" val="4"/>
  <p:tag name="KSO_WM_UNIT_PRESET_TEXT_LEN" val="23"/>
  <p:tag name="KSO_WM_DIAGRAM_GROUP_CODE" val="m1-1"/>
  <p:tag name="KSO_WM_UNIT_USESOURCEFORMAT_APPLY" val="1"/>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8.xml><?xml version="1.0" encoding="utf-8"?>
<p:tagLst xmlns:p="http://schemas.openxmlformats.org/presentationml/2006/main">
  <p:tag name="KSO_WM_TEMPLATE_CATEGORY" val="custom"/>
  <p:tag name="KSO_WM_TEMPLATE_INDEX" val="160188"/>
  <p:tag name="KSO_WM_TAG_VERSION" val="1.0"/>
  <p:tag name="KSO_WM_SLIDE_ID" val="custom160188_21"/>
  <p:tag name="KSO_WM_SLIDE_INDEX" val="21"/>
  <p:tag name="KSO_WM_SLIDE_ITEM_CNT" val="3"/>
  <p:tag name="KSO_WM_SLIDE_LAYOUT" val="a_m"/>
  <p:tag name="KSO_WM_SLIDE_LAYOUT_CNT" val="1_1"/>
  <p:tag name="KSO_WM_SLIDE_TYPE" val="text"/>
  <p:tag name="KSO_WM_BEAUTIFY_FLAG" val="#wm#"/>
  <p:tag name="KSO_WM_SLIDE_POSITION" val="227*143"/>
  <p:tag name="KSO_WM_SLIDE_SIZE" val="505*274"/>
  <p:tag name="KSO_WM_DIAGRAM_GROUP_CODE" val="m1-1"/>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4.xml><?xml version="1.0" encoding="utf-8"?>
<p:tagLst xmlns:p="http://schemas.openxmlformats.org/presentationml/2006/main">
  <p:tag name="KSO_WM_TAG_VERSION" val="1.0"/>
  <p:tag name="KSO_WM_BEAUTIFY_FLAG" val="#wm#"/>
  <p:tag name="KSO_WM_UNIT_TYPE" val="i"/>
  <p:tag name="KSO_WM_UNIT_ID" val="281*i*13"/>
  <p:tag name="KSO_WM_TEMPLATE_CATEGORY" val="custom"/>
  <p:tag name="KSO_WM_TEMPLATE_INDEX" val="160188"/>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1.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4.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7.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UNIT_TYPE" val="i"/>
  <p:tag name="KSO_WM_UNIT_ID" val="281*i*14"/>
  <p:tag name="KSO_WM_TEMPLATE_CATEGORY" val="custom"/>
  <p:tag name="KSO_WM_TEMPLATE_INDEX" val="160188"/>
</p:tagLst>
</file>

<file path=ppt/tags/tag150.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4*f*1"/>
  <p:tag name="KSO_WM_UNIT_CLEAR" val="1"/>
  <p:tag name="KSO_WM_UNIT_LAYERLEVEL" val="1"/>
  <p:tag name="KSO_WM_UNIT_VALUE" val="195"/>
  <p:tag name="KSO_WM_UNIT_HIGHLIGHT" val="0"/>
  <p:tag name="KSO_WM_UNIT_COMPATIBLE" val="0"/>
  <p:tag name="KSO_WM_UNIT_PRESET_TEXT_INDEX" val="5"/>
  <p:tag name="KSO_WM_UNIT_PRESET_TEXT_LEN" val="232"/>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d"/>
  <p:tag name="KSO_WM_UNIT_INDEX" val="1"/>
  <p:tag name="KSO_WM_UNIT_ID" val="custom160188_4*d*1"/>
  <p:tag name="KSO_WM_UNIT_CLEAR" val="0"/>
  <p:tag name="KSO_WM_UNIT_LAYERLEVEL" val="1"/>
  <p:tag name="KSO_WM_UNIT_VALUE" val="1500*1713"/>
  <p:tag name="KSO_WM_UNIT_HIGHLIGHT" val="0"/>
  <p:tag name="KSO_WM_UNIT_COMPATIBLE" val="0"/>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54.xml><?xml version="1.0" encoding="utf-8"?>
<p:tagLst xmlns:p="http://schemas.openxmlformats.org/presentationml/2006/main">
  <p:tag name="KSO_WM_TEMPLATE_CATEGORY" val="custom"/>
  <p:tag name="KSO_WM_TEMPLATE_INDEX" val="160188"/>
  <p:tag name="KSO_WM_TAG_VERSION" val="1.0"/>
  <p:tag name="KSO_WM_SLIDE_ID" val="custom160188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57.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UNIT_TYPE" val="i"/>
  <p:tag name="KSO_WM_UNIT_ID" val="281*i*15"/>
  <p:tag name="KSO_WM_TEMPLATE_CATEGORY" val="custom"/>
  <p:tag name="KSO_WM_TEMPLATE_INDEX" val="160188"/>
</p:tagLst>
</file>

<file path=ppt/tags/tag160.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6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63.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6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66.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6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69.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7.xml><?xml version="1.0" encoding="utf-8"?>
<p:tagLst xmlns:p="http://schemas.openxmlformats.org/presentationml/2006/main">
  <p:tag name="KSO_WM_TAG_VERSION" val="1.0"/>
  <p:tag name="KSO_WM_BEAUTIFY_FLAG" val="#wm#"/>
  <p:tag name="KSO_WM_UNIT_TYPE" val="i"/>
  <p:tag name="KSO_WM_UNIT_ID" val="281*i*16"/>
  <p:tag name="KSO_WM_TEMPLATE_CATEGORY" val="custom"/>
  <p:tag name="KSO_WM_TEMPLATE_INDEX" val="160188"/>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7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72.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73.xml><?xml version="1.0" encoding="utf-8"?>
<p:tagLst xmlns:p="http://schemas.openxmlformats.org/presentationml/2006/main">
  <p:tag name="KSO_WM_TAG_VERSION" val="1.0"/>
  <p:tag name="KSO_WM_BEAUTIFY_FLAG" val="#wm#"/>
  <p:tag name="KSO_WM_UNIT_TYPE" val="i"/>
  <p:tag name="KSO_WM_UNIT_ID" val="custom160188_28*i*0"/>
  <p:tag name="KSO_WM_TEMPLATE_CATEGORY" val="custom"/>
  <p:tag name="KSO_WM_TEMPLATE_INDEX" val="160188"/>
</p:tagLst>
</file>

<file path=ppt/tags/tag174.xml><?xml version="1.0" encoding="utf-8"?>
<p:tagLst xmlns:p="http://schemas.openxmlformats.org/presentationml/2006/main">
  <p:tag name="KSO_WM_TAG_VERSION" val="1.0"/>
  <p:tag name="KSO_WM_BEAUTIFY_FLAG" val="#wm#"/>
  <p:tag name="KSO_WM_UNIT_TYPE" val="i"/>
  <p:tag name="KSO_WM_UNIT_ID" val="custom160188_28*i*5"/>
  <p:tag name="KSO_WM_TEMPLATE_CATEGORY" val="custom"/>
  <p:tag name="KSO_WM_TEMPLATE_INDEX" val="160188"/>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d"/>
  <p:tag name="KSO_WM_UNIT_INDEX" val="1"/>
  <p:tag name="KSO_WM_UNIT_ID" val="custom160188_28*d*1"/>
  <p:tag name="KSO_WM_UNIT_CLEAR" val="0"/>
  <p:tag name="KSO_WM_UNIT_LAYERLEVEL" val="1"/>
  <p:tag name="KSO_WM_UNIT_VALUE" val="775*1291"/>
  <p:tag name="KSO_WM_UNIT_HIGHLIGHT" val="0"/>
  <p:tag name="KSO_WM_UNIT_COMPATIBLE" val="0"/>
</p:tagLst>
</file>

<file path=ppt/tags/tag176.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f"/>
  <p:tag name="KSO_WM_UNIT_INDEX" val="1"/>
  <p:tag name="KSO_WM_UNIT_ID" val="custom160188_28*f*1"/>
  <p:tag name="KSO_WM_UNIT_CLEAR" val="1"/>
  <p:tag name="KSO_WM_UNIT_LAYERLEVEL" val="1"/>
  <p:tag name="KSO_WM_UNIT_VALUE" val="57"/>
  <p:tag name="KSO_WM_UNIT_HIGHLIGHT" val="0"/>
  <p:tag name="KSO_WM_UNIT_COMPATIBLE" val="0"/>
  <p:tag name="KSO_WM_UNIT_PRESET_TEXT_INDEX" val="5"/>
  <p:tag name="KSO_WM_UNIT_PRESET_TEXT_LEN" val="125"/>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f"/>
  <p:tag name="KSO_WM_UNIT_INDEX" val="2"/>
  <p:tag name="KSO_WM_UNIT_ID" val="custom160188_28*f*2"/>
  <p:tag name="KSO_WM_UNIT_CLEAR" val="1"/>
  <p:tag name="KSO_WM_UNIT_LAYERLEVEL" val="1"/>
  <p:tag name="KSO_WM_UNIT_VALUE" val="57"/>
  <p:tag name="KSO_WM_UNIT_HIGHLIGHT" val="0"/>
  <p:tag name="KSO_WM_UNIT_COMPATIBLE" val="0"/>
  <p:tag name="KSO_WM_UNIT_PRESET_TEXT_INDEX" val="5"/>
  <p:tag name="KSO_WM_UNIT_PRESET_TEXT_LEN" val="125"/>
</p:tagLst>
</file>

<file path=ppt/tags/tag178.xml><?xml version="1.0" encoding="utf-8"?>
<p:tagLst xmlns:p="http://schemas.openxmlformats.org/presentationml/2006/main">
  <p:tag name="KSO_WM_TAG_VERSION" val="1.0"/>
  <p:tag name="KSO_WM_BEAUTIFY_FLAG" val="#wm#"/>
  <p:tag name="KSO_WM_UNIT_TYPE" val="i"/>
  <p:tag name="KSO_WM_UNIT_ID" val="custom160188_28*i*11"/>
  <p:tag name="KSO_WM_TEMPLATE_CATEGORY" val="custom"/>
  <p:tag name="KSO_WM_TEMPLATE_INDEX" val="160188"/>
</p:tagLst>
</file>

<file path=ppt/tags/tag17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8*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UNIT_TYPE" val="i"/>
  <p:tag name="KSO_WM_UNIT_ID" val="281*i*17"/>
  <p:tag name="KSO_WM_TEMPLATE_CATEGORY" val="custom"/>
  <p:tag name="KSO_WM_TEMPLATE_INDEX" val="160188"/>
</p:tagLst>
</file>

<file path=ppt/tags/tag18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81.xml><?xml version="1.0" encoding="utf-8"?>
<p:tagLst xmlns:p="http://schemas.openxmlformats.org/presentationml/2006/main">
  <p:tag name="KSO_WM_TEMPLATE_CATEGORY" val="custom"/>
  <p:tag name="KSO_WM_TEMPLATE_INDEX" val="160188"/>
  <p:tag name="KSO_WM_TAG_VERSION" val="1.0"/>
  <p:tag name="KSO_WM_SLIDE_ID" val="custom160188_28"/>
  <p:tag name="KSO_WM_SLIDE_INDEX" val="28"/>
  <p:tag name="KSO_WM_SLIDE_ITEM_CNT" val="3"/>
  <p:tag name="KSO_WM_SLIDE_LAYOUT" val="a_f_d"/>
  <p:tag name="KSO_WM_SLIDE_LAYOUT_CNT" val="1_2_1"/>
  <p:tag name="KSO_WM_SLIDE_TYPE" val="text"/>
  <p:tag name="KSO_WM_BEAUTIFY_FLAG" val="#wm#"/>
  <p:tag name="KSO_WM_SLIDE_POSITION" val="74*137"/>
  <p:tag name="KSO_WM_SLIDE_SIZE" val="812*280"/>
</p:tagLst>
</file>

<file path=ppt/tags/tag182.xml><?xml version="1.0" encoding="utf-8"?>
<p:tagLst xmlns:p="http://schemas.openxmlformats.org/presentationml/2006/main">
  <p:tag name="KSO_WM_TAG_VERSION" val="1.0"/>
  <p:tag name="KSO_WM_BEAUTIFY_FLAG" val="#wm#"/>
  <p:tag name="KSO_WM_UNIT_TYPE" val="i"/>
  <p:tag name="KSO_WM_UNIT_ID" val="custom160188_27*i*0"/>
  <p:tag name="KSO_WM_TEMPLATE_CATEGORY" val="custom"/>
  <p:tag name="KSO_WM_TEMPLATE_INDEX" val="160188"/>
</p:tagLst>
</file>

<file path=ppt/tags/tag183.xml><?xml version="1.0" encoding="utf-8"?>
<p:tagLst xmlns:p="http://schemas.openxmlformats.org/presentationml/2006/main">
  <p:tag name="KSO_WM_TAG_VERSION" val="1.0"/>
  <p:tag name="KSO_WM_BEAUTIFY_FLAG" val="#wm#"/>
  <p:tag name="KSO_WM_UNIT_TYPE" val="i"/>
  <p:tag name="KSO_WM_UNIT_ID" val="custom160188_27*i*5"/>
  <p:tag name="KSO_WM_TEMPLATE_CATEGORY" val="custom"/>
  <p:tag name="KSO_WM_TEMPLATE_INDEX" val="160188"/>
</p:tagLst>
</file>

<file path=ppt/tags/tag18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d"/>
  <p:tag name="KSO_WM_UNIT_INDEX" val="1"/>
  <p:tag name="KSO_WM_UNIT_ID" val="custom160188_27*d*1"/>
  <p:tag name="KSO_WM_UNIT_CLEAR" val="0"/>
  <p:tag name="KSO_WM_UNIT_LAYERLEVEL" val="1"/>
  <p:tag name="KSO_WM_UNIT_VALUE" val="775*1291"/>
  <p:tag name="KSO_WM_UNIT_HIGHLIGHT" val="0"/>
  <p:tag name="KSO_WM_UNIT_COMPATIBLE" val="0"/>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f"/>
  <p:tag name="KSO_WM_UNIT_INDEX" val="1"/>
  <p:tag name="KSO_WM_UNIT_ID" val="custom160188_27*f*1"/>
  <p:tag name="KSO_WM_UNIT_CLEAR" val="1"/>
  <p:tag name="KSO_WM_UNIT_LAYERLEVEL" val="1"/>
  <p:tag name="KSO_WM_UNIT_VALUE" val="68"/>
  <p:tag name="KSO_WM_UNIT_HIGHLIGHT" val="0"/>
  <p:tag name="KSO_WM_UNIT_COMPATIBLE" val="0"/>
  <p:tag name="KSO_WM_UNIT_PRESET_TEXT_INDEX" val="5"/>
  <p:tag name="KSO_WM_UNIT_PRESET_TEXT_LEN" val="150"/>
</p:tagLst>
</file>

<file path=ppt/tags/tag18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87.xml><?xml version="1.0" encoding="utf-8"?>
<p:tagLst xmlns:p="http://schemas.openxmlformats.org/presentationml/2006/main">
  <p:tag name="KSO_WM_TEMPLATE_CATEGORY" val="custom"/>
  <p:tag name="KSO_WM_TEMPLATE_INDEX" val="160188"/>
  <p:tag name="KSO_WM_TAG_VERSION" val="1.0"/>
  <p:tag name="KSO_WM_SLIDE_ID" val="custom160188_27"/>
  <p:tag name="KSO_WM_SLIDE_INDEX" val="27"/>
  <p:tag name="KSO_WM_SLIDE_ITEM_CNT" val="2"/>
  <p:tag name="KSO_WM_SLIDE_LAYOUT" val="a_f_d"/>
  <p:tag name="KSO_WM_SLIDE_LAYOUT_CNT" val="1_1_1"/>
  <p:tag name="KSO_WM_SLIDE_TYPE" val="text"/>
  <p:tag name="KSO_WM_BEAUTIFY_FLAG" val="#wm#"/>
  <p:tag name="KSO_WM_SLIDE_POSITION" val="74*137"/>
  <p:tag name="KSO_WM_SLIDE_SIZE" val="812*235"/>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UNIT_TYPE" val="i"/>
  <p:tag name="KSO_WM_UNIT_ID" val="281*i*18"/>
  <p:tag name="KSO_WM_TEMPLATE_CATEGORY" val="custom"/>
  <p:tag name="KSO_WM_TEMPLATE_INDEX" val="160188"/>
</p:tagLst>
</file>

<file path=ppt/tags/tag190.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9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3.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94.xml><?xml version="1.0" encoding="utf-8"?>
<p:tagLst xmlns:p="http://schemas.openxmlformats.org/presentationml/2006/main">
  <p:tag name="KSO_WM_TAG_VERSION" val="1.0"/>
  <p:tag name="KSO_WM_BEAUTIFY_FLAG" val="#wm#"/>
  <p:tag name="KSO_WM_UNIT_TYPE" val="i"/>
  <p:tag name="KSO_WM_UNIT_ID" val="custom160188_27*i*0"/>
  <p:tag name="KSO_WM_TEMPLATE_CATEGORY" val="custom"/>
  <p:tag name="KSO_WM_TEMPLATE_INDEX" val="160188"/>
</p:tagLst>
</file>

<file path=ppt/tags/tag195.xml><?xml version="1.0" encoding="utf-8"?>
<p:tagLst xmlns:p="http://schemas.openxmlformats.org/presentationml/2006/main">
  <p:tag name="KSO_WM_TAG_VERSION" val="1.0"/>
  <p:tag name="KSO_WM_BEAUTIFY_FLAG" val="#wm#"/>
  <p:tag name="KSO_WM_UNIT_TYPE" val="i"/>
  <p:tag name="KSO_WM_UNIT_ID" val="custom160188_27*i*5"/>
  <p:tag name="KSO_WM_TEMPLATE_CATEGORY" val="custom"/>
  <p:tag name="KSO_WM_TEMPLATE_INDEX" val="160188"/>
</p:tagLst>
</file>

<file path=ppt/tags/tag19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d"/>
  <p:tag name="KSO_WM_UNIT_INDEX" val="1"/>
  <p:tag name="KSO_WM_UNIT_ID" val="custom160188_27*d*1"/>
  <p:tag name="KSO_WM_UNIT_CLEAR" val="0"/>
  <p:tag name="KSO_WM_UNIT_LAYERLEVEL" val="1"/>
  <p:tag name="KSO_WM_UNIT_VALUE" val="775*1291"/>
  <p:tag name="KSO_WM_UNIT_HIGHLIGHT" val="0"/>
  <p:tag name="KSO_WM_UNIT_COMPATIBLE" val="0"/>
</p:tagLst>
</file>

<file path=ppt/tags/tag197.xml><?xml version="1.0" encoding="utf-8"?>
<p:tagLst xmlns:p="http://schemas.openxmlformats.org/presentationml/2006/main">
  <p:tag name="KSO_WM_TAG_VERSION" val="1.0"/>
  <p:tag name="KSO_WM_BEAUTIFY_FLAG" val="#wm#"/>
  <p:tag name="KSO_WM_TEMPLATE_CATEGORY" val="custom"/>
  <p:tag name="KSO_WM_TEMPLATE_INDEX" val="160188"/>
  <p:tag name="MH" val="20150921115827"/>
  <p:tag name="MH_LIBRARY" val="GRAPHIC"/>
  <p:tag name="MH_TYPE" val="Text"/>
  <p:tag name="MH_ORDER" val="1"/>
  <p:tag name="KSO_WM_UNIT_TYPE" val="f"/>
  <p:tag name="KSO_WM_UNIT_INDEX" val="1"/>
  <p:tag name="KSO_WM_UNIT_ID" val="custom160188_27*f*1"/>
  <p:tag name="KSO_WM_UNIT_CLEAR" val="1"/>
  <p:tag name="KSO_WM_UNIT_LAYERLEVEL" val="1"/>
  <p:tag name="KSO_WM_UNIT_VALUE" val="68"/>
  <p:tag name="KSO_WM_UNIT_HIGHLIGHT" val="0"/>
  <p:tag name="KSO_WM_UNIT_COMPATIBLE" val="0"/>
  <p:tag name="KSO_WM_UNIT_PRESET_TEXT_INDEX" val="5"/>
  <p:tag name="KSO_WM_UNIT_PRESET_TEXT_LEN" val="150"/>
</p:tagLst>
</file>

<file path=ppt/tags/tag19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99.xml><?xml version="1.0" encoding="utf-8"?>
<p:tagLst xmlns:p="http://schemas.openxmlformats.org/presentationml/2006/main">
  <p:tag name="KSO_WM_TEMPLATE_CATEGORY" val="custom"/>
  <p:tag name="KSO_WM_TEMPLATE_INDEX" val="160188"/>
  <p:tag name="KSO_WM_TAG_VERSION" val="1.0"/>
  <p:tag name="KSO_WM_SLIDE_ID" val="custom160188_27"/>
  <p:tag name="KSO_WM_SLIDE_INDEX" val="27"/>
  <p:tag name="KSO_WM_SLIDE_ITEM_CNT" val="2"/>
  <p:tag name="KSO_WM_SLIDE_LAYOUT" val="a_f_d"/>
  <p:tag name="KSO_WM_SLIDE_LAYOUT_CNT" val="1_1_1"/>
  <p:tag name="KSO_WM_SLIDE_TYPE" val="text"/>
  <p:tag name="KSO_WM_BEAUTIFY_FLAG" val="#wm#"/>
  <p:tag name="KSO_WM_SLIDE_POSITION" val="74*137"/>
  <p:tag name="KSO_WM_SLIDE_SIZE" val="812*235"/>
</p:tagLst>
</file>

<file path=ppt/tags/tag2.xml><?xml version="1.0" encoding="utf-8"?>
<p:tagLst xmlns:p="http://schemas.openxmlformats.org/presentationml/2006/main">
  <p:tag name="KSO_WM_TAG_VERSION" val="1.0"/>
  <p:tag name="KSO_WM_BEAUTIFY_FLAG" val="#wm#"/>
  <p:tag name="KSO_WM_UNIT_TYPE" val="i"/>
  <p:tag name="KSO_WM_UNIT_ID" val="281*i*1"/>
  <p:tag name="KSO_WM_TEMPLATE_CATEGORY" val="custom"/>
  <p:tag name="KSO_WM_TEMPLATE_INDEX" val="160188"/>
</p:tagLst>
</file>

<file path=ppt/tags/tag20.xml><?xml version="1.0" encoding="utf-8"?>
<p:tagLst xmlns:p="http://schemas.openxmlformats.org/presentationml/2006/main">
  <p:tag name="KSO_WM_TAG_VERSION" val="1.0"/>
  <p:tag name="KSO_WM_BEAUTIFY_FLAG" val="#wm#"/>
  <p:tag name="KSO_WM_UNIT_TYPE" val="i"/>
  <p:tag name="KSO_WM_UNIT_ID" val="281*i*19"/>
  <p:tag name="KSO_WM_TEMPLATE_CATEGORY" val="custom"/>
  <p:tag name="KSO_WM_TEMPLATE_INDEX" val="160188"/>
</p:tagLst>
</file>

<file path=ppt/tags/tag20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0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02.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0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05.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0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0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08.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0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xml><?xml version="1.0" encoding="utf-8"?>
<p:tagLst xmlns:p="http://schemas.openxmlformats.org/presentationml/2006/main">
  <p:tag name="KSO_WM_TAG_VERSION" val="1.0"/>
  <p:tag name="KSO_WM_BEAUTIFY_FLAG" val="#wm#"/>
  <p:tag name="KSO_WM_UNIT_TYPE" val="i"/>
  <p:tag name="KSO_WM_UNIT_ID" val="281*i*20"/>
  <p:tag name="KSO_WM_TEMPLATE_CATEGORY" val="custom"/>
  <p:tag name="KSO_WM_TEMPLATE_INDEX" val="160188"/>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11.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14.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17.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60188"/>
  <p:tag name="MH" val="20151109173559"/>
  <p:tag name="MH_LIBRARY" val="GRAPHIC"/>
  <p:tag name="MH_ORDER" val="Oval 28"/>
  <p:tag name="KSO_WM_UNIT_TYPE" val="d"/>
  <p:tag name="KSO_WM_UNIT_INDEX" val="1"/>
  <p:tag name="KSO_WM_UNIT_ID" val="custom160188_30*d*1"/>
  <p:tag name="KSO_WM_UNIT_CLEAR" val="0"/>
  <p:tag name="KSO_WM_UNIT_LAYERLEVEL" val="1"/>
  <p:tag name="KSO_WM_UNIT_VALUE" val="201*201"/>
  <p:tag name="KSO_WM_UNIT_HIGHLIGHT" val="0"/>
  <p:tag name="KSO_WM_UNIT_COMPATIBLE" val="0"/>
</p:tagLst>
</file>

<file path=ppt/tags/tag219.xml><?xml version="1.0" encoding="utf-8"?>
<p:tagLst xmlns:p="http://schemas.openxmlformats.org/presentationml/2006/main">
  <p:tag name="MH" val="20151109173559"/>
  <p:tag name="MH_LIBRARY" val="GRAPHIC"/>
  <p:tag name="MH_ORDER" val="Freeform 7"/>
  <p:tag name="KSO_WM_TAG_VERSION" val="1.0"/>
  <p:tag name="KSO_WM_BEAUTIFY_FLAG" val="#wm#"/>
  <p:tag name="KSO_WM_UNIT_TYPE" val="i"/>
  <p:tag name="KSO_WM_UNIT_ID" val="custom160188_29*i*1"/>
  <p:tag name="KSO_WM_TEMPLATE_CATEGORY" val="custom"/>
  <p:tag name="KSO_WM_TEMPLATE_INDEX" val="160188"/>
</p:tagLst>
</file>

<file path=ppt/tags/tag22.xml><?xml version="1.0" encoding="utf-8"?>
<p:tagLst xmlns:p="http://schemas.openxmlformats.org/presentationml/2006/main">
  <p:tag name="KSO_WM_TAG_VERSION" val="1.0"/>
  <p:tag name="KSO_WM_BEAUTIFY_FLAG" val="#wm#"/>
  <p:tag name="KSO_WM_UNIT_TYPE" val="i"/>
  <p:tag name="KSO_WM_UNIT_ID" val="281*i*21"/>
  <p:tag name="KSO_WM_TEMPLATE_CATEGORY" val="custom"/>
  <p:tag name="KSO_WM_TEMPLATE_INDEX" val="160188"/>
</p:tagLst>
</file>

<file path=ppt/tags/tag220.xml><?xml version="1.0" encoding="utf-8"?>
<p:tagLst xmlns:p="http://schemas.openxmlformats.org/presentationml/2006/main">
  <p:tag name="MH" val="20151109173559"/>
  <p:tag name="MH_LIBRARY" val="GRAPHIC"/>
  <p:tag name="KSO_WM_TEMPLATE_CATEGORY" val="custom"/>
  <p:tag name="KSO_WM_TEMPLATE_INDEX" val="160188"/>
  <p:tag name="KSO_WM_TAG_VERSION" val="1.0"/>
  <p:tag name="KSO_WM_SLIDE_ID" val="custom160188_29"/>
  <p:tag name="KSO_WM_SLIDE_INDEX" val="29"/>
  <p:tag name="KSO_WM_SLIDE_ITEM_CNT" val="1"/>
  <p:tag name="KSO_WM_SLIDE_TYPE" val="endPage"/>
  <p:tag name="KSO_WM_BEAUTIFY_FLAG" val="#wm#"/>
  <p:tag name="KSO_WM_SLIDE_LAYOUT" val="d"/>
  <p:tag name="KSO_WM_SLIDE_LAYOUT_CNT" val="1"/>
</p:tagLst>
</file>

<file path=ppt/tags/tag23.xml><?xml version="1.0" encoding="utf-8"?>
<p:tagLst xmlns:p="http://schemas.openxmlformats.org/presentationml/2006/main">
  <p:tag name="KSO_WM_TAG_VERSION" val="1.0"/>
  <p:tag name="KSO_WM_BEAUTIFY_FLAG" val="#wm#"/>
  <p:tag name="KSO_WM_UNIT_TYPE" val="i"/>
  <p:tag name="KSO_WM_UNIT_ID" val="281*i*22"/>
  <p:tag name="KSO_WM_TEMPLATE_CATEGORY" val="custom"/>
  <p:tag name="KSO_WM_TEMPLATE_INDEX" val="160188"/>
</p:tagLst>
</file>

<file path=ppt/tags/tag24.xml><?xml version="1.0" encoding="utf-8"?>
<p:tagLst xmlns:p="http://schemas.openxmlformats.org/presentationml/2006/main">
  <p:tag name="KSO_WM_TAG_VERSION" val="1.0"/>
  <p:tag name="KSO_WM_BEAUTIFY_FLAG" val="#wm#"/>
  <p:tag name="KSO_WM_UNIT_TYPE" val="i"/>
  <p:tag name="KSO_WM_UNIT_ID" val="281*i*23"/>
  <p:tag name="KSO_WM_TEMPLATE_CATEGORY" val="custom"/>
  <p:tag name="KSO_WM_TEMPLATE_INDEX" val="160188"/>
</p:tagLst>
</file>

<file path=ppt/tags/tag25.xml><?xml version="1.0" encoding="utf-8"?>
<p:tagLst xmlns:p="http://schemas.openxmlformats.org/presentationml/2006/main">
  <p:tag name="KSO_WM_TAG_VERSION" val="1.0"/>
  <p:tag name="KSO_WM_BEAUTIFY_FLAG" val="#wm#"/>
  <p:tag name="KSO_WM_UNIT_TYPE" val="i"/>
  <p:tag name="KSO_WM_UNIT_ID" val="281*i*24"/>
  <p:tag name="KSO_WM_TEMPLATE_CATEGORY" val="custom"/>
  <p:tag name="KSO_WM_TEMPLATE_INDEX" val="160188"/>
</p:tagLst>
</file>

<file path=ppt/tags/tag26.xml><?xml version="1.0" encoding="utf-8"?>
<p:tagLst xmlns:p="http://schemas.openxmlformats.org/presentationml/2006/main">
  <p:tag name="KSO_WM_TAG_VERSION" val="1.0"/>
  <p:tag name="KSO_WM_BEAUTIFY_FLAG" val="#wm#"/>
  <p:tag name="KSO_WM_UNIT_TYPE" val="i"/>
  <p:tag name="KSO_WM_UNIT_ID" val="281*i*25"/>
  <p:tag name="KSO_WM_TEMPLATE_CATEGORY" val="custom"/>
  <p:tag name="KSO_WM_TEMPLATE_INDEX" val="160188"/>
</p:tagLst>
</file>

<file path=ppt/tags/tag27.xml><?xml version="1.0" encoding="utf-8"?>
<p:tagLst xmlns:p="http://schemas.openxmlformats.org/presentationml/2006/main">
  <p:tag name="KSO_WM_TAG_VERSION" val="1.0"/>
  <p:tag name="KSO_WM_BEAUTIFY_FLAG" val="#wm#"/>
  <p:tag name="KSO_WM_UNIT_TYPE" val="i"/>
  <p:tag name="KSO_WM_UNIT_ID" val="281*i*26"/>
  <p:tag name="KSO_WM_TEMPLATE_CATEGORY" val="custom"/>
  <p:tag name="KSO_WM_TEMPLATE_INDEX" val="160188"/>
</p:tagLst>
</file>

<file path=ppt/tags/tag28.xml><?xml version="1.0" encoding="utf-8"?>
<p:tagLst xmlns:p="http://schemas.openxmlformats.org/presentationml/2006/main">
  <p:tag name="MH" val="20151109173559"/>
  <p:tag name="MH_LIBRARY" val="GRAPHIC"/>
  <p:tag name="MH_ORDER" val="Rectangle 21"/>
  <p:tag name="KSO_WM_TAG_VERSION" val="1.0"/>
  <p:tag name="KSO_WM_BEAUTIFY_FLAG" val="#wm#"/>
  <p:tag name="KSO_WM_UNIT_TYPE" val="i"/>
  <p:tag name="KSO_WM_UNIT_ID" val="281*i*27"/>
  <p:tag name="KSO_WM_TEMPLATE_CATEGORY" val="custom"/>
  <p:tag name="KSO_WM_TEMPLATE_INDEX" val="160188"/>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UNIT_TYPE" val="i"/>
  <p:tag name="KSO_WM_UNIT_ID" val="281*i*2"/>
  <p:tag name="KSO_WM_TEMPLATE_CATEGORY" val="custom"/>
  <p:tag name="KSO_WM_TEMPLATE_INDEX" val="160188"/>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b"/>
  <p:tag name="KSO_WM_UNIT_INDEX" val="1"/>
  <p:tag name="KSO_WM_UNIT_ID" val="custom160188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p="http://schemas.openxmlformats.org/presentationml/2006/main">
  <p:tag name="KSO_WM_TEMPLATE_THUMBS_INDEX" val="1、7、8、12、19、22、24、25"/>
  <p:tag name="KSO_WM_TEMPLATE_CATEGORY" val="custom"/>
  <p:tag name="KSO_WM_TEMPLATE_INDEX" val="160188"/>
  <p:tag name="KSO_WM_TAG_VERSION" val="1.0"/>
  <p:tag name="KSO_WM_SLIDE_ID" val="custom160188_1"/>
  <p:tag name="KSO_WM_SLIDE_INDEX" val="1"/>
  <p:tag name="KSO_WM_SLIDE_ITEM_CNT" val="2"/>
  <p:tag name="KSO_WM_SLIDE_LAYOUT" val="a_b"/>
  <p:tag name="KSO_WM_SLIDE_LAYOUT_CNT" val="1_1"/>
  <p:tag name="KSO_WM_SLIDE_TYPE" val="title"/>
  <p:tag name="KSO_WM_BEAUTIFY_FLAG" val="#wm#"/>
</p:tagLst>
</file>

<file path=ppt/tags/tag32.xml><?xml version="1.0" encoding="utf-8"?>
<p:tagLst xmlns:p="http://schemas.openxmlformats.org/presentationml/2006/main">
  <p:tag name="KSO_WM_TAG_VERSION" val="1.0"/>
  <p:tag name="KSO_WM_BEAUTIFY_FLAG" val="#wm#"/>
  <p:tag name="KSO_WM_UNIT_TYPE" val="i"/>
  <p:tag name="KSO_WM_UNIT_ID" val="custom160188_11*i*0"/>
  <p:tag name="KSO_WM_TEMPLATE_CATEGORY" val="custom"/>
  <p:tag name="KSO_WM_TEMPLATE_INDEX" val="160188"/>
</p:tagLst>
</file>

<file path=ppt/tags/tag33.xml><?xml version="1.0" encoding="utf-8"?>
<p:tagLst xmlns:p="http://schemas.openxmlformats.org/presentationml/2006/main">
  <p:tag name="KSO_WM_TAG_VERSION" val="1.0"/>
  <p:tag name="KSO_WM_BEAUTIFY_FLAG" val="#wm#"/>
  <p:tag name="KSO_WM_UNIT_TYPE" val="i"/>
  <p:tag name="KSO_WM_UNIT_ID" val="custom160188_11*i*16"/>
  <p:tag name="KSO_WM_TEMPLATE_CATEGORY" val="custom"/>
  <p:tag name="KSO_WM_TEMPLATE_INDEX" val="160188"/>
</p:tagLst>
</file>

<file path=ppt/tags/tag34.xml><?xml version="1.0" encoding="utf-8"?>
<p:tagLst xmlns:p="http://schemas.openxmlformats.org/presentationml/2006/main">
  <p:tag name="KSO_WM_TAG_VERSION" val="1.0"/>
  <p:tag name="KSO_WM_BEAUTIFY_FLAG" val="#wm#"/>
  <p:tag name="KSO_WM_UNIT_TYPE" val="i"/>
  <p:tag name="KSO_WM_UNIT_ID" val="custom160188_11*i*17"/>
  <p:tag name="KSO_WM_TEMPLATE_CATEGORY" val="custom"/>
  <p:tag name="KSO_WM_TEMPLATE_INDEX" val="160188"/>
</p:tagLst>
</file>

<file path=ppt/tags/tag35.xml><?xml version="1.0" encoding="utf-8"?>
<p:tagLst xmlns:p="http://schemas.openxmlformats.org/presentationml/2006/main">
  <p:tag name="KSO_WM_TAG_VERSION" val="1.0"/>
  <p:tag name="KSO_WM_BEAUTIFY_FLAG" val="#wm#"/>
  <p:tag name="KSO_WM_UNIT_TYPE" val="i"/>
  <p:tag name="KSO_WM_UNIT_ID" val="custom160188_11*i*18"/>
  <p:tag name="KSO_WM_TEMPLATE_CATEGORY" val="custom"/>
  <p:tag name="KSO_WM_TEMPLATE_INDEX" val="160188"/>
</p:tagLst>
</file>

<file path=ppt/tags/tag36.xml><?xml version="1.0" encoding="utf-8"?>
<p:tagLst xmlns:p="http://schemas.openxmlformats.org/presentationml/2006/main">
  <p:tag name="KSO_WM_TAG_VERSION" val="1.0"/>
  <p:tag name="KSO_WM_BEAUTIFY_FLAG" val="#wm#"/>
  <p:tag name="KSO_WM_UNIT_TYPE" val="i"/>
  <p:tag name="KSO_WM_UNIT_ID" val="custom160188_11*i*19"/>
  <p:tag name="KSO_WM_TEMPLATE_CATEGORY" val="custom"/>
  <p:tag name="KSO_WM_TEMPLATE_INDEX" val="160188"/>
</p:tagLst>
</file>

<file path=ppt/tags/tag37.xml><?xml version="1.0" encoding="utf-8"?>
<p:tagLst xmlns:p="http://schemas.openxmlformats.org/presentationml/2006/main">
  <p:tag name="KSO_WM_TAG_VERSION" val="1.0"/>
  <p:tag name="KSO_WM_BEAUTIFY_FLAG" val="#wm#"/>
  <p:tag name="KSO_WM_UNIT_TYPE" val="i"/>
  <p:tag name="KSO_WM_UNIT_ID" val="custom160188_11*i*20"/>
  <p:tag name="KSO_WM_TEMPLATE_CATEGORY" val="custom"/>
  <p:tag name="KSO_WM_TEMPLATE_INDEX" val="160188"/>
</p:tagLst>
</file>

<file path=ppt/tags/tag38.xml><?xml version="1.0" encoding="utf-8"?>
<p:tagLst xmlns:p="http://schemas.openxmlformats.org/presentationml/2006/main">
  <p:tag name="KSO_WM_TAG_VERSION" val="1.0"/>
  <p:tag name="KSO_WM_BEAUTIFY_FLAG" val="#wm#"/>
  <p:tag name="KSO_WM_UNIT_TYPE" val="i"/>
  <p:tag name="KSO_WM_UNIT_ID" val="custom160188_11*i*21"/>
  <p:tag name="KSO_WM_TEMPLATE_CATEGORY" val="custom"/>
  <p:tag name="KSO_WM_TEMPLATE_INDEX" val="160188"/>
</p:tagLst>
</file>

<file path=ppt/tags/tag39.xml><?xml version="1.0" encoding="utf-8"?>
<p:tagLst xmlns:p="http://schemas.openxmlformats.org/presentationml/2006/main">
  <p:tag name="KSO_WM_TAG_VERSION" val="1.0"/>
  <p:tag name="KSO_WM_BEAUTIFY_FLAG" val="#wm#"/>
  <p:tag name="KSO_WM_UNIT_TYPE" val="i"/>
  <p:tag name="KSO_WM_UNIT_ID" val="custom160188_11*i*22"/>
  <p:tag name="KSO_WM_TEMPLATE_CATEGORY" val="custom"/>
  <p:tag name="KSO_WM_TEMPLATE_INDEX" val="160188"/>
</p:tagLst>
</file>

<file path=ppt/tags/tag4.xml><?xml version="1.0" encoding="utf-8"?>
<p:tagLst xmlns:p="http://schemas.openxmlformats.org/presentationml/2006/main">
  <p:tag name="KSO_WM_TAG_VERSION" val="1.0"/>
  <p:tag name="KSO_WM_BEAUTIFY_FLAG" val="#wm#"/>
  <p:tag name="KSO_WM_UNIT_TYPE" val="i"/>
  <p:tag name="KSO_WM_UNIT_ID" val="281*i*3"/>
  <p:tag name="KSO_WM_TEMPLATE_CATEGORY" val="custom"/>
  <p:tag name="KSO_WM_TEMPLATE_INDEX" val="160188"/>
</p:tagLst>
</file>

<file path=ppt/tags/tag40.xml><?xml version="1.0" encoding="utf-8"?>
<p:tagLst xmlns:p="http://schemas.openxmlformats.org/presentationml/2006/main">
  <p:tag name="KSO_WM_TAG_VERSION" val="1.0"/>
  <p:tag name="KSO_WM_BEAUTIFY_FLAG" val="#wm#"/>
  <p:tag name="KSO_WM_UNIT_TYPE" val="i"/>
  <p:tag name="KSO_WM_UNIT_ID" val="custom160188_11*i*23"/>
  <p:tag name="KSO_WM_TEMPLATE_CATEGORY" val="custom"/>
  <p:tag name="KSO_WM_TEMPLATE_INDEX" val="160188"/>
</p:tagLst>
</file>

<file path=ppt/tags/tag41.xml><?xml version="1.0" encoding="utf-8"?>
<p:tagLst xmlns:p="http://schemas.openxmlformats.org/presentationml/2006/main">
  <p:tag name="KSO_WM_TAG_VERSION" val="1.0"/>
  <p:tag name="KSO_WM_BEAUTIFY_FLAG" val="#wm#"/>
  <p:tag name="KSO_WM_UNIT_TYPE" val="i"/>
  <p:tag name="KSO_WM_UNIT_ID" val="custom160188_11*i*24"/>
  <p:tag name="KSO_WM_TEMPLATE_CATEGORY" val="custom"/>
  <p:tag name="KSO_WM_TEMPLATE_INDEX" val="160188"/>
</p:tagLst>
</file>

<file path=ppt/tags/tag42.xml><?xml version="1.0" encoding="utf-8"?>
<p:tagLst xmlns:p="http://schemas.openxmlformats.org/presentationml/2006/main">
  <p:tag name="KSO_WM_TAG_VERSION" val="1.0"/>
  <p:tag name="KSO_WM_BEAUTIFY_FLAG" val="#wm#"/>
  <p:tag name="KSO_WM_UNIT_TYPE" val="i"/>
  <p:tag name="KSO_WM_UNIT_ID" val="custom160188_11*i*25"/>
  <p:tag name="KSO_WM_TEMPLATE_CATEGORY" val="custom"/>
  <p:tag name="KSO_WM_TEMPLATE_INDEX" val="160188"/>
</p:tagLst>
</file>

<file path=ppt/tags/tag43.xml><?xml version="1.0" encoding="utf-8"?>
<p:tagLst xmlns:p="http://schemas.openxmlformats.org/presentationml/2006/main">
  <p:tag name="KSO_WM_TAG_VERSION" val="1.0"/>
  <p:tag name="KSO_WM_BEAUTIFY_FLAG" val="#wm#"/>
  <p:tag name="KSO_WM_UNIT_TYPE" val="i"/>
  <p:tag name="KSO_WM_UNIT_ID" val="custom160188_11*i*26"/>
  <p:tag name="KSO_WM_TEMPLATE_CATEGORY" val="custom"/>
  <p:tag name="KSO_WM_TEMPLATE_INDEX" val="160188"/>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11*a*1"/>
  <p:tag name="KSO_WM_UNIT_CLEAR" val="1"/>
  <p:tag name="KSO_WM_UNIT_LAYERLEVEL" val="1"/>
  <p:tag name="KSO_WM_UNIT_ISCONTENTSTITLE" val="1"/>
  <p:tag name="KSO_WM_UNIT_VALUE" val="5"/>
  <p:tag name="KSO_WM_UNIT_HIGHLIGHT" val="0"/>
  <p:tag name="KSO_WM_UNIT_COMPATIBLE" val="0"/>
  <p:tag name="KSO_WM_UNIT_PRESET_TEXT" val="目录"/>
</p:tagLst>
</file>

<file path=ppt/tags/tag45.xml><?xml version="1.0" encoding="utf-8"?>
<p:tagLst xmlns:p="http://schemas.openxmlformats.org/presentationml/2006/main">
  <p:tag name="KSO_WM_TAG_VERSION" val="1.0"/>
  <p:tag name="KSO_WM_BEAUTIFY_FLAG" val="#wm#"/>
  <p:tag name="KSO_WM_UNIT_TYPE" val="i"/>
  <p:tag name="KSO_WM_UNIT_ID" val="custom160188_11*i*28"/>
  <p:tag name="KSO_WM_TEMPLATE_CATEGORY" val="custom"/>
  <p:tag name="KSO_WM_TEMPLATE_INDEX" val="160188"/>
</p:tagLst>
</file>

<file path=ppt/tags/tag46.xml><?xml version="1.0" encoding="utf-8"?>
<p:tagLst xmlns:p="http://schemas.openxmlformats.org/presentationml/2006/main">
  <p:tag name="KSO_WM_TAG_VERSION" val="1.0"/>
  <p:tag name="KSO_WM_BEAUTIFY_FLAG" val="#wm#"/>
  <p:tag name="KSO_WM_UNIT_TYPE" val="i"/>
  <p:tag name="KSO_WM_UNIT_ID" val="custom160188_11*i*29"/>
  <p:tag name="KSO_WM_TEMPLATE_CATEGORY" val="custom"/>
  <p:tag name="KSO_WM_TEMPLATE_INDEX" val="160188"/>
</p:tagLst>
</file>

<file path=ppt/tags/tag47.xml><?xml version="1.0" encoding="utf-8"?>
<p:tagLst xmlns:p="http://schemas.openxmlformats.org/presentationml/2006/main">
  <p:tag name="KSO_WM_TAG_VERSION" val="1.0"/>
  <p:tag name="KSO_WM_BEAUTIFY_FLAG" val="#wm#"/>
  <p:tag name="KSO_WM_UNIT_TYPE" val="i"/>
  <p:tag name="KSO_WM_UNIT_ID" val="custom160188_11*i*30"/>
  <p:tag name="KSO_WM_TEMPLATE_CATEGORY" val="custom"/>
  <p:tag name="KSO_WM_TEMPLATE_INDEX" val="160188"/>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h_f"/>
  <p:tag name="KSO_WM_UNIT_INDEX" val="1_3_1"/>
  <p:tag name="KSO_WM_UNIT_ID" val="custom160188_11*l_h_f*1_3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USESOURCEFORMAT_APPLY"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h_f"/>
  <p:tag name="KSO_WM_UNIT_INDEX" val="1_5_1"/>
  <p:tag name="KSO_WM_UNIT_ID" val="custom160188_11*l_h_f*1_5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USESOURCEFORMAT_APPLY" val="1"/>
</p:tagLst>
</file>

<file path=ppt/tags/tag5.xml><?xml version="1.0" encoding="utf-8"?>
<p:tagLst xmlns:p="http://schemas.openxmlformats.org/presentationml/2006/main">
  <p:tag name="KSO_WM_TAG_VERSION" val="1.0"/>
  <p:tag name="KSO_WM_BEAUTIFY_FLAG" val="#wm#"/>
  <p:tag name="KSO_WM_UNIT_TYPE" val="i"/>
  <p:tag name="KSO_WM_UNIT_ID" val="281*i*4"/>
  <p:tag name="KSO_WM_TEMPLATE_CATEGORY" val="custom"/>
  <p:tag name="KSO_WM_TEMPLATE_INDEX" val="160188"/>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h_f"/>
  <p:tag name="KSO_WM_UNIT_INDEX" val="1_4_1"/>
  <p:tag name="KSO_WM_UNIT_ID" val="custom160188_11*l_h_f*1_4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USESOURCEFORMAT_APPLY" val="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h_f"/>
  <p:tag name="KSO_WM_UNIT_INDEX" val="1_6_1"/>
  <p:tag name="KSO_WM_UNIT_ID" val="custom160188_11*l_h_f*1_6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USESOURCEFORMAT_APPLY" val="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h_f"/>
  <p:tag name="KSO_WM_UNIT_INDEX" val="1_2_1"/>
  <p:tag name="KSO_WM_UNIT_ID" val="custom160188_11*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USESOURCEFORMAT_APPLY"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l_h_f"/>
  <p:tag name="KSO_WM_UNIT_INDEX" val="1_1_1"/>
  <p:tag name="KSO_WM_UNIT_ID" val="custom160188_11*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USESOURCEFORMAT_APPLY" val="1"/>
</p:tagLst>
</file>

<file path=ppt/tags/tag54.xml><?xml version="1.0" encoding="utf-8"?>
<p:tagLst xmlns:p="http://schemas.openxmlformats.org/presentationml/2006/main">
  <p:tag name="KSO_WM_TEMPLATE_CATEGORY" val="custom"/>
  <p:tag name="KSO_WM_TEMPLATE_INDEX" val="160188"/>
  <p:tag name="KSO_WM_TAG_VERSION" val="1.0"/>
  <p:tag name="KSO_WM_SLIDE_ID" val="custom160188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7.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281*i*5"/>
  <p:tag name="KSO_WM_TEMPLATE_CATEGORY" val="custom"/>
  <p:tag name="KSO_WM_TEMPLATE_INDEX" val="160188"/>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xml><?xml version="1.0" encoding="utf-8"?>
<p:tagLst xmlns:p="http://schemas.openxmlformats.org/presentationml/2006/main">
  <p:tag name="KSO_WM_TAG_VERSION" val="1.0"/>
  <p:tag name="KSO_WM_BEAUTIFY_FLAG" val="#wm#"/>
  <p:tag name="KSO_WM_UNIT_TYPE" val="i"/>
  <p:tag name="KSO_WM_UNIT_ID" val="281*i*6"/>
  <p:tag name="KSO_WM_TEMPLATE_CATEGORY" val="custom"/>
  <p:tag name="KSO_WM_TEMPLATE_INDEX" val="160188"/>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281*i*7"/>
  <p:tag name="KSO_WM_TEMPLATE_CATEGORY" val="custom"/>
  <p:tag name="KSO_WM_TEMPLATE_INDEX" val="160188"/>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9.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xml><?xml version="1.0" encoding="utf-8"?>
<p:tagLst xmlns:p="http://schemas.openxmlformats.org/presentationml/2006/main">
  <p:tag name="KSO_WM_TAG_VERSION" val="1.0"/>
  <p:tag name="KSO_WM_BEAUTIFY_FLAG" val="#wm#"/>
  <p:tag name="KSO_WM_UNIT_TYPE" val="i"/>
  <p:tag name="KSO_WM_UNIT_ID" val="281*i*8"/>
  <p:tag name="KSO_WM_TEMPLATE_CATEGORY" val="custom"/>
  <p:tag name="KSO_WM_TEMPLATE_INDEX" val="160188"/>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p="http://schemas.openxmlformats.org/presentationml/2006/main">
  <p:tag name="KSO_WM_TEMPLATE_CATEGORY" val="custom"/>
  <p:tag name="KSO_WM_TEMPLATE_INDEX" val="160188"/>
  <p:tag name="KSO_WM_TAG_VERSION" val="1.0"/>
  <p:tag name="KSO_WM_SLIDE_ID" val="custom16018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88"/>
  <p:tag name="KSO_WM_UNIT_TYPE" val="f"/>
  <p:tag name="KSO_WM_UNIT_INDEX" val="1"/>
  <p:tag name="KSO_WM_UNIT_ID" val="custom160188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188"/>
  <p:tag name="KSO_WM_UNIT_TYPE" val="a"/>
  <p:tag name="KSO_WM_UNIT_INDEX" val="1"/>
  <p:tag name="KSO_WM_UNIT_ID" val="custom160188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1_向天歌稻壳儿模板23XIN - 副本">
  <a:themeElements>
    <a:clrScheme name="自定义 13">
      <a:dk1>
        <a:srgbClr val="4B4B4B"/>
      </a:dk1>
      <a:lt1>
        <a:srgbClr val="FFFFFF"/>
      </a:lt1>
      <a:dk2>
        <a:srgbClr val="4B4B4B"/>
      </a:dk2>
      <a:lt2>
        <a:srgbClr val="FFFFFF"/>
      </a:lt2>
      <a:accent1>
        <a:srgbClr val="82B3C1"/>
      </a:accent1>
      <a:accent2>
        <a:srgbClr val="7C849C"/>
      </a:accent2>
      <a:accent3>
        <a:srgbClr val="6179AF"/>
      </a:accent3>
      <a:accent4>
        <a:srgbClr val="A15963"/>
      </a:accent4>
      <a:accent5>
        <a:srgbClr val="AD8C6B"/>
      </a:accent5>
      <a:accent6>
        <a:srgbClr val="9E7A9B"/>
      </a:accent6>
      <a:hlink>
        <a:srgbClr val="D93F60"/>
      </a:hlink>
      <a:folHlink>
        <a:srgbClr val="BABD91"/>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4728</Words>
  <Application>WPS 演示</Application>
  <PresentationFormat>宽屏</PresentationFormat>
  <Paragraphs>702</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Arial</vt:lpstr>
      <vt:lpstr>宋体</vt:lpstr>
      <vt:lpstr>Wingdings</vt:lpstr>
      <vt:lpstr>Calibri</vt:lpstr>
      <vt:lpstr>黑体</vt:lpstr>
      <vt:lpstr>微软雅黑</vt:lpstr>
      <vt:lpstr>Arial Narrow</vt:lpstr>
      <vt:lpstr>1_向天歌稻壳儿模板23XIN - 副本</vt:lpstr>
      <vt:lpstr>一种车辆识别的快速学习算法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32</cp:revision>
  <dcterms:created xsi:type="dcterms:W3CDTF">2016-11-28T03:24:00Z</dcterms:created>
  <dcterms:modified xsi:type="dcterms:W3CDTF">2017-03-30T14:01:54Z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