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3401"/>
  </p:normalViewPr>
  <p:slideViewPr>
    <p:cSldViewPr snapToGrid="0" snapToObjects="1">
      <p:cViewPr varScale="1">
        <p:scale>
          <a:sx n="104" d="100"/>
          <a:sy n="104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99221-54D4-7A42-A158-52C5A1ADB546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D8C2F-F459-2642-ABDD-44FC19D5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2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8C2F-F459-2642-ABDD-44FC19D57B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5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6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8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9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0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4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1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8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4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6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4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7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9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1" r:id="rId5"/>
    <p:sldLayoutId id="2147483702" r:id="rId6"/>
    <p:sldLayoutId id="2147483708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circle patterns on a wall">
            <a:extLst>
              <a:ext uri="{FF2B5EF4-FFF2-40B4-BE49-F238E27FC236}">
                <a16:creationId xmlns:a16="http://schemas.microsoft.com/office/drawing/2014/main" id="{F3DD1D87-E253-49CB-A6A5-5E1D09187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80" b="744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6133AF-B197-1746-9086-3F491C0BA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altLang="zh-CN" sz="4400" dirty="0"/>
              <a:t>Meeting  3/19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EE8C3-3EB6-624B-9F8A-7E2C855B2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dirty="0" err="1"/>
              <a:t>Jieqi</a:t>
            </a:r>
            <a:r>
              <a:rPr lang="en-US" sz="2000" dirty="0"/>
              <a:t> and nelson</a:t>
            </a:r>
          </a:p>
        </p:txBody>
      </p:sp>
    </p:spTree>
    <p:extLst>
      <p:ext uri="{BB962C8B-B14F-4D97-AF65-F5344CB8AC3E}">
        <p14:creationId xmlns:p14="http://schemas.microsoft.com/office/powerpoint/2010/main" val="213854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38CA-95D5-BC43-B950-A9662500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imulation results </a:t>
            </a:r>
            <a:r>
              <a:rPr lang="en-US" altLang="zh-CN" dirty="0"/>
              <a:t>between</a:t>
            </a:r>
            <a:r>
              <a:rPr lang="en-US" dirty="0"/>
              <a:t> EWOUC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EWOUC-NETS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48E8-E2B6-954B-87E8-7C37D9691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EWOUC:</a:t>
            </a:r>
            <a:r>
              <a:rPr lang="zh-CN" altLang="en-US" dirty="0"/>
              <a:t> </a:t>
            </a:r>
            <a:r>
              <a:rPr lang="en-US" dirty="0"/>
              <a:t>Complete scenario (scenario 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EWOUC-NETS:</a:t>
            </a:r>
            <a:r>
              <a:rPr lang="zh-CN" altLang="en-US" dirty="0"/>
              <a:t> </a:t>
            </a:r>
            <a:r>
              <a:rPr lang="en-US" altLang="zh-CN" dirty="0"/>
              <a:t>Complete</a:t>
            </a:r>
            <a:r>
              <a:rPr lang="zh-CN" altLang="en-US" dirty="0"/>
              <a:t> </a:t>
            </a:r>
            <a:r>
              <a:rPr lang="en-US" altLang="zh-CN" dirty="0"/>
              <a:t>scenario</a:t>
            </a:r>
            <a:r>
              <a:rPr lang="zh-CN" altLang="en-US" dirty="0"/>
              <a:t> </a:t>
            </a:r>
            <a:r>
              <a:rPr lang="en-US" altLang="zh-CN" dirty="0"/>
              <a:t>(scenario</a:t>
            </a:r>
            <a:r>
              <a:rPr lang="zh-CN" altLang="en-US" dirty="0"/>
              <a:t> </a:t>
            </a:r>
            <a:r>
              <a:rPr lang="en-US" altLang="zh-CN" dirty="0"/>
              <a:t>1)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7B98D-9406-9147-B408-BED416728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62" y="2713338"/>
            <a:ext cx="10645472" cy="1431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B49E32-D0A4-2A43-94E4-3F1EFC989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262" y="4846319"/>
            <a:ext cx="10645472" cy="134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2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D382-82E8-D241-89A2-D5B9AFD5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imulation results </a:t>
            </a:r>
            <a:r>
              <a:rPr lang="en-US" altLang="zh-CN" dirty="0"/>
              <a:t>between</a:t>
            </a:r>
            <a:r>
              <a:rPr lang="en-US" dirty="0"/>
              <a:t> EWOUC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EWOUC-NETS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03156-4CAA-0E4A-982E-4FBE95FE1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EWOUC:</a:t>
            </a:r>
            <a:r>
              <a:rPr lang="zh-CN" altLang="en-US" dirty="0"/>
              <a:t> </a:t>
            </a:r>
            <a:r>
              <a:rPr lang="en-US" dirty="0"/>
              <a:t>Complete scenario (scenario </a:t>
            </a:r>
            <a:r>
              <a:rPr lang="en-US" altLang="zh-CN" dirty="0"/>
              <a:t>2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EWOUC-NETS:</a:t>
            </a:r>
            <a:r>
              <a:rPr lang="zh-CN" altLang="en-US" dirty="0"/>
              <a:t> </a:t>
            </a:r>
            <a:r>
              <a:rPr lang="en-US" altLang="zh-CN" dirty="0"/>
              <a:t>Complete</a:t>
            </a:r>
            <a:r>
              <a:rPr lang="zh-CN" altLang="en-US" dirty="0"/>
              <a:t> </a:t>
            </a:r>
            <a:r>
              <a:rPr lang="en-US" altLang="zh-CN" dirty="0"/>
              <a:t>scenario</a:t>
            </a:r>
            <a:r>
              <a:rPr lang="zh-CN" altLang="en-US" dirty="0"/>
              <a:t> </a:t>
            </a:r>
            <a:r>
              <a:rPr lang="en-US" altLang="zh-CN" dirty="0"/>
              <a:t>(scenario</a:t>
            </a:r>
            <a:r>
              <a:rPr lang="zh-CN" altLang="en-US" dirty="0"/>
              <a:t> </a:t>
            </a:r>
            <a:r>
              <a:rPr lang="en-US" altLang="zh-CN" dirty="0"/>
              <a:t>2)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F43FC-EC0A-234E-8F70-90DEB308F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86" y="2606254"/>
            <a:ext cx="10159314" cy="1342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0AA0E6-9DFA-3044-9C36-8EBC0B92B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485" y="4808838"/>
            <a:ext cx="10154207" cy="136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D62F-899F-7940-9F86-E9FFA8AE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imulation results </a:t>
            </a:r>
            <a:r>
              <a:rPr lang="en-US" altLang="zh-CN" dirty="0"/>
              <a:t>between</a:t>
            </a:r>
            <a:r>
              <a:rPr lang="en-US" dirty="0"/>
              <a:t> EWOUC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EWOUC-NETS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DCC1-868B-244F-AAF6-F2B198A0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EWOUC:</a:t>
            </a:r>
            <a:r>
              <a:rPr lang="zh-CN" altLang="en-US" dirty="0"/>
              <a:t> </a:t>
            </a:r>
            <a:r>
              <a:rPr lang="en-US" dirty="0"/>
              <a:t>Complete scenario (scenario </a:t>
            </a:r>
            <a:r>
              <a:rPr lang="en-US" altLang="zh-CN" dirty="0"/>
              <a:t>3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EWOUC-NETS:</a:t>
            </a:r>
            <a:r>
              <a:rPr lang="zh-CN" altLang="en-US" dirty="0"/>
              <a:t> </a:t>
            </a:r>
            <a:r>
              <a:rPr lang="en-US" altLang="zh-CN" dirty="0"/>
              <a:t>Complete</a:t>
            </a:r>
            <a:r>
              <a:rPr lang="zh-CN" altLang="en-US" dirty="0"/>
              <a:t> </a:t>
            </a:r>
            <a:r>
              <a:rPr lang="en-US" altLang="zh-CN" dirty="0"/>
              <a:t>scenario</a:t>
            </a:r>
            <a:r>
              <a:rPr lang="zh-CN" altLang="en-US" dirty="0"/>
              <a:t> </a:t>
            </a:r>
            <a:r>
              <a:rPr lang="en-US" altLang="zh-CN" dirty="0"/>
              <a:t>(scenario</a:t>
            </a:r>
            <a:r>
              <a:rPr lang="zh-CN" altLang="en-US" dirty="0"/>
              <a:t> </a:t>
            </a:r>
            <a:r>
              <a:rPr lang="en-US" altLang="zh-CN" dirty="0"/>
              <a:t>3)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C6FC6-7EF6-2B46-AF24-AF344AE2B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10" y="2671805"/>
            <a:ext cx="10175789" cy="1300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187F30-3933-5848-B43B-34B30062E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10" y="4940299"/>
            <a:ext cx="10175788" cy="137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6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6406-6A7A-B645-BAD4-D4E62545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imulation results </a:t>
            </a:r>
            <a:r>
              <a:rPr lang="en-US" altLang="zh-CN" dirty="0"/>
              <a:t>between</a:t>
            </a:r>
            <a:r>
              <a:rPr lang="en-US" dirty="0"/>
              <a:t> EWOUC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EWOUC-NETS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D6217-9C74-AB44-AB3D-CFCCFDBFD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EWOUC:</a:t>
            </a:r>
            <a:r>
              <a:rPr lang="zh-CN" altLang="en-US" dirty="0"/>
              <a:t> </a:t>
            </a:r>
            <a:r>
              <a:rPr lang="en-US" dirty="0"/>
              <a:t>Complete scenario (scenario </a:t>
            </a:r>
            <a:r>
              <a:rPr lang="en-US" altLang="zh-CN" dirty="0"/>
              <a:t>4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EWOUC-NETS:</a:t>
            </a:r>
            <a:r>
              <a:rPr lang="zh-CN" altLang="en-US" dirty="0"/>
              <a:t> </a:t>
            </a:r>
            <a:r>
              <a:rPr lang="en-US" altLang="zh-CN" dirty="0"/>
              <a:t>Complete</a:t>
            </a:r>
            <a:r>
              <a:rPr lang="zh-CN" altLang="en-US" dirty="0"/>
              <a:t> </a:t>
            </a:r>
            <a:r>
              <a:rPr lang="en-US" altLang="zh-CN" dirty="0"/>
              <a:t>scenario</a:t>
            </a:r>
            <a:r>
              <a:rPr lang="zh-CN" altLang="en-US" dirty="0"/>
              <a:t> </a:t>
            </a:r>
            <a:r>
              <a:rPr lang="en-US" altLang="zh-CN" dirty="0"/>
              <a:t>(scenario</a:t>
            </a:r>
            <a:r>
              <a:rPr lang="zh-CN" altLang="en-US" dirty="0"/>
              <a:t> </a:t>
            </a:r>
            <a:r>
              <a:rPr lang="en-US" altLang="zh-CN" dirty="0"/>
              <a:t>4)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9AF5B-C8D9-DD49-873E-B3DB21CB4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76" y="4876498"/>
            <a:ext cx="9665556" cy="1266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483C3C-99E1-6742-81E8-0DB9DB107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75" y="2702182"/>
            <a:ext cx="9665556" cy="12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F4D5-11BA-EB43-A7E0-AA10AC0E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imulation results </a:t>
            </a:r>
            <a:r>
              <a:rPr lang="en-US" altLang="zh-CN" dirty="0"/>
              <a:t>between</a:t>
            </a:r>
            <a:r>
              <a:rPr lang="en-US" dirty="0"/>
              <a:t> EWOUC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EWOUC-NETS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0840-AE6A-5D48-863F-69493E6D2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EWOUC:</a:t>
            </a:r>
            <a:r>
              <a:rPr lang="zh-CN" altLang="en-US" dirty="0"/>
              <a:t> </a:t>
            </a:r>
            <a:r>
              <a:rPr lang="en-US" dirty="0"/>
              <a:t>Complete scenario (scenario </a:t>
            </a:r>
            <a:r>
              <a:rPr lang="en-US" altLang="zh-CN" dirty="0"/>
              <a:t>5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EWOUC-NETS:</a:t>
            </a:r>
            <a:r>
              <a:rPr lang="zh-CN" altLang="en-US" dirty="0"/>
              <a:t> </a:t>
            </a:r>
            <a:r>
              <a:rPr lang="en-US" altLang="zh-CN" dirty="0"/>
              <a:t>Complete</a:t>
            </a:r>
            <a:r>
              <a:rPr lang="zh-CN" altLang="en-US" dirty="0"/>
              <a:t> </a:t>
            </a:r>
            <a:r>
              <a:rPr lang="en-US" altLang="zh-CN" dirty="0"/>
              <a:t>scenario</a:t>
            </a:r>
            <a:r>
              <a:rPr lang="zh-CN" altLang="en-US" dirty="0"/>
              <a:t> </a:t>
            </a:r>
            <a:r>
              <a:rPr lang="en-US" altLang="zh-CN" dirty="0"/>
              <a:t>(scenario</a:t>
            </a:r>
            <a:r>
              <a:rPr lang="zh-CN" altLang="en-US" dirty="0"/>
              <a:t> </a:t>
            </a:r>
            <a:r>
              <a:rPr lang="en-US" altLang="zh-CN" dirty="0"/>
              <a:t>5)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CFFDC-086F-B948-86F6-4E74FEF37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47" y="2616028"/>
            <a:ext cx="9788095" cy="1269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8D6510-B795-044E-A7E4-D5889B176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46" y="4877315"/>
            <a:ext cx="9883659" cy="126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2502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7676</TotalTime>
  <Words>126</Words>
  <Application>Microsoft Macintosh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BrushVTI</vt:lpstr>
      <vt:lpstr>Meeting  3/19</vt:lpstr>
      <vt:lpstr>Comparison of simulation results between EWOUC and EWOUC-NETS</vt:lpstr>
      <vt:lpstr>Comparison of simulation results between EWOUC and EWOUC-NETS</vt:lpstr>
      <vt:lpstr>Comparison of simulation results between EWOUC and EWOUC-NETS</vt:lpstr>
      <vt:lpstr>Comparison of simulation results between EWOUC and EWOUC-NETS</vt:lpstr>
      <vt:lpstr>Comparison of simulation results between EWOUC and EWOUC-NETS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 3/19</dc:title>
  <dc:creator>Tu, Jieqi</dc:creator>
  <cp:lastModifiedBy>Tu, Jieqi</cp:lastModifiedBy>
  <cp:revision>15</cp:revision>
  <dcterms:created xsi:type="dcterms:W3CDTF">2021-03-16T20:13:30Z</dcterms:created>
  <dcterms:modified xsi:type="dcterms:W3CDTF">2021-03-22T21:17:15Z</dcterms:modified>
</cp:coreProperties>
</file>