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0E58-423C-4E80-B31A-9B10DED44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1BAFA-A66C-4351-B7A6-2830369B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0A91-413F-4F5C-98BD-E6B4052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73A6-E942-46F1-8ED0-0C4B023D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CB21-25EC-4FE1-B984-811F717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39C4-8344-4034-B13E-9A2898F8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BF760-AE64-4F69-A9E9-922573997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9A66-CFC6-4854-8C51-652AABC6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A8F28-D582-42F0-B24D-9F2586A4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95F4-1A2B-403A-B822-A193164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E4E13-BF89-499C-B695-93F700162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2DFA-B181-4797-B456-C7DEDB6D7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C644-F268-40B1-B479-1DD645E5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F231-5D12-46E6-96F1-5528CF03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3009-9D83-476A-B2C8-A33C976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C33B-1FEC-4AE4-A641-D1FAB431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D9F9-AAE7-41E4-8123-B13FF997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67833-BB00-49E4-AA9F-22E1FDC4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8797-9DD6-476C-9892-00AB724A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2683-3D7A-4885-9B92-3731402B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91E7-29C4-4D26-80E5-0837178A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8FAB5-315C-4357-BC84-84275AD5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5879-DBD5-4784-AF49-B4B4B473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8625-B742-45A3-9BCD-E63986FA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EB86-09A6-4EB3-AA65-6A39D596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4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A682-3EC8-4900-BDE9-C4D2A293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3B6E-A0A1-4420-A422-194422ADE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32705-EB39-4453-8B58-52CFDEDA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D48C9-BEF6-4C33-8670-F71F28C8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CD029-EBC3-4388-969A-49D2DAD7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67CBD-2E5A-4EF0-9768-F1940935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EC1B-C4ED-48F2-A42A-33CED44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CB44-F5E6-40D3-84C1-8BC882C0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443B4-E35A-4EEF-8E36-E2633D2D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031F9-4E58-44AE-9371-7CCA9C37D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11130-83C0-41C1-AA5B-14A074468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81731-A0F0-4AC9-8D07-BB751397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1182A-945F-4FE9-A65D-9CC37CD5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86B1D-2237-43D6-99A4-86072E98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E4BD-BA10-43C9-977E-3EAC674C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36971-2EC9-4A88-B830-D41234ED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5668E-CC73-448E-B0BD-FE57AE11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D270-C327-49F4-BEDC-01E32392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52C9F-8566-41EB-B3C9-EBA4B617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B9C47-C48B-49E4-A484-9779CAF1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8A8F3-4689-4B2F-837C-23608459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6E13-BB6A-46A1-917A-92BC11EC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BC43-55C7-467F-A180-2961D2E5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E1276-61A8-48A5-A326-61323F0F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1E066-852E-43AC-866D-3D5CE38F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BB6D9-748A-4054-8C19-DAAB58EA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D534-4616-46FE-9E57-BCDB1752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CE58-BBF7-44A9-938E-8C5B89B9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7DCCB-0B4F-47FC-B389-BDD7906C5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8736A-8003-4447-849D-616385C36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191B5-1EB1-4A6D-A07D-7FFD6E69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237F6-34E9-4085-9C7E-C07E6749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EE11-A17B-45A2-AAA1-1A8810A6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0B673-D155-4C64-9780-EE771599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F86E-A7EC-4B90-B947-574A9A08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8B8F-84B5-4FB4-89F9-EE040FBDB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FD90-3D50-4093-85F1-E7045C7E04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A01BD-E0C7-424D-AA00-6622D9A17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3F3D-0CD3-4DDB-BF9C-C9882F54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3CBF-69FC-4F26-B4D8-03C3AC3C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631E-89BB-4FC7-B2EB-C3CBAA041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68DFE-477B-4D2B-A454-06DBE93B1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B2D9E-180D-44A4-B107-915301A6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4" y="173038"/>
            <a:ext cx="9762472" cy="65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9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1B4-8C86-40A0-A59C-ADB6E28E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A1A0-7B25-4BC6-87D5-BE8CEB07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D9423-8263-422E-B5D9-185970D2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0" y="0"/>
            <a:ext cx="9996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4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03C7-934D-43C3-BA7C-4A698190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B6F6-22F3-4FC1-A21F-6D671433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0D5F6-5AE4-42D7-BBE5-CCD12C1D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9" y="72615"/>
            <a:ext cx="115824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Jieqi Tu</dc:creator>
  <cp:lastModifiedBy>Jieqi Tu</cp:lastModifiedBy>
  <cp:revision>1</cp:revision>
  <dcterms:created xsi:type="dcterms:W3CDTF">2020-12-29T22:12:02Z</dcterms:created>
  <dcterms:modified xsi:type="dcterms:W3CDTF">2020-12-29T22:16:29Z</dcterms:modified>
</cp:coreProperties>
</file>