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Local Email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3307" y="45908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Saleh </a:t>
            </a:r>
            <a:r>
              <a:rPr lang="en-US" dirty="0" err="1"/>
              <a:t>Alghusson</a:t>
            </a:r>
            <a:endParaRPr lang="en-US" dirty="0"/>
          </a:p>
          <a:p>
            <a:r>
              <a:rPr lang="en-US" dirty="0"/>
              <a:t>Sultan Alsehibani</a:t>
            </a:r>
          </a:p>
          <a:p>
            <a:r>
              <a:rPr lang="en-US" dirty="0"/>
              <a:t>Hassan </a:t>
            </a:r>
            <a:r>
              <a:rPr lang="en-US" dirty="0" err="1"/>
              <a:t>Shaaban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an email system?</a:t>
            </a:r>
          </a:p>
          <a:p>
            <a:r>
              <a:rPr lang="en-US" dirty="0" smtClean="0"/>
              <a:t>Why C#?</a:t>
            </a:r>
          </a:p>
          <a:p>
            <a:r>
              <a:rPr lang="en-US" dirty="0" smtClean="0"/>
              <a:t>Why SQL server 2012?</a:t>
            </a:r>
          </a:p>
        </p:txBody>
      </p:sp>
    </p:spTree>
    <p:extLst>
      <p:ext uri="{BB962C8B-B14F-4D97-AF65-F5344CB8AC3E}">
        <p14:creationId xmlns:p14="http://schemas.microsoft.com/office/powerpoint/2010/main" val="31367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email system that has: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Email account</a:t>
            </a:r>
          </a:p>
          <a:p>
            <a:pPr lvl="1"/>
            <a:r>
              <a:rPr lang="en-US" dirty="0" smtClean="0"/>
              <a:t>Email messages</a:t>
            </a:r>
          </a:p>
          <a:p>
            <a:pPr lvl="1"/>
            <a:r>
              <a:rPr lang="en-US" dirty="0" smtClean="0"/>
              <a:t>Attachments</a:t>
            </a:r>
          </a:p>
          <a:p>
            <a:pPr lvl="1"/>
            <a:r>
              <a:rPr lang="en-US" dirty="0" smtClean="0"/>
              <a:t>Service providers</a:t>
            </a:r>
          </a:p>
          <a:p>
            <a:pPr lvl="1"/>
            <a:r>
              <a:rPr lang="en-US" dirty="0" smtClean="0"/>
              <a:t>Email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33" y="4938093"/>
            <a:ext cx="8534400" cy="1507067"/>
          </a:xfrm>
        </p:spPr>
        <p:txBody>
          <a:bodyPr/>
          <a:lstStyle/>
          <a:p>
            <a:r>
              <a:rPr lang="pt-BR" dirty="0"/>
              <a:t>3.	Conceptual Design (EER diagram)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31" y="275941"/>
            <a:ext cx="8006650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	Logical Design (The Relational Schema)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2" y="123778"/>
            <a:ext cx="8023737" cy="4459912"/>
          </a:xfrm>
        </p:spPr>
      </p:pic>
    </p:spTree>
    <p:extLst>
      <p:ext uri="{BB962C8B-B14F-4D97-AF65-F5344CB8AC3E}">
        <p14:creationId xmlns:p14="http://schemas.microsoft.com/office/powerpoint/2010/main" val="29346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53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Fundamentals of databases</vt:lpstr>
      <vt:lpstr>Introduction</vt:lpstr>
      <vt:lpstr>The problem statement</vt:lpstr>
      <vt:lpstr>3. Conceptual Design (EER diagram) </vt:lpstr>
      <vt:lpstr>4. Logical Design (The Relational Schema)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databases</dc:title>
  <dc:creator>Ezio</dc:creator>
  <cp:lastModifiedBy>Ezio</cp:lastModifiedBy>
  <cp:revision>2</cp:revision>
  <dcterms:created xsi:type="dcterms:W3CDTF">2013-05-12T06:19:13Z</dcterms:created>
  <dcterms:modified xsi:type="dcterms:W3CDTF">2013-05-12T06:35:07Z</dcterms:modified>
</cp:coreProperties>
</file>