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8" r:id="rId10"/>
    <p:sldId id="263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>
        <p:scale>
          <a:sx n="100" d="100"/>
          <a:sy n="100" d="100"/>
        </p:scale>
        <p:origin x="1614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2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6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8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34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7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8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3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63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9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6459788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6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9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6459788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8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13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039" y="1432438"/>
            <a:ext cx="4196788" cy="2674620"/>
          </a:xfrm>
        </p:spPr>
        <p:txBody>
          <a:bodyPr>
            <a:noAutofit/>
          </a:bodyPr>
          <a:lstStyle/>
          <a:p>
            <a:r>
              <a:rPr lang="en-NZ" sz="4800" b="1" cap="all" dirty="0"/>
              <a:t>3D PRINTING AND ELECTRONICS</a:t>
            </a:r>
            <a:br>
              <a:rPr lang="en-NZ" sz="4800" b="1" cap="all" dirty="0"/>
            </a:br>
            <a:endParaRPr lang="en-NZ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Team </a:t>
            </a:r>
            <a:r>
              <a:rPr lang="en-NZ" dirty="0" err="1"/>
              <a:t>EverythingIsAwesome</a:t>
            </a:r>
            <a:endParaRPr lang="en-NZ" dirty="0"/>
          </a:p>
        </p:txBody>
      </p:sp>
      <p:pic>
        <p:nvPicPr>
          <p:cNvPr id="1026" name="Picture 2" descr="C:\Users\Mikhail\git\702Project\presentation\images\team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894" y="1199781"/>
            <a:ext cx="3342035" cy="262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8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Implementation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Python to read CPU usage</a:t>
            </a:r>
          </a:p>
          <a:p>
            <a:r>
              <a:rPr lang="en-NZ" dirty="0"/>
              <a:t>Push data to Serial Buffer</a:t>
            </a:r>
          </a:p>
          <a:p>
            <a:r>
              <a:rPr lang="en-NZ" dirty="0"/>
              <a:t>Consumed by Arduino</a:t>
            </a:r>
          </a:p>
          <a:p>
            <a:r>
              <a:rPr lang="en-NZ" dirty="0"/>
              <a:t>Internal logic to drive Servo using I2C</a:t>
            </a:r>
          </a:p>
        </p:txBody>
      </p:sp>
      <p:pic>
        <p:nvPicPr>
          <p:cNvPr id="4099" name="Picture 3" descr="C:\Users\Mikhail\git\702Project\presentation\images\10719320_10202931463993617_896081698_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2" t="34222" r="23382"/>
          <a:stretch/>
        </p:blipFill>
        <p:spPr bwMode="auto">
          <a:xfrm>
            <a:off x="822959" y="3812963"/>
            <a:ext cx="2940049" cy="229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1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Limitations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Learn to use CAD software</a:t>
            </a:r>
          </a:p>
          <a:p>
            <a:r>
              <a:rPr lang="en-NZ" dirty="0"/>
              <a:t>Learn to program electronics</a:t>
            </a:r>
          </a:p>
          <a:p>
            <a:r>
              <a:rPr lang="en-NZ" dirty="0"/>
              <a:t>Learn the capabilities of 3D printing</a:t>
            </a:r>
          </a:p>
          <a:p>
            <a:r>
              <a:rPr lang="en-NZ" dirty="0"/>
              <a:t>Cheap electronics</a:t>
            </a:r>
          </a:p>
          <a:p>
            <a:pPr lvl="1"/>
            <a:r>
              <a:rPr lang="en-NZ" dirty="0"/>
              <a:t>Not very accurate</a:t>
            </a:r>
          </a:p>
          <a:p>
            <a:pPr lvl="1"/>
            <a:r>
              <a:rPr lang="en-NZ" dirty="0"/>
              <a:t>Tends to overheat</a:t>
            </a:r>
          </a:p>
        </p:txBody>
      </p:sp>
    </p:spTree>
    <p:extLst>
      <p:ext uri="{BB962C8B-B14F-4D97-AF65-F5344CB8AC3E}">
        <p14:creationId xmlns:p14="http://schemas.microsoft.com/office/powerpoint/2010/main" val="29607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Future Work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Array of Servos to show different statuses</a:t>
            </a:r>
          </a:p>
          <a:p>
            <a:r>
              <a:rPr lang="en-NZ" dirty="0"/>
              <a:t>Better quality hardware</a:t>
            </a:r>
          </a:p>
          <a:p>
            <a:r>
              <a:rPr lang="en-NZ" dirty="0"/>
              <a:t>Smoothing of movement</a:t>
            </a:r>
          </a:p>
          <a:p>
            <a:r>
              <a:rPr lang="en-NZ" dirty="0"/>
              <a:t>Visualizing non-numerical values</a:t>
            </a:r>
          </a:p>
          <a:p>
            <a:pPr marL="0" indent="0">
              <a:buNone/>
            </a:pPr>
            <a:endParaRPr lang="en-NZ" dirty="0"/>
          </a:p>
          <a:p>
            <a:r>
              <a:rPr lang="en-NZ" dirty="0"/>
              <a:t>Use a Raspberry Pi</a:t>
            </a:r>
          </a:p>
          <a:p>
            <a:pPr lvl="1"/>
            <a:r>
              <a:rPr lang="en-NZ" dirty="0"/>
              <a:t>Feed your cat</a:t>
            </a:r>
          </a:p>
          <a:p>
            <a:r>
              <a:rPr lang="en-NZ" dirty="0"/>
              <a:t>User a </a:t>
            </a:r>
            <a:r>
              <a:rPr lang="en-NZ" dirty="0" err="1"/>
              <a:t>Lightblue</a:t>
            </a:r>
            <a:r>
              <a:rPr lang="en-NZ" dirty="0"/>
              <a:t> Bean</a:t>
            </a:r>
          </a:p>
          <a:p>
            <a:pPr lvl="1"/>
            <a:r>
              <a:rPr lang="en-NZ" dirty="0"/>
              <a:t>Use sensors</a:t>
            </a:r>
          </a:p>
        </p:txBody>
      </p:sp>
    </p:spTree>
    <p:extLst>
      <p:ext uri="{BB962C8B-B14F-4D97-AF65-F5344CB8AC3E}">
        <p14:creationId xmlns:p14="http://schemas.microsoft.com/office/powerpoint/2010/main" val="38462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Conclusions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Showed that 3d printed objects can be used to visualise the status of a computer</a:t>
            </a:r>
          </a:p>
          <a:p>
            <a:r>
              <a:rPr lang="en-NZ" dirty="0"/>
              <a:t>Showed that electronics and 3d printing is doable</a:t>
            </a:r>
          </a:p>
          <a:p>
            <a:r>
              <a:rPr lang="en-NZ" dirty="0"/>
              <a:t>Showed that electronics and 3d printing are combinable</a:t>
            </a:r>
          </a:p>
        </p:txBody>
      </p:sp>
    </p:spTree>
    <p:extLst>
      <p:ext uri="{BB962C8B-B14F-4D97-AF65-F5344CB8AC3E}">
        <p14:creationId xmlns:p14="http://schemas.microsoft.com/office/powerpoint/2010/main" val="206366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Introduction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Application to Visualise CPU usage</a:t>
            </a:r>
          </a:p>
          <a:p>
            <a:r>
              <a:rPr lang="en-NZ" dirty="0"/>
              <a:t>Used 3D printing</a:t>
            </a:r>
          </a:p>
          <a:p>
            <a:r>
              <a:rPr lang="en-NZ" dirty="0"/>
              <a:t>Used User Friendly Electronics</a:t>
            </a:r>
          </a:p>
        </p:txBody>
      </p:sp>
    </p:spTree>
    <p:extLst>
      <p:ext uri="{BB962C8B-B14F-4D97-AF65-F5344CB8AC3E}">
        <p14:creationId xmlns:p14="http://schemas.microsoft.com/office/powerpoint/2010/main" val="328979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Demo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71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User Testing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Tested on part IV peers</a:t>
            </a:r>
          </a:p>
          <a:p>
            <a:r>
              <a:rPr lang="en-NZ" dirty="0"/>
              <a:t>Asked them to read the meter and guess the value</a:t>
            </a:r>
          </a:p>
          <a:p>
            <a:r>
              <a:rPr lang="en-NZ" dirty="0"/>
              <a:t>Users were within 5% of the actual value on average</a:t>
            </a:r>
          </a:p>
        </p:txBody>
      </p:sp>
    </p:spTree>
    <p:extLst>
      <p:ext uri="{BB962C8B-B14F-4D97-AF65-F5344CB8AC3E}">
        <p14:creationId xmlns:p14="http://schemas.microsoft.com/office/powerpoint/2010/main" val="292197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Motivation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Hard to view CPU usage with full screen applications</a:t>
            </a:r>
          </a:p>
          <a:p>
            <a:r>
              <a:rPr lang="en-NZ" dirty="0"/>
              <a:t>Prove that 3D printing doesn't require expertise</a:t>
            </a:r>
          </a:p>
          <a:p>
            <a:r>
              <a:rPr lang="en-NZ" dirty="0"/>
              <a:t>Prove that specialist education is not necessary to use electronics</a:t>
            </a:r>
          </a:p>
        </p:txBody>
      </p:sp>
    </p:spTree>
    <p:extLst>
      <p:ext uri="{BB962C8B-B14F-4D97-AF65-F5344CB8AC3E}">
        <p14:creationId xmlns:p14="http://schemas.microsoft.com/office/powerpoint/2010/main" val="25296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3D Printing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Three main types of 3D printing</a:t>
            </a:r>
          </a:p>
          <a:p>
            <a:pPr lvl="1"/>
            <a:r>
              <a:rPr lang="en-NZ" dirty="0"/>
              <a:t>Binder printing</a:t>
            </a:r>
          </a:p>
          <a:p>
            <a:pPr lvl="1"/>
            <a:r>
              <a:rPr lang="en-NZ" dirty="0"/>
              <a:t>Direct</a:t>
            </a:r>
          </a:p>
          <a:p>
            <a:pPr lvl="1"/>
            <a:r>
              <a:rPr lang="en-NZ" dirty="0" err="1"/>
              <a:t>Photoploymerization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713" y="3984644"/>
            <a:ext cx="1991268" cy="2211907"/>
          </a:xfrm>
          <a:prstGeom prst="rect">
            <a:avLst/>
          </a:prstGeom>
        </p:spPr>
      </p:pic>
      <p:pic>
        <p:nvPicPr>
          <p:cNvPr id="9218" name="Picture 2" descr="http://s.hswstatic.com/gif/3-d-printing-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98" y="3984644"/>
            <a:ext cx="1996246" cy="221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://www.3ders.org/images/vader-metal-3d-printer-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3" r="16519"/>
          <a:stretch/>
        </p:blipFill>
        <p:spPr bwMode="auto">
          <a:xfrm>
            <a:off x="3575882" y="3984644"/>
            <a:ext cx="2032052" cy="221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Electrical Design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Made use of readily available consumer development tools</a:t>
            </a:r>
          </a:p>
          <a:p>
            <a:r>
              <a:rPr lang="en-NZ" dirty="0"/>
              <a:t>Choice between Arduino and </a:t>
            </a:r>
            <a:r>
              <a:rPr lang="en-NZ" dirty="0" err="1"/>
              <a:t>Rasberry</a:t>
            </a:r>
            <a:r>
              <a:rPr lang="en-NZ" dirty="0"/>
              <a:t> Pi</a:t>
            </a:r>
          </a:p>
        </p:txBody>
      </p:sp>
      <p:pic>
        <p:nvPicPr>
          <p:cNvPr id="3075" name="Picture 3" descr="https://cdn.sparkfun.com/assets/parts/6/3/4/3/11021b-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48" b="11392"/>
          <a:stretch/>
        </p:blipFill>
        <p:spPr bwMode="auto">
          <a:xfrm>
            <a:off x="822959" y="3293421"/>
            <a:ext cx="3137423" cy="240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457700" y="3293421"/>
            <a:ext cx="3315666" cy="2631129"/>
            <a:chOff x="4457700" y="3293421"/>
            <a:chExt cx="3315666" cy="2631129"/>
          </a:xfrm>
        </p:grpSpPr>
        <p:pic>
          <p:nvPicPr>
            <p:cNvPr id="3077" name="Picture 5" descr="http://images.bit-tech.net/content_images/2013/03/raspberry-pi-case-competition-update/pi1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3775" y="3293421"/>
              <a:ext cx="3219591" cy="2575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457700" y="5588000"/>
              <a:ext cx="342900" cy="336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7806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Software Design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Should be transferable across different operating systems</a:t>
            </a:r>
          </a:p>
          <a:p>
            <a:r>
              <a:rPr lang="en-NZ" dirty="0"/>
              <a:t>Ideally make use of pre made serial </a:t>
            </a:r>
            <a:r>
              <a:rPr lang="en-NZ" dirty="0" smtClean="0"/>
              <a:t>libraries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737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Housing Design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1" y="2477356"/>
            <a:ext cx="2210444" cy="289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80779"/>
            <a:ext cx="2196465" cy="28921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368" y="2477356"/>
            <a:ext cx="2205394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7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230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3D PRINTING AND ELECTRONICS </vt:lpstr>
      <vt:lpstr>Introduction</vt:lpstr>
      <vt:lpstr>Demo</vt:lpstr>
      <vt:lpstr>User Testing</vt:lpstr>
      <vt:lpstr>Motivation</vt:lpstr>
      <vt:lpstr>3D Printing</vt:lpstr>
      <vt:lpstr>Electrical Design</vt:lpstr>
      <vt:lpstr>Software Design</vt:lpstr>
      <vt:lpstr>Housing Design</vt:lpstr>
      <vt:lpstr>Implementation</vt:lpstr>
      <vt:lpstr>Limitations</vt:lpstr>
      <vt:lpstr>Future Work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PRINTING AND ELECTRONICS </dc:title>
  <dc:creator>Mikhail D'Souza</dc:creator>
  <cp:lastModifiedBy>Mikhail D'Souza</cp:lastModifiedBy>
  <cp:revision>8</cp:revision>
  <dcterms:created xsi:type="dcterms:W3CDTF">2014-10-17T00:36:59Z</dcterms:created>
  <dcterms:modified xsi:type="dcterms:W3CDTF">2014-10-17T01:02:20Z</dcterms:modified>
</cp:coreProperties>
</file>