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10080625" cy="5670550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57120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638040" y="132660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5040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57120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638040" y="3044160"/>
            <a:ext cx="292068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504000" y="226080"/>
            <a:ext cx="9071640" cy="43884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152680" y="304416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4400" spc="-1" strike="noStrike"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5152680" y="1326600"/>
            <a:ext cx="442692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504000" y="3044160"/>
            <a:ext cx="9071640" cy="15681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3200" spc="-1" strike="noStrike"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latin typeface="Arial"/>
              </a:rPr>
              <a:t>Click to edit the title text format</a:t>
            </a:r>
            <a:endParaRPr b="0" lang="en-US" sz="4400" spc="-1" strike="noStrike"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latin typeface="Arial"/>
              </a:rPr>
              <a:t>Click to edit the outline text format</a:t>
            </a:r>
            <a:endParaRPr b="0" lang="en-US" sz="3200" spc="-1" strike="noStrike"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latin typeface="Arial"/>
              </a:rPr>
              <a:t>Second Outline Level</a:t>
            </a:r>
            <a:endParaRPr b="0" lang="en-US" sz="2800" spc="-1" strike="noStrike"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latin typeface="Arial"/>
              </a:rPr>
              <a:t>Third Outline Level</a:t>
            </a:r>
            <a:endParaRPr b="0" lang="en-US" sz="2400" spc="-1" strike="noStrike"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latin typeface="Arial"/>
              </a:rPr>
              <a:t>Fourth Outline Level</a:t>
            </a:r>
            <a:endParaRPr b="0" lang="en-US" sz="2000" spc="-1" strike="noStrike"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Fifth Outline Level</a:t>
            </a:r>
            <a:endParaRPr b="0" lang="en-US" sz="2000" spc="-1" strike="noStrike"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Sixth Outline Level</a:t>
            </a:r>
            <a:endParaRPr b="0" lang="en-US" sz="2000" spc="-1" strike="noStrike"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latin typeface="Arial"/>
              </a:rPr>
              <a:t>Seventh Outline Level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ctr"/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fld id="{9513013D-6B81-425D-83B1-AA6C7FDDA524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extShape 1"/>
          <p:cNvSpPr txBox="1"/>
          <p:nvPr/>
        </p:nvSpPr>
        <p:spPr>
          <a:xfrm>
            <a:off x="0" y="0"/>
            <a:ext cx="4525200" cy="312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2200" spc="-1" strike="noStrike">
                <a:latin typeface="Arial"/>
              </a:rPr>
              <a:t>Quantum Courses Progression</a:t>
            </a:r>
            <a:endParaRPr b="0" lang="en-US" sz="2200" spc="-1" strike="noStrike">
              <a:latin typeface="Arial"/>
            </a:endParaRPr>
          </a:p>
        </p:txBody>
      </p:sp>
      <p:sp>
        <p:nvSpPr>
          <p:cNvPr id="42" name="TextShape 2"/>
          <p:cNvSpPr txBox="1"/>
          <p:nvPr/>
        </p:nvSpPr>
        <p:spPr>
          <a:xfrm>
            <a:off x="3483000" y="9864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QM for CS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3" name="TextShape 3"/>
          <p:cNvSpPr txBox="1"/>
          <p:nvPr/>
        </p:nvSpPr>
        <p:spPr>
          <a:xfrm>
            <a:off x="3483000" y="16722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Intro to QIS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4" name="TextShape 4"/>
          <p:cNvSpPr txBox="1"/>
          <p:nvPr/>
        </p:nvSpPr>
        <p:spPr>
          <a:xfrm>
            <a:off x="685800" y="30780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Intro to 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5" name="TextShape 5"/>
          <p:cNvSpPr txBox="1"/>
          <p:nvPr/>
        </p:nvSpPr>
        <p:spPr>
          <a:xfrm>
            <a:off x="685800" y="37638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Applied QC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6" name="TextShape 6"/>
          <p:cNvSpPr txBox="1"/>
          <p:nvPr/>
        </p:nvSpPr>
        <p:spPr>
          <a:xfrm>
            <a:off x="685800" y="44496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Quantum Algos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7" name="TextShape 7"/>
          <p:cNvSpPr txBox="1"/>
          <p:nvPr/>
        </p:nvSpPr>
        <p:spPr>
          <a:xfrm>
            <a:off x="4770000" y="30546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Quantum Crypto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8" name="TextShape 8"/>
          <p:cNvSpPr txBox="1"/>
          <p:nvPr/>
        </p:nvSpPr>
        <p:spPr>
          <a:xfrm>
            <a:off x="4770000" y="37404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Quantum Sensing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49" name="TextShape 9"/>
          <p:cNvSpPr txBox="1"/>
          <p:nvPr/>
        </p:nvSpPr>
        <p:spPr>
          <a:xfrm>
            <a:off x="685800" y="51354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Quantum ML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0" name="Line 10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1"/>
          <p:cNvSpPr/>
          <p:nvPr/>
        </p:nvSpPr>
        <p:spPr>
          <a:xfrm>
            <a:off x="3254400" y="819000"/>
            <a:ext cx="2514600" cy="137160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TextShape 12"/>
          <p:cNvSpPr txBox="1"/>
          <p:nvPr/>
        </p:nvSpPr>
        <p:spPr>
          <a:xfrm>
            <a:off x="3146400" y="433800"/>
            <a:ext cx="275328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Core 1-year Requirement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3" name="Line 13"/>
          <p:cNvSpPr/>
          <p:nvPr/>
        </p:nvSpPr>
        <p:spPr>
          <a:xfrm>
            <a:off x="1695600" y="345060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Line 14"/>
          <p:cNvSpPr/>
          <p:nvPr/>
        </p:nvSpPr>
        <p:spPr>
          <a:xfrm>
            <a:off x="1684800" y="41281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5"/>
          <p:cNvSpPr/>
          <p:nvPr/>
        </p:nvSpPr>
        <p:spPr>
          <a:xfrm>
            <a:off x="457200" y="2957400"/>
            <a:ext cx="2514600" cy="267120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TextShape 16"/>
          <p:cNvSpPr txBox="1"/>
          <p:nvPr/>
        </p:nvSpPr>
        <p:spPr>
          <a:xfrm>
            <a:off x="95760" y="2590560"/>
            <a:ext cx="315864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Quantum Computing Pipeline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7" name="Line 17"/>
          <p:cNvSpPr/>
          <p:nvPr/>
        </p:nvSpPr>
        <p:spPr>
          <a:xfrm>
            <a:off x="1684800" y="48139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TextShape 18"/>
          <p:cNvSpPr txBox="1"/>
          <p:nvPr/>
        </p:nvSpPr>
        <p:spPr>
          <a:xfrm>
            <a:off x="4770360" y="44604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FPGA Intro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59" name="TextShape 19"/>
          <p:cNvSpPr txBox="1"/>
          <p:nvPr/>
        </p:nvSpPr>
        <p:spPr>
          <a:xfrm>
            <a:off x="4770720" y="5144400"/>
            <a:ext cx="2057400" cy="364320"/>
          </a:xfrm>
          <a:prstGeom prst="rect">
            <a:avLst/>
          </a:prstGeom>
          <a:noFill/>
          <a:ln w="18360">
            <a:solidFill>
              <a:srgbClr val="000000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latin typeface="Arial"/>
              </a:rPr>
              <a:t>Applied FPGA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0" name="Line 20"/>
          <p:cNvSpPr/>
          <p:nvPr/>
        </p:nvSpPr>
        <p:spPr>
          <a:xfrm>
            <a:off x="5765400" y="3438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Line 21"/>
          <p:cNvSpPr/>
          <p:nvPr/>
        </p:nvSpPr>
        <p:spPr>
          <a:xfrm>
            <a:off x="5765400" y="4122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Line 22"/>
          <p:cNvSpPr/>
          <p:nvPr/>
        </p:nvSpPr>
        <p:spPr>
          <a:xfrm>
            <a:off x="5765400" y="4842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Line 23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4" name="Line 24"/>
          <p:cNvSpPr/>
          <p:nvPr/>
        </p:nvSpPr>
        <p:spPr>
          <a:xfrm>
            <a:off x="4541400" y="1350720"/>
            <a:ext cx="0" cy="321480"/>
          </a:xfrm>
          <a:prstGeom prst="line">
            <a:avLst/>
          </a:prstGeom>
          <a:ln w="0">
            <a:solidFill>
              <a:srgbClr val="3465a4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5" name="CustomShape 25"/>
          <p:cNvSpPr/>
          <p:nvPr/>
        </p:nvSpPr>
        <p:spPr>
          <a:xfrm>
            <a:off x="4525200" y="2962440"/>
            <a:ext cx="2514600" cy="2671200"/>
          </a:xfrm>
          <a:prstGeom prst="rect">
            <a:avLst/>
          </a:prstGeom>
          <a:noFill/>
          <a:ln w="18360">
            <a:solidFill>
              <a:srgbClr val="3465a4"/>
            </a:solidFill>
            <a:custDash>
              <a:ds d="600000" sp="300000"/>
            </a:custDash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TextShape 26"/>
          <p:cNvSpPr txBox="1"/>
          <p:nvPr/>
        </p:nvSpPr>
        <p:spPr>
          <a:xfrm>
            <a:off x="4415760" y="2595600"/>
            <a:ext cx="2815560" cy="3463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>
            <a:noAutofit/>
          </a:bodyPr>
          <a:p>
            <a:r>
              <a:rPr b="0" lang="en-US" sz="1800" spc="-1" strike="noStrike">
                <a:latin typeface="Arial"/>
              </a:rPr>
              <a:t>Applied Quantum Pipeline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7" name="TextShape 27"/>
          <p:cNvSpPr txBox="1"/>
          <p:nvPr/>
        </p:nvSpPr>
        <p:spPr>
          <a:xfrm>
            <a:off x="6363360" y="1670400"/>
            <a:ext cx="2057400" cy="36432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QM Lab 2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68" name="Line 28"/>
          <p:cNvSpPr/>
          <p:nvPr/>
        </p:nvSpPr>
        <p:spPr>
          <a:xfrm>
            <a:off x="5540400" y="1864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TextShape 29"/>
          <p:cNvSpPr txBox="1"/>
          <p:nvPr/>
        </p:nvSpPr>
        <p:spPr>
          <a:xfrm>
            <a:off x="7664400" y="3074400"/>
            <a:ext cx="2057400" cy="36432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QKD Lab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0" name="Line 30"/>
          <p:cNvSpPr/>
          <p:nvPr/>
        </p:nvSpPr>
        <p:spPr>
          <a:xfrm>
            <a:off x="6841440" y="3268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1" name="TextShape 31"/>
          <p:cNvSpPr txBox="1"/>
          <p:nvPr/>
        </p:nvSpPr>
        <p:spPr>
          <a:xfrm>
            <a:off x="7664400" y="3758400"/>
            <a:ext cx="2057400" cy="36432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Q-Sensing Lab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2" name="Line 32"/>
          <p:cNvSpPr/>
          <p:nvPr/>
        </p:nvSpPr>
        <p:spPr>
          <a:xfrm>
            <a:off x="6841440" y="3952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3" name="TextShape 33"/>
          <p:cNvSpPr txBox="1"/>
          <p:nvPr/>
        </p:nvSpPr>
        <p:spPr>
          <a:xfrm>
            <a:off x="7664400" y="4478400"/>
            <a:ext cx="2057400" cy="36432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FPGA Lab 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4" name="Line 34"/>
          <p:cNvSpPr/>
          <p:nvPr/>
        </p:nvSpPr>
        <p:spPr>
          <a:xfrm>
            <a:off x="6841440" y="4672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5" name="TextShape 35"/>
          <p:cNvSpPr txBox="1"/>
          <p:nvPr/>
        </p:nvSpPr>
        <p:spPr>
          <a:xfrm>
            <a:off x="7664400" y="5162400"/>
            <a:ext cx="2057400" cy="36432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FPGA Lab II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6" name="Line 36"/>
          <p:cNvSpPr/>
          <p:nvPr/>
        </p:nvSpPr>
        <p:spPr>
          <a:xfrm>
            <a:off x="6841440" y="5356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77" name="TextShape 37"/>
          <p:cNvSpPr txBox="1"/>
          <p:nvPr/>
        </p:nvSpPr>
        <p:spPr>
          <a:xfrm>
            <a:off x="6368400" y="950400"/>
            <a:ext cx="2057400" cy="364320"/>
          </a:xfrm>
          <a:prstGeom prst="rect">
            <a:avLst/>
          </a:prstGeom>
          <a:noFill/>
          <a:ln w="18360">
            <a:solidFill>
              <a:srgbClr val="0000ff"/>
            </a:solidFill>
            <a:round/>
          </a:ln>
        </p:spPr>
        <p:txBody>
          <a:bodyPr lIns="99000" rIns="99000" tIns="54000" bIns="54000">
            <a:noAutofit/>
          </a:bodyPr>
          <a:p>
            <a:pPr algn="ctr"/>
            <a:r>
              <a:rPr b="0" lang="en-US" sz="1800" spc="-1" strike="noStrike">
                <a:solidFill>
                  <a:srgbClr val="0000ff"/>
                </a:solidFill>
                <a:latin typeface="Arial"/>
              </a:rPr>
              <a:t>QM Lab 1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78" name="Line 38"/>
          <p:cNvSpPr/>
          <p:nvPr/>
        </p:nvSpPr>
        <p:spPr>
          <a:xfrm>
            <a:off x="5545440" y="1144800"/>
            <a:ext cx="822960" cy="0"/>
          </a:xfrm>
          <a:prstGeom prst="line">
            <a:avLst/>
          </a:prstGeom>
          <a:ln w="0">
            <a:solidFill>
              <a:srgbClr val="3465a4"/>
            </a:solidFill>
            <a:headEnd len="med" type="triangle" w="med"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</TotalTime>
  <Application>LibreOffice/7.0.4.2$Linux_X86_64 LibreOffice_project/00$Build-2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2024-03-14T10:03:28Z</dcterms:created>
  <dc:creator/>
  <dc:description/>
  <dc:language>en-US</dc:language>
  <cp:lastModifiedBy/>
  <dcterms:modified xsi:type="dcterms:W3CDTF">2024-03-21T13:39:35Z</dcterms:modified>
  <cp:revision>2</cp:revision>
  <dc:subject/>
  <dc:title/>
</cp:coreProperties>
</file>