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F82A85C7-C019-4BBF-823F-09171F559D58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0"/>
            <a:ext cx="4525200" cy="31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200" spc="-1" strike="noStrike">
                <a:latin typeface="Arial"/>
              </a:rPr>
              <a:t>Quantum Courses Progression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3483000" y="9864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QM for CS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3483000" y="16722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Intro to QIS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TextShape 4"/>
          <p:cNvSpPr txBox="1"/>
          <p:nvPr/>
        </p:nvSpPr>
        <p:spPr>
          <a:xfrm>
            <a:off x="685800" y="30780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Intro to QC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685800" y="37638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Applied QC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TextShape 6"/>
          <p:cNvSpPr txBox="1"/>
          <p:nvPr/>
        </p:nvSpPr>
        <p:spPr>
          <a:xfrm>
            <a:off x="685800" y="44496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Quantum Algos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TextShape 7"/>
          <p:cNvSpPr txBox="1"/>
          <p:nvPr/>
        </p:nvSpPr>
        <p:spPr>
          <a:xfrm>
            <a:off x="4770000" y="30546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Quantum Crypto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Shape 8"/>
          <p:cNvSpPr txBox="1"/>
          <p:nvPr/>
        </p:nvSpPr>
        <p:spPr>
          <a:xfrm>
            <a:off x="4770000" y="37404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Quantum Sensing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Shape 9"/>
          <p:cNvSpPr txBox="1"/>
          <p:nvPr/>
        </p:nvSpPr>
        <p:spPr>
          <a:xfrm>
            <a:off x="685800" y="51354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Quantum 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Line 10"/>
          <p:cNvSpPr/>
          <p:nvPr/>
        </p:nvSpPr>
        <p:spPr>
          <a:xfrm>
            <a:off x="4541400" y="1350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1"/>
          <p:cNvSpPr/>
          <p:nvPr/>
        </p:nvSpPr>
        <p:spPr>
          <a:xfrm>
            <a:off x="3254400" y="819000"/>
            <a:ext cx="2514600" cy="137160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12"/>
          <p:cNvSpPr txBox="1"/>
          <p:nvPr/>
        </p:nvSpPr>
        <p:spPr>
          <a:xfrm>
            <a:off x="3146400" y="433800"/>
            <a:ext cx="27532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Core 1-year </a:t>
            </a:r>
            <a:r>
              <a:rPr b="0" lang="en-US" sz="1800" spc="-1" strike="noStrike">
                <a:latin typeface="Arial"/>
              </a:rPr>
              <a:t>Requirement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Line 13"/>
          <p:cNvSpPr/>
          <p:nvPr/>
        </p:nvSpPr>
        <p:spPr>
          <a:xfrm>
            <a:off x="1695600" y="345060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4"/>
          <p:cNvSpPr/>
          <p:nvPr/>
        </p:nvSpPr>
        <p:spPr>
          <a:xfrm>
            <a:off x="1684800" y="41281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5"/>
          <p:cNvSpPr/>
          <p:nvPr/>
        </p:nvSpPr>
        <p:spPr>
          <a:xfrm>
            <a:off x="457200" y="2957400"/>
            <a:ext cx="2514600" cy="267120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Shape 16"/>
          <p:cNvSpPr txBox="1"/>
          <p:nvPr/>
        </p:nvSpPr>
        <p:spPr>
          <a:xfrm>
            <a:off x="95760" y="2590560"/>
            <a:ext cx="31586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Quantum Computing Pipeline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Line 17"/>
          <p:cNvSpPr/>
          <p:nvPr/>
        </p:nvSpPr>
        <p:spPr>
          <a:xfrm>
            <a:off x="1684800" y="48139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18"/>
          <p:cNvSpPr txBox="1"/>
          <p:nvPr/>
        </p:nvSpPr>
        <p:spPr>
          <a:xfrm>
            <a:off x="4770360" y="44604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FPGA Intro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TextShape 19"/>
          <p:cNvSpPr txBox="1"/>
          <p:nvPr/>
        </p:nvSpPr>
        <p:spPr>
          <a:xfrm>
            <a:off x="4770720" y="51444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Applied FPGA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Line 20"/>
          <p:cNvSpPr/>
          <p:nvPr/>
        </p:nvSpPr>
        <p:spPr>
          <a:xfrm>
            <a:off x="5765400" y="3438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21"/>
          <p:cNvSpPr/>
          <p:nvPr/>
        </p:nvSpPr>
        <p:spPr>
          <a:xfrm>
            <a:off x="5765400" y="4122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2"/>
          <p:cNvSpPr/>
          <p:nvPr/>
        </p:nvSpPr>
        <p:spPr>
          <a:xfrm>
            <a:off x="5765400" y="4842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23"/>
          <p:cNvSpPr/>
          <p:nvPr/>
        </p:nvSpPr>
        <p:spPr>
          <a:xfrm>
            <a:off x="4541400" y="1350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4"/>
          <p:cNvSpPr/>
          <p:nvPr/>
        </p:nvSpPr>
        <p:spPr>
          <a:xfrm>
            <a:off x="4541400" y="1350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5"/>
          <p:cNvSpPr/>
          <p:nvPr/>
        </p:nvSpPr>
        <p:spPr>
          <a:xfrm>
            <a:off x="4525200" y="2962440"/>
            <a:ext cx="2514600" cy="267120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TextShape 26"/>
          <p:cNvSpPr txBox="1"/>
          <p:nvPr/>
        </p:nvSpPr>
        <p:spPr>
          <a:xfrm>
            <a:off x="4415760" y="2595600"/>
            <a:ext cx="28155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Applied Quantum Pipeline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Shape 27"/>
          <p:cNvSpPr txBox="1"/>
          <p:nvPr/>
        </p:nvSpPr>
        <p:spPr>
          <a:xfrm>
            <a:off x="6363360" y="1670400"/>
            <a:ext cx="2057400" cy="36432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Q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M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L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a</a:t>
            </a:r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b</a:t>
            </a:r>
            <a:endParaRPr b="0" lang="en-US" sz="18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68" name="Line 28"/>
          <p:cNvSpPr/>
          <p:nvPr/>
        </p:nvSpPr>
        <p:spPr>
          <a:xfrm>
            <a:off x="5540400" y="1864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29"/>
          <p:cNvSpPr txBox="1"/>
          <p:nvPr/>
        </p:nvSpPr>
        <p:spPr>
          <a:xfrm>
            <a:off x="7664400" y="3074400"/>
            <a:ext cx="2057400" cy="36432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QKD Lab</a:t>
            </a:r>
            <a:endParaRPr b="0" lang="en-US" sz="18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0" name="Line 30"/>
          <p:cNvSpPr/>
          <p:nvPr/>
        </p:nvSpPr>
        <p:spPr>
          <a:xfrm>
            <a:off x="6841440" y="3268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31"/>
          <p:cNvSpPr txBox="1"/>
          <p:nvPr/>
        </p:nvSpPr>
        <p:spPr>
          <a:xfrm>
            <a:off x="7664400" y="3758400"/>
            <a:ext cx="2057400" cy="36432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Q-Sensing Lab</a:t>
            </a:r>
            <a:endParaRPr b="0" lang="en-US" sz="18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2" name="Line 32"/>
          <p:cNvSpPr/>
          <p:nvPr/>
        </p:nvSpPr>
        <p:spPr>
          <a:xfrm>
            <a:off x="6841440" y="3952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TextShape 33"/>
          <p:cNvSpPr txBox="1"/>
          <p:nvPr/>
        </p:nvSpPr>
        <p:spPr>
          <a:xfrm>
            <a:off x="7664400" y="4478400"/>
            <a:ext cx="2057400" cy="36432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FPGA Lab I</a:t>
            </a:r>
            <a:endParaRPr b="0" lang="en-US" sz="18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4" name="Line 34"/>
          <p:cNvSpPr/>
          <p:nvPr/>
        </p:nvSpPr>
        <p:spPr>
          <a:xfrm>
            <a:off x="6841440" y="4672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Shape 35"/>
          <p:cNvSpPr txBox="1"/>
          <p:nvPr/>
        </p:nvSpPr>
        <p:spPr>
          <a:xfrm>
            <a:off x="7664400" y="5162400"/>
            <a:ext cx="2057400" cy="36432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FPGA Lab II</a:t>
            </a:r>
            <a:endParaRPr b="0" lang="en-US" sz="18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76" name="Line 36"/>
          <p:cNvSpPr/>
          <p:nvPr/>
        </p:nvSpPr>
        <p:spPr>
          <a:xfrm>
            <a:off x="6841440" y="5356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2024-03-14T10:03:28Z</dcterms:created>
  <dc:creator/>
  <dc:description/>
  <dc:language>en-US</dc:language>
  <cp:lastModifiedBy/>
  <dcterms:modified xsi:type="dcterms:W3CDTF">2024-03-14T10:30:49Z</dcterms:modified>
  <cp:revision>1</cp:revision>
  <dc:subject/>
  <dc:title/>
</cp:coreProperties>
</file>