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99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360" r:id="rId23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29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pos="3120">
          <p15:clr>
            <a:srgbClr val="A4A3A4"/>
          </p15:clr>
        </p15:guide>
        <p15:guide id="5" pos="308">
          <p15:clr>
            <a:srgbClr val="A4A3A4"/>
          </p15:clr>
        </p15:guide>
        <p15:guide id="6" pos="593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0000"/>
    <a:srgbClr val="66FF66"/>
    <a:srgbClr val="FF9900"/>
    <a:srgbClr val="F4A53C"/>
    <a:srgbClr val="4B7B51"/>
    <a:srgbClr val="2FC7B9"/>
    <a:srgbClr val="333333"/>
    <a:srgbClr val="F8F8F8"/>
    <a:srgbClr val="DDDDDD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344" autoAdjust="0"/>
  </p:normalViewPr>
  <p:slideViewPr>
    <p:cSldViewPr showGuides="1">
      <p:cViewPr>
        <p:scale>
          <a:sx n="75" d="100"/>
          <a:sy n="75" d="100"/>
        </p:scale>
        <p:origin x="-1026" y="96"/>
      </p:cViewPr>
      <p:guideLst>
        <p:guide orient="horz" pos="3929"/>
        <p:guide orient="horz" pos="527"/>
        <p:guide orient="horz" pos="1979"/>
        <p:guide pos="3120"/>
        <p:guide pos="308"/>
        <p:guide pos="593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8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1B87-8D37-4AE9-9F7D-CCC03121D6FF}" type="datetimeFigureOut">
              <a:rPr lang="zh-CN" altLang="en-US" smtClean="0"/>
              <a:pPr/>
              <a:t>2014/12/8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1704-E9E7-4777-A7F3-A6D54A2D16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3332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ACA16-6051-4941-A330-6C3502BEB461}" type="datetimeFigureOut">
              <a:rPr lang="zh-CN" altLang="en-US" smtClean="0"/>
              <a:pPr/>
              <a:t>2014/12/8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A8EB-5EAB-4165-903D-0EE8D2AA9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664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CA8EB-5EAB-4165-903D-0EE8D2AA9F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4A53C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YNBNBUser\AppData\Local\Microsoft\Windows\Temporary Internet Files\Content.Outlook\30BE4WUC\pp钱包logo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7492" y="5301208"/>
            <a:ext cx="2651016" cy="68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68922" y="1628774"/>
            <a:ext cx="6768157" cy="1368177"/>
          </a:xfr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幻灯片标题</a:t>
            </a:r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44840" y="60932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/>
                <a:ea typeface="微软雅黑" pitchFamily="34" charset="-122"/>
              </a:rPr>
              <a:t>北京掌上汇通科技发展有限公司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0" y="147916"/>
            <a:ext cx="892810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981074"/>
            <a:ext cx="89281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740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rgbClr val="F4A53C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XYNBNBUser\AppData\Local\Microsoft\Windows\Temporary Internet Files\Content.Outlook\30BE4WUC\pp钱包logo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7492" y="5301208"/>
            <a:ext cx="2651016" cy="68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244840" y="60932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/>
                <a:ea typeface="微软雅黑" pitchFamily="34" charset="-122"/>
              </a:rPr>
              <a:t>北京掌上汇通科技发展有限公司</a:t>
            </a:r>
          </a:p>
        </p:txBody>
      </p:sp>
    </p:spTree>
    <p:extLst>
      <p:ext uri="{BB962C8B-B14F-4D97-AF65-F5344CB8AC3E}">
        <p14:creationId xmlns:p14="http://schemas.microsoft.com/office/powerpoint/2010/main" xmlns="" val="89571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416676"/>
            <a:ext cx="23114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416676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85200" y="6416676"/>
            <a:ext cx="8255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47915"/>
            <a:ext cx="890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981075"/>
            <a:ext cx="89090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86213"/>
            <a:ext cx="9906000" cy="5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416824" y="786213"/>
            <a:ext cx="2000672" cy="5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6264696" y="786213"/>
            <a:ext cx="2000672" cy="50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704184" y="786213"/>
            <a:ext cx="1136576" cy="5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9191" y="6309320"/>
            <a:ext cx="1648098" cy="4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iles.jb51.net/file_images/article/201409/2014092116554743.p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files.jb51.net/file_images/article/201409/2014092116555070.png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1196752"/>
            <a:ext cx="9906000" cy="194421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gerrit</a:t>
            </a:r>
            <a:r>
              <a:rPr lang="zh-CN" altLang="en-US" dirty="0" smtClean="0"/>
              <a:t>使用培训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3933056"/>
            <a:ext cx="99060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20141208</a:t>
            </a:r>
          </a:p>
        </p:txBody>
      </p:sp>
    </p:spTree>
    <p:extLst>
      <p:ext uri="{BB962C8B-B14F-4D97-AF65-F5344CB8AC3E}">
        <p14:creationId xmlns:p14="http://schemas.microsoft.com/office/powerpoint/2010/main" xmlns="" val="40065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1589" y="0"/>
            <a:ext cx="10257589" cy="71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3581" y="0"/>
            <a:ext cx="1017958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TortoiseGit</a:t>
            </a:r>
            <a:r>
              <a:rPr lang="zh-CN" altLang="zh-CN" dirty="0" smtClean="0"/>
              <a:t>客户端使用简介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1</a:t>
            </a:r>
            <a:r>
              <a:rPr lang="zh-CN" altLang="zh-CN" b="1" dirty="0" smtClean="0"/>
              <a:t>、安装设置</a:t>
            </a:r>
            <a:endParaRPr lang="en-US" altLang="zh-CN" b="1" dirty="0" smtClean="0"/>
          </a:p>
          <a:p>
            <a:pPr>
              <a:buNone/>
            </a:pPr>
            <a:r>
              <a:rPr lang="zh-CN" altLang="zh-CN" dirty="0" smtClean="0"/>
              <a:t>默认安装后，使用跟</a:t>
            </a:r>
            <a:r>
              <a:rPr lang="en-US" altLang="zh-CN" dirty="0" err="1" smtClean="0"/>
              <a:t>svn</a:t>
            </a:r>
            <a:r>
              <a:rPr lang="zh-CN" altLang="zh-CN" dirty="0" smtClean="0"/>
              <a:t>客户端相类似，在本地点击右键</a:t>
            </a:r>
            <a:r>
              <a:rPr lang="en-US" altLang="zh-CN" dirty="0" err="1" smtClean="0"/>
              <a:t>TortoiseGit</a:t>
            </a:r>
            <a:r>
              <a:rPr lang="zh-CN" altLang="zh-CN" dirty="0" smtClean="0"/>
              <a:t>》</a:t>
            </a:r>
            <a:r>
              <a:rPr lang="en-US" altLang="zh-CN" dirty="0" smtClean="0"/>
              <a:t>setting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设置为中文界面</a:t>
            </a:r>
            <a:endParaRPr lang="en-US" altLang="zh-CN" dirty="0" smtClean="0"/>
          </a:p>
          <a:p>
            <a:pPr>
              <a:buNone/>
            </a:pPr>
            <a:endParaRPr lang="zh-CN" altLang="zh-CN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 descr="http://files.jb51.net/file_images/article/201409/2014092116554743.png">
            <a:hlinkClick r:id="rId2" tgtFrame="_blank" tooltip="在新窗口查看图片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71" y="0"/>
            <a:ext cx="97115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修改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网络设置的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ssh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客户端链接为下图，不然以后会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 push 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会失败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2276872"/>
            <a:ext cx="9561512" cy="489654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然后用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puttygen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进行私钥的格式转换，也可以用工具直接打开，选择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load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进行加载私钥，成功后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save private key</a:t>
            </a:r>
            <a:r>
              <a:rPr lang="zh-CN" altLang="zh-CN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697" y="1268760"/>
            <a:ext cx="546060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Git clone</a:t>
            </a:r>
            <a:r>
              <a:rPr lang="zh-CN" altLang="zh-CN" dirty="0" smtClean="0"/>
              <a:t>项目库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906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设置用户名、邮箱</a:t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523" y="1268760"/>
            <a:ext cx="9243477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安装环境准备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、首先是默认安装软件包</a:t>
            </a:r>
            <a:r>
              <a:rPr lang="en-US" altLang="zh-CN" dirty="0" smtClean="0"/>
              <a:t>Git-xxx-preview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、生成秘钥对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打开编辑器</a:t>
            </a:r>
            <a:r>
              <a:rPr lang="en-US" altLang="zh-CN" dirty="0" smtClean="0"/>
              <a:t>git bash</a:t>
            </a:r>
          </a:p>
          <a:p>
            <a:pPr>
              <a:buNone/>
            </a:pPr>
            <a:r>
              <a:rPr lang="zh-CN" altLang="zh-CN" dirty="0" smtClean="0"/>
              <a:t>生成密钥对：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</a:t>
            </a: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3429000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b="0" dirty="0" smtClean="0"/>
              <a:t>输入日志信息，完成提交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 descr="http://files.jb51.net/file_images/article/201409/2014092116554969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514" y="980728"/>
            <a:ext cx="8970997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 descr="http://files.jb51.net/file_images/article/201409/2014092116555070.png">
            <a:hlinkClick r:id="rId2" tgtFrame="_blank" tooltip="在新窗口查看图片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6816" y="2348880"/>
            <a:ext cx="3242560" cy="14401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000" b="1" cap="all" dirty="0" smtClean="0">
                <a:ln w="0"/>
                <a:solidFill>
                  <a:srgbClr val="FF6600"/>
                </a:solidFill>
                <a:effectLst>
                  <a:reflection blurRad="12700" stA="50000" endPos="50000" dist="5000" dir="5400000" sy="-100000" rotWithShape="0"/>
                </a:effectLst>
                <a:latin typeface="微软雅黑"/>
                <a:ea typeface="微软雅黑"/>
                <a:cs typeface="微软雅黑"/>
              </a:rPr>
              <a:t>谢   谢！</a:t>
            </a:r>
            <a:endParaRPr lang="zh-CN" altLang="en-US" sz="6000" b="1" cap="all" dirty="0">
              <a:ln w="0"/>
              <a:solidFill>
                <a:srgbClr val="FF6600"/>
              </a:solidFill>
              <a:effectLst>
                <a:reflection blurRad="12700" stA="50000" endPos="50000" dist="5000" dir="5400000" sy="-100000" rotWithShape="0"/>
              </a:effectLst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7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Gerrit</a:t>
            </a:r>
            <a:r>
              <a:rPr lang="zh-CN" altLang="en-US" dirty="0" smtClean="0"/>
              <a:t>注册和使用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、账号的申请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、公钥添加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、邮箱注册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、主要功能介绍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）、常规功能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）、评审功能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en-US" altLang="zh-CN" dirty="0" smtClean="0">
                <a:latin typeface="+mn-ea"/>
                <a:ea typeface="+mn-ea"/>
              </a:rPr>
              <a:t>git</a:t>
            </a:r>
            <a:r>
              <a:rPr lang="zh-CN" altLang="en-US" dirty="0" smtClean="0">
                <a:latin typeface="+mn-ea"/>
                <a:ea typeface="+mn-ea"/>
              </a:rPr>
              <a:t>命令使用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515" y="1412776"/>
            <a:ext cx="8915400" cy="470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1</a:t>
            </a:r>
            <a:r>
              <a:rPr lang="zh-CN" altLang="en-US" sz="3200" b="1" dirty="0" smtClean="0">
                <a:latin typeface="仿宋" pitchFamily="49" charset="-122"/>
                <a:ea typeface="仿宋" pitchFamily="49" charset="-122"/>
                <a:cs typeface="+mj-cs"/>
              </a:rPr>
              <a:t>、账户名和邮箱设置</a:t>
            </a:r>
          </a:p>
          <a:p>
            <a:pPr>
              <a:buNone/>
            </a:pP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git config –global </a:t>
            </a:r>
            <a:r>
              <a:rPr lang="en-US" altLang="zh-CN" sz="3200" b="1" dirty="0" err="1" smtClean="0">
                <a:latin typeface="仿宋" pitchFamily="49" charset="-122"/>
                <a:ea typeface="仿宋" pitchFamily="49" charset="-122"/>
                <a:cs typeface="+mj-cs"/>
              </a:rPr>
              <a:t>user.name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 “</a:t>
            </a:r>
            <a:r>
              <a:rPr lang="en-US" altLang="zh-CN" sz="3200" b="1" dirty="0" err="1" smtClean="0">
                <a:latin typeface="仿宋" pitchFamily="49" charset="-122"/>
                <a:ea typeface="仿宋" pitchFamily="49" charset="-122"/>
                <a:cs typeface="+mj-cs"/>
              </a:rPr>
              <a:t>youraccount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”</a:t>
            </a:r>
          </a:p>
          <a:p>
            <a:pPr>
              <a:buNone/>
            </a:pP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git config –global </a:t>
            </a:r>
            <a:r>
              <a:rPr lang="en-US" altLang="zh-CN" sz="3200" b="1" dirty="0" err="1" smtClean="0">
                <a:latin typeface="仿宋" pitchFamily="49" charset="-122"/>
                <a:ea typeface="仿宋" pitchFamily="49" charset="-122"/>
                <a:cs typeface="+mj-cs"/>
              </a:rPr>
              <a:t>user.email“your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-email”</a:t>
            </a:r>
          </a:p>
          <a:p>
            <a:pPr>
              <a:buNone/>
            </a:pP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git config -l</a:t>
            </a:r>
          </a:p>
          <a:p>
            <a:pPr>
              <a:buNone/>
            </a:pP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2</a:t>
            </a:r>
            <a:r>
              <a:rPr lang="zh-CN" altLang="en-US" sz="3200" b="1" dirty="0" smtClean="0">
                <a:latin typeface="仿宋" pitchFamily="49" charset="-122"/>
                <a:ea typeface="仿宋" pitchFamily="49" charset="-122"/>
                <a:cs typeface="+mj-cs"/>
              </a:rPr>
              <a:t>、项目库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clone</a:t>
            </a:r>
          </a:p>
          <a:p>
            <a:pPr>
              <a:buNone/>
            </a:pP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git clone ssh://qishanqing@192.168.31.10:29418/EFS &amp;&amp; </a:t>
            </a:r>
            <a:r>
              <a:rPr lang="en-US" altLang="zh-CN" sz="3200" b="1" dirty="0" err="1" smtClean="0">
                <a:latin typeface="仿宋" pitchFamily="49" charset="-122"/>
                <a:ea typeface="仿宋" pitchFamily="49" charset="-122"/>
                <a:cs typeface="+mj-cs"/>
              </a:rPr>
              <a:t>scp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 -p </a:t>
            </a:r>
            <a:r>
              <a:rPr lang="en-US" altLang="zh-CN" sz="3200" b="1" dirty="0" err="1" smtClean="0">
                <a:latin typeface="仿宋" pitchFamily="49" charset="-122"/>
                <a:ea typeface="仿宋" pitchFamily="49" charset="-122"/>
                <a:cs typeface="+mj-cs"/>
              </a:rPr>
              <a:t>-P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  <a:cs typeface="+mj-cs"/>
              </a:rPr>
              <a:t> 29418 qishanqing@192.168.31.10:hooks/commit-msg EFS/.git/hooks/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ea"/>
              <a:buAutoNum type="circleNumDbPlain"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从远端服务器获取本地分支最新版本，任何时候进行开发，请确保工作库为最新状态，这样才能避免与其他开发人员进行冲突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pull</a:t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/>
              <a:t>添加文件或修改文件后将文件添加到暂存区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add file-name</a:t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/>
              <a:t>删除文件后将文件添加到暂存区（整个文件夹删除添加</a:t>
            </a:r>
            <a:r>
              <a:rPr lang="en-US" altLang="zh-CN" dirty="0" smtClean="0"/>
              <a:t>-r</a:t>
            </a:r>
            <a:r>
              <a:rPr lang="zh-CN" altLang="zh-CN" dirty="0" smtClean="0"/>
              <a:t>参数）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rm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file-name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ea"/>
              <a:buAutoNum type="circleNumDbPlain"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提交所有暂存区修改到本地库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必须添加提交日志作为以后参考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commit -m   “commit massage”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补提交（当一个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patch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已经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push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到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gerrit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但还没有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merged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，可以进行补提交修改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commit massage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信息）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git commit –amend </a:t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ea"/>
              <a:buAutoNum type="circleNumDbPlain"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查看当前本地和服务端所有分支，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*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号代表当前工作分支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branch –a</a:t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随时查看工作库状态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status</a:t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修改后差异输出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diff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593" y="2492896"/>
            <a:ext cx="811290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274639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提交日志随时查询 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 log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将本地最新分支推送到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gerrit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准备评审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push origin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HEAD:refs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/for/xxx  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xxx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代表分支名）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清理工作库空间，删除不受控的所有文件 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 clean –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df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基于当前分支的本地最新状态新建并切换本地分支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checkout -b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new_branch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5300" y="188640"/>
            <a:ext cx="9410700" cy="62499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合并分支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将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target_branch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合并到本地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：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merge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target_branch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重整分支版本或合并多条提交记录为一条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rebase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base_branch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重置命令是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最常用的命令，也是最危险最容易误用的命令，使用如下图</a:t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git reset   xxx 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（回退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log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至某个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commit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值，但是期间的修改得到保留，增加参数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—hard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回退所有记录和修改文件）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zh-CN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ypalm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EEA"/>
      </a:accent1>
      <a:accent2>
        <a:srgbClr val="005EAC"/>
      </a:accent2>
      <a:accent3>
        <a:srgbClr val="A5A5A5"/>
      </a:accent3>
      <a:accent4>
        <a:srgbClr val="7F7F7F"/>
      </a:accent4>
      <a:accent5>
        <a:srgbClr val="FFCC00"/>
      </a:accent5>
      <a:accent6>
        <a:srgbClr val="C00000"/>
      </a:accent6>
      <a:hlink>
        <a:srgbClr val="99CC00"/>
      </a:hlink>
      <a:folHlink>
        <a:srgbClr val="61B6FF"/>
      </a:folHlink>
    </a:clrScheme>
    <a:fontScheme name="微软雅黑_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19130</TotalTime>
  <Words>150</Words>
  <Application>Microsoft Office PowerPoint</Application>
  <PresentationFormat>A4 纸张(210x297 毫米)</PresentationFormat>
  <Paragraphs>53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Paypalm</vt:lpstr>
      <vt:lpstr>幻灯片 1</vt:lpstr>
      <vt:lpstr>Git安装环境准备</vt:lpstr>
      <vt:lpstr>Gerrit注册和使用</vt:lpstr>
      <vt:lpstr> git命令使用</vt:lpstr>
      <vt:lpstr>            从远端服务器获取本地分支最新版本，任何时候进行开发，请确保工作库为最新状态，这样才能避免与其他开发人员进行冲突 git pull 添加文件或修改文件后将文件添加到暂存区 git add file-name 删除文件后将文件添加到暂存区（整个文件夹删除添加-r参数）  git  rm  file-name             </vt:lpstr>
      <vt:lpstr>                  提交所有暂存区修改到本地库,必须添加提交日志作为以后参考 git commit -m   “commit massage” 补提交（当一个patch已经push到gerrit但还没有merged，可以进行补提交修改commit massage信息）  git commit –amend                    </vt:lpstr>
      <vt:lpstr>              查看当前本地和服务端所有分支，*号代表当前工作分支 git branch –a     随时查看工作库状态 git status 修改后差异输出 git diff             </vt:lpstr>
      <vt:lpstr>                   提交日志随时查询  git  log 将本地最新分支推送到gerrit准备评审 git push origin HEAD:refs/for/xxx  （xxx代表分支名） 清理工作库空间，删除不受控的所有文件  git  clean –df 基于当前分支的本地最新状态新建并切换本地分支 git checkout -b new_branch                     </vt:lpstr>
      <vt:lpstr>                        合并分支(将target_branch合并到本地)： git merge target_branch 重整分支版本或合并多条提交记录为一条 git rebase base_branch 重置命令是git最常用的命令，也是最危险最容易误用的命令，使用如下图 git reset   xxx （回退log至某个commit值，但是期间的修改得到保留，增加参数—hard回退所有记录和修改文件）                        </vt:lpstr>
      <vt:lpstr>                                               </vt:lpstr>
      <vt:lpstr>                                              </vt:lpstr>
      <vt:lpstr>TortoiseGit客户端使用简介</vt:lpstr>
      <vt:lpstr>                                                </vt:lpstr>
      <vt:lpstr>                    修改git网络设置的ssh客户端链接为下图，不然以后会git  push 会失败                             </vt:lpstr>
      <vt:lpstr>                           然后用   的puttygen进行私钥的格式转换，也可以用工具直接打开，选择load进行加载私钥，成功后save private key                             </vt:lpstr>
      <vt:lpstr>                                                </vt:lpstr>
      <vt:lpstr>                    2、Git clone项目库                            </vt:lpstr>
      <vt:lpstr>                                                </vt:lpstr>
      <vt:lpstr>                     设置用户名、邮箱                             </vt:lpstr>
      <vt:lpstr>                    输入日志信息，完成提交                              </vt:lpstr>
      <vt:lpstr>                                               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Artanis</dc:creator>
  <cp:lastModifiedBy>Administrator</cp:lastModifiedBy>
  <cp:revision>1849</cp:revision>
  <dcterms:created xsi:type="dcterms:W3CDTF">2012-03-23T03:22:58Z</dcterms:created>
  <dcterms:modified xsi:type="dcterms:W3CDTF">2014-12-08T09:30:02Z</dcterms:modified>
</cp:coreProperties>
</file>