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1B5E"/>
    <a:srgbClr val="39416F"/>
    <a:srgbClr val="EFF2F9"/>
    <a:srgbClr val="22274F"/>
    <a:srgbClr val="050818"/>
    <a:srgbClr val="EA473E"/>
    <a:srgbClr val="4B0707"/>
    <a:srgbClr val="FFF9F2"/>
    <a:srgbClr val="A78078"/>
    <a:srgbClr val="F36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9"/>
    <p:restoredTop sz="86401"/>
  </p:normalViewPr>
  <p:slideViewPr>
    <p:cSldViewPr snapToObjects="1">
      <p:cViewPr varScale="1">
        <p:scale>
          <a:sx n="117" d="100"/>
          <a:sy n="117" d="100"/>
        </p:scale>
        <p:origin x="184" y="3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96" d="100"/>
          <a:sy n="96" d="100"/>
        </p:scale>
        <p:origin x="248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27307-2D32-1C49-A664-3E09AADAF8D1}" type="datetimeFigureOut">
              <a:rPr lang="en-CN" smtClean="0"/>
              <a:t>11/21/20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F33B1-1BB7-4C4E-9A2D-DE0B4408F11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32845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for chines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E27359-F467-9E41-BBFC-9A3D2EE87D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106"/>
          </a:xfrm>
          <a:prstGeom prst="rect">
            <a:avLst/>
          </a:prstGeom>
        </p:spPr>
      </p:pic>
      <p:sp>
        <p:nvSpPr>
          <p:cNvPr id="91" name="Text Placeholder 6">
            <a:extLst>
              <a:ext uri="{FF2B5EF4-FFF2-40B4-BE49-F238E27FC236}">
                <a16:creationId xmlns:a16="http://schemas.microsoft.com/office/drawing/2014/main" id="{24C3FF9E-7065-F74E-BBE4-40BDC1CA7B1F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74551" y="685760"/>
            <a:ext cx="7409681" cy="2143125"/>
          </a:xfrm>
          <a:prstGeom prst="rect">
            <a:avLst/>
          </a:prstGeom>
        </p:spPr>
        <p:txBody>
          <a:bodyPr vert="horz" anchor="b"/>
          <a:lstStyle>
            <a:lvl1pPr marL="0" indent="0" algn="l">
              <a:buNone/>
              <a:defRPr sz="6400" b="0" i="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endParaRPr lang="en-US" dirty="0"/>
          </a:p>
        </p:txBody>
      </p: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F5CDB6B1-91C8-6B40-BBBD-7C6446BC9D7C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74551" y="3335551"/>
            <a:ext cx="7409681" cy="1131008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buNone/>
              <a:defRPr sz="3600" b="0" i="0" spc="30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Subtitle</a:t>
            </a:r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AD5B537-5D39-554B-A1F8-4FCE13B53844}"/>
              </a:ext>
            </a:extLst>
          </p:cNvPr>
          <p:cNvSpPr/>
          <p:nvPr userDrawn="1"/>
        </p:nvSpPr>
        <p:spPr>
          <a:xfrm>
            <a:off x="882157" y="3055651"/>
            <a:ext cx="1080000" cy="7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C619579-9367-324E-AF98-EEE7E28A99B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36360" y="1831761"/>
            <a:ext cx="1238024" cy="123802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1807514-6996-DF4B-8E3D-F265E41947D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4551" y="5611950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83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adjectiv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64CE1A7C-CAD8-744A-811C-8777A474C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269"/>
            <a:ext cx="12245969" cy="6884447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F240552-C9E5-5E4F-AAB2-8E2982F9FD3C}"/>
              </a:ext>
            </a:extLst>
          </p:cNvPr>
          <p:cNvSpPr/>
          <p:nvPr userDrawn="1"/>
        </p:nvSpPr>
        <p:spPr>
          <a:xfrm>
            <a:off x="5761199" y="1031092"/>
            <a:ext cx="669600" cy="32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0E96AF-F586-3243-ACF1-FD2B5D10F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61200" y="1030350"/>
            <a:ext cx="669600" cy="32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Roboto" pitchFamily="2" charset="0"/>
                <a:ea typeface="Roboto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adj</a:t>
            </a:r>
            <a:r>
              <a:rPr lang="en-JP" dirty="0"/>
              <a:t>.</a:t>
            </a:r>
          </a:p>
        </p:txBody>
      </p:sp>
      <p:sp>
        <p:nvSpPr>
          <p:cNvPr id="53" name="Text Placeholder 6">
            <a:extLst>
              <a:ext uri="{FF2B5EF4-FFF2-40B4-BE49-F238E27FC236}">
                <a16:creationId xmlns:a16="http://schemas.microsoft.com/office/drawing/2014/main" id="{FE966760-E5A1-5B4E-BCB8-D2999A82721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47799" y="1484784"/>
            <a:ext cx="9696401" cy="130061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adjective</a:t>
            </a:r>
            <a:endParaRPr lang="en-JP" dirty="0"/>
          </a:p>
        </p:txBody>
      </p:sp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FB90C090-45A5-F849-A90C-BEEF045674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47799" y="2883278"/>
            <a:ext cx="9696401" cy="305824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5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6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2151983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jective with examp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64CE1A7C-CAD8-744A-811C-8777A474C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-17777"/>
            <a:ext cx="12221225" cy="6870536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F240552-C9E5-5E4F-AAB2-8E2982F9FD3C}"/>
              </a:ext>
            </a:extLst>
          </p:cNvPr>
          <p:cNvSpPr/>
          <p:nvPr userDrawn="1"/>
        </p:nvSpPr>
        <p:spPr>
          <a:xfrm>
            <a:off x="4994599" y="980895"/>
            <a:ext cx="669600" cy="32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7B0950A-2FDA-924B-BFF8-E5629FE778C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0E96AF-F586-3243-ACF1-FD2B5D10F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94600" y="980728"/>
            <a:ext cx="669600" cy="32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Roboto" pitchFamily="2" charset="0"/>
                <a:ea typeface="Roboto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adj</a:t>
            </a:r>
            <a:r>
              <a:rPr lang="en-JP" dirty="0"/>
              <a:t>.</a:t>
            </a:r>
          </a:p>
        </p:txBody>
      </p:sp>
      <p:sp>
        <p:nvSpPr>
          <p:cNvPr id="53" name="Text Placeholder 6">
            <a:extLst>
              <a:ext uri="{FF2B5EF4-FFF2-40B4-BE49-F238E27FC236}">
                <a16:creationId xmlns:a16="http://schemas.microsoft.com/office/drawing/2014/main" id="{FE966760-E5A1-5B4E-BCB8-D2999A82721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1402609"/>
            <a:ext cx="5756284" cy="1300613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5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adjective</a:t>
            </a:r>
            <a:endParaRPr lang="en-JP" dirty="0"/>
          </a:p>
        </p:txBody>
      </p:sp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FB90C090-45A5-F849-A90C-BEEF045674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2801103"/>
            <a:ext cx="5756284" cy="3090332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5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6</a:t>
            </a:r>
            <a:endParaRPr lang="en-JP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87B8540-175F-6549-B6A1-2E535E8EF3CF}"/>
              </a:ext>
            </a:extLst>
          </p:cNvPr>
          <p:cNvSpPr/>
          <p:nvPr userDrawn="1"/>
        </p:nvSpPr>
        <p:spPr>
          <a:xfrm>
            <a:off x="6358268" y="980728"/>
            <a:ext cx="669600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例句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06994839-8FE8-6E43-8918-4D7D44F02D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58268" y="1423672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816F5A4-C3D2-854B-ABC8-F66C643EE4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58268" y="2118419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翻译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CF73F8A-79A6-8B45-80FF-2449DD7E715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58268" y="2581081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JP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6D94A5CC-3BDE-784D-82EA-FEA7B34C9CF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58268" y="3263825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翻译 </a:t>
            </a:r>
            <a:r>
              <a:rPr lang="en-US" altLang="zh-CN" dirty="0"/>
              <a:t>2</a:t>
            </a:r>
            <a:endParaRPr lang="en-JP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F9B50DCC-A84C-A64B-89FC-40EE28A7E87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58268" y="3727216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JP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0BBC6236-F0EF-2D41-BDBC-922BED4B9B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58268" y="4416019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翻译 </a:t>
            </a:r>
            <a:r>
              <a:rPr lang="en-US" altLang="zh-CN" dirty="0"/>
              <a:t>3</a:t>
            </a:r>
            <a:endParaRPr lang="en-JP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CC1D25C-4F08-D748-A9A2-136F6A6BFF3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58268" y="4878632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endParaRPr lang="en-JP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99A6D220-4B7F-584B-BCD3-BB0D49E94AC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58268" y="5567435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翻译 </a:t>
            </a:r>
            <a:r>
              <a:rPr lang="en-US" altLang="zh-CN" dirty="0"/>
              <a:t>4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5881313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68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jective with extens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64CE1A7C-CAD8-744A-811C-8777A474C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221225" cy="6870536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F240552-C9E5-5E4F-AAB2-8E2982F9FD3C}"/>
              </a:ext>
            </a:extLst>
          </p:cNvPr>
          <p:cNvSpPr/>
          <p:nvPr userDrawn="1"/>
        </p:nvSpPr>
        <p:spPr>
          <a:xfrm>
            <a:off x="4584200" y="993858"/>
            <a:ext cx="1080000" cy="32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3C38A53-AEFA-BD48-95DB-E59461D01E2B}"/>
              </a:ext>
            </a:extLst>
          </p:cNvPr>
          <p:cNvSpPr/>
          <p:nvPr userDrawn="1"/>
        </p:nvSpPr>
        <p:spPr>
          <a:xfrm>
            <a:off x="6415088" y="1484784"/>
            <a:ext cx="761032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原形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0B4239A-2331-584B-AA11-8BF68BA5FB62}"/>
              </a:ext>
            </a:extLst>
          </p:cNvPr>
          <p:cNvSpPr/>
          <p:nvPr userDrawn="1"/>
        </p:nvSpPr>
        <p:spPr>
          <a:xfrm>
            <a:off x="6415088" y="2116669"/>
            <a:ext cx="761032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比较级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7B0950A-2FDA-924B-BFF8-E5629FE778C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-6132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0E96AF-F586-3243-ACF1-FD2B5D10F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84200" y="993858"/>
            <a:ext cx="1080000" cy="32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i="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adj. </a:t>
            </a:r>
            <a:r>
              <a:rPr lang="zh-CN" altLang="en-US" dirty="0"/>
              <a:t>说明</a:t>
            </a:r>
            <a:endParaRPr lang="en-JP" dirty="0"/>
          </a:p>
        </p:txBody>
      </p:sp>
      <p:sp>
        <p:nvSpPr>
          <p:cNvPr id="53" name="Text Placeholder 6">
            <a:extLst>
              <a:ext uri="{FF2B5EF4-FFF2-40B4-BE49-F238E27FC236}">
                <a16:creationId xmlns:a16="http://schemas.microsoft.com/office/drawing/2014/main" id="{FE966760-E5A1-5B4E-BCB8-D2999A82721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1420216"/>
            <a:ext cx="5756284" cy="1300613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5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adjective</a:t>
            </a:r>
          </a:p>
        </p:txBody>
      </p:sp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FB90C090-45A5-F849-A90C-BEEF045674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2818710"/>
            <a:ext cx="5756284" cy="3058247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5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6</a:t>
            </a:r>
            <a:endParaRPr lang="en-JP" dirty="0"/>
          </a:p>
        </p:txBody>
      </p:sp>
      <p:sp>
        <p:nvSpPr>
          <p:cNvPr id="55" name="Text Placeholder 6">
            <a:extLst>
              <a:ext uri="{FF2B5EF4-FFF2-40B4-BE49-F238E27FC236}">
                <a16:creationId xmlns:a16="http://schemas.microsoft.com/office/drawing/2014/main" id="{DAFB5A77-CA21-6547-9045-AA48F1B4B3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61523" y="1410649"/>
            <a:ext cx="4501390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adjective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DC9DE555-235D-844E-81F7-2719FE0EBE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50895" y="2046799"/>
            <a:ext cx="4501390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adjective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7AB3786-9C4D-2449-8415-D91FBD28CAE0}"/>
              </a:ext>
            </a:extLst>
          </p:cNvPr>
          <p:cNvSpPr/>
          <p:nvPr userDrawn="1"/>
        </p:nvSpPr>
        <p:spPr>
          <a:xfrm>
            <a:off x="6415088" y="2752819"/>
            <a:ext cx="761032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最高级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F65C241-53E5-F140-9F8D-2EF816AB9C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50895" y="2682949"/>
            <a:ext cx="4501390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adjective</a:t>
            </a:r>
          </a:p>
        </p:txBody>
      </p:sp>
    </p:spTree>
    <p:extLst>
      <p:ext uri="{BB962C8B-B14F-4D97-AF65-F5344CB8AC3E}">
        <p14:creationId xmlns:p14="http://schemas.microsoft.com/office/powerpoint/2010/main" val="28372121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68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jective with extension and examp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64CE1A7C-CAD8-744A-811C-8777A474C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221225" cy="6870536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F240552-C9E5-5E4F-AAB2-8E2982F9FD3C}"/>
              </a:ext>
            </a:extLst>
          </p:cNvPr>
          <p:cNvSpPr/>
          <p:nvPr userDrawn="1"/>
        </p:nvSpPr>
        <p:spPr>
          <a:xfrm>
            <a:off x="4587256" y="1322799"/>
            <a:ext cx="1080000" cy="32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3C38A53-AEFA-BD48-95DB-E59461D01E2B}"/>
              </a:ext>
            </a:extLst>
          </p:cNvPr>
          <p:cNvSpPr/>
          <p:nvPr userDrawn="1"/>
        </p:nvSpPr>
        <p:spPr>
          <a:xfrm>
            <a:off x="6415088" y="773708"/>
            <a:ext cx="761032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原形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0B4239A-2331-584B-AA11-8BF68BA5FB62}"/>
              </a:ext>
            </a:extLst>
          </p:cNvPr>
          <p:cNvSpPr/>
          <p:nvPr userDrawn="1"/>
        </p:nvSpPr>
        <p:spPr>
          <a:xfrm>
            <a:off x="6415088" y="1272410"/>
            <a:ext cx="761032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比较级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7B0950A-2FDA-924B-BFF8-E5629FE778C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-6132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0E96AF-F586-3243-ACF1-FD2B5D10F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87256" y="1322799"/>
            <a:ext cx="1080000" cy="32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i="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adj. </a:t>
            </a:r>
            <a:r>
              <a:rPr lang="zh-CN" altLang="en-US" dirty="0"/>
              <a:t>说明</a:t>
            </a:r>
            <a:endParaRPr lang="en-JP" dirty="0"/>
          </a:p>
        </p:txBody>
      </p:sp>
      <p:sp>
        <p:nvSpPr>
          <p:cNvPr id="53" name="Text Placeholder 6">
            <a:extLst>
              <a:ext uri="{FF2B5EF4-FFF2-40B4-BE49-F238E27FC236}">
                <a16:creationId xmlns:a16="http://schemas.microsoft.com/office/drawing/2014/main" id="{FE966760-E5A1-5B4E-BCB8-D2999A82721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1744680"/>
            <a:ext cx="5756284" cy="1367939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5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adjective</a:t>
            </a:r>
          </a:p>
        </p:txBody>
      </p:sp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FB90C090-45A5-F849-A90C-BEEF045674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3210500"/>
            <a:ext cx="5756284" cy="3058247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5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6</a:t>
            </a:r>
            <a:endParaRPr lang="en-JP" dirty="0"/>
          </a:p>
        </p:txBody>
      </p:sp>
      <p:sp>
        <p:nvSpPr>
          <p:cNvPr id="55" name="Text Placeholder 6">
            <a:extLst>
              <a:ext uri="{FF2B5EF4-FFF2-40B4-BE49-F238E27FC236}">
                <a16:creationId xmlns:a16="http://schemas.microsoft.com/office/drawing/2014/main" id="{DAFB5A77-CA21-6547-9045-AA48F1B4B3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46151" y="699573"/>
            <a:ext cx="4501390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adjective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DC9DE555-235D-844E-81F7-2719FE0EBE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50895" y="1202540"/>
            <a:ext cx="4501390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adjective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7AB3786-9C4D-2449-8415-D91FBD28CAE0}"/>
              </a:ext>
            </a:extLst>
          </p:cNvPr>
          <p:cNvSpPr/>
          <p:nvPr userDrawn="1"/>
        </p:nvSpPr>
        <p:spPr>
          <a:xfrm>
            <a:off x="6415088" y="1744680"/>
            <a:ext cx="761032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最高级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F65C241-53E5-F140-9F8D-2EF816AB9C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50895" y="1674810"/>
            <a:ext cx="4501390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adjective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D6B3E3C-0E3D-F04D-A1F2-07BC7A90BF0C}"/>
              </a:ext>
            </a:extLst>
          </p:cNvPr>
          <p:cNvSpPr/>
          <p:nvPr userDrawn="1"/>
        </p:nvSpPr>
        <p:spPr>
          <a:xfrm>
            <a:off x="6415088" y="2657078"/>
            <a:ext cx="761032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例句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DD508C-2D9B-A044-BEA0-4EBC309E8742}"/>
              </a:ext>
            </a:extLst>
          </p:cNvPr>
          <p:cNvCxnSpPr>
            <a:cxnSpLocks/>
          </p:cNvCxnSpPr>
          <p:nvPr userDrawn="1"/>
        </p:nvCxnSpPr>
        <p:spPr>
          <a:xfrm flipH="1">
            <a:off x="6096000" y="2372340"/>
            <a:ext cx="60960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F1C4F7E-DDD6-4242-884A-F5D29E5095B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15087" y="3085432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C32B80B0-AFAE-7544-BD45-84AA424BAEC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15087" y="3767603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44C914D5-35C4-0546-93FA-45C2C8AFB70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15087" y="4174004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JP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4DE9CD7C-A572-8D46-93C0-6551BA97ECF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15087" y="4856175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JP" dirty="0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49637B28-DEC1-4F47-9123-AB101E3D188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15087" y="5262576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JP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362647B3-A970-BB4E-BBDC-5FBDC5F77FE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15087" y="5944747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707075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68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for ver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86FADF1-DD47-FE40-AF17-8D95625C48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198927" cy="6858000"/>
          </a:xfrm>
          <a:prstGeom prst="rect">
            <a:avLst/>
          </a:prstGeom>
        </p:spPr>
      </p:pic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5F4ADE3-8622-714A-B6C7-DE542EA6C24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96194" y="2383436"/>
            <a:ext cx="5599612" cy="103127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44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Verb</a:t>
            </a:r>
            <a:endParaRPr lang="en-US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C56A07E-E9FC-4444-A843-AE8A2CBEFAD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96194" y="3471864"/>
            <a:ext cx="5599612" cy="56049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US" dirty="0"/>
              <a:t>动词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384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ver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64CE1A7C-CAD8-744A-811C-8777A474C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410"/>
            <a:ext cx="12221225" cy="6870536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F240552-C9E5-5E4F-AAB2-8E2982F9FD3C}"/>
              </a:ext>
            </a:extLst>
          </p:cNvPr>
          <p:cNvSpPr/>
          <p:nvPr userDrawn="1"/>
        </p:nvSpPr>
        <p:spPr>
          <a:xfrm>
            <a:off x="5761200" y="1048839"/>
            <a:ext cx="669600" cy="32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0E96AF-F586-3243-ACF1-FD2B5D10F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61200" y="1048839"/>
            <a:ext cx="669600" cy="32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Roboto" pitchFamily="2" charset="0"/>
                <a:ea typeface="Roboto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v.</a:t>
            </a:r>
          </a:p>
        </p:txBody>
      </p:sp>
      <p:sp>
        <p:nvSpPr>
          <p:cNvPr id="53" name="Text Placeholder 6">
            <a:extLst>
              <a:ext uri="{FF2B5EF4-FFF2-40B4-BE49-F238E27FC236}">
                <a16:creationId xmlns:a16="http://schemas.microsoft.com/office/drawing/2014/main" id="{FE966760-E5A1-5B4E-BCB8-D2999A82721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47799" y="1484784"/>
            <a:ext cx="9696401" cy="130061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verb</a:t>
            </a:r>
          </a:p>
        </p:txBody>
      </p:sp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FB90C090-45A5-F849-A90C-BEEF045674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47799" y="2883278"/>
            <a:ext cx="9696401" cy="305824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5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6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111068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b with examp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64CE1A7C-CAD8-744A-811C-8777A474C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-17777"/>
            <a:ext cx="12221225" cy="6870536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F240552-C9E5-5E4F-AAB2-8E2982F9FD3C}"/>
              </a:ext>
            </a:extLst>
          </p:cNvPr>
          <p:cNvSpPr/>
          <p:nvPr userDrawn="1"/>
        </p:nvSpPr>
        <p:spPr>
          <a:xfrm>
            <a:off x="4994599" y="980728"/>
            <a:ext cx="669600" cy="32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7B0950A-2FDA-924B-BFF8-E5629FE778C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0E96AF-F586-3243-ACF1-FD2B5D10F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94600" y="980728"/>
            <a:ext cx="669600" cy="32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Roboto" pitchFamily="2" charset="0"/>
                <a:ea typeface="Roboto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v.</a:t>
            </a:r>
          </a:p>
        </p:txBody>
      </p:sp>
      <p:sp>
        <p:nvSpPr>
          <p:cNvPr id="53" name="Text Placeholder 6">
            <a:extLst>
              <a:ext uri="{FF2B5EF4-FFF2-40B4-BE49-F238E27FC236}">
                <a16:creationId xmlns:a16="http://schemas.microsoft.com/office/drawing/2014/main" id="{FE966760-E5A1-5B4E-BCB8-D2999A82721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1402609"/>
            <a:ext cx="5756284" cy="1300613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5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verb</a:t>
            </a:r>
          </a:p>
        </p:txBody>
      </p:sp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FB90C090-45A5-F849-A90C-BEEF045674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2801103"/>
            <a:ext cx="5756284" cy="3058247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5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6</a:t>
            </a:r>
            <a:endParaRPr lang="en-JP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87B8540-175F-6549-B6A1-2E535E8EF3CF}"/>
              </a:ext>
            </a:extLst>
          </p:cNvPr>
          <p:cNvSpPr/>
          <p:nvPr userDrawn="1"/>
        </p:nvSpPr>
        <p:spPr>
          <a:xfrm>
            <a:off x="6415088" y="980728"/>
            <a:ext cx="761032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例句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06994839-8FE8-6E43-8918-4D7D44F02D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58268" y="1423672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816F5A4-C3D2-854B-ABC8-F66C643EE4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58268" y="2118419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CF73F8A-79A6-8B45-80FF-2449DD7E715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58268" y="2581081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JP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6D94A5CC-3BDE-784D-82EA-FEA7B34C9CF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58268" y="3263825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JP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F9B50DCC-A84C-A64B-89FC-40EE28A7E87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58268" y="3727216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JP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0BBC6236-F0EF-2D41-BDBC-922BED4B9B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58268" y="4416019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JP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CC1D25C-4F08-D748-A9A2-136F6A6BFF3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58268" y="4878632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endParaRPr lang="en-JP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99A6D220-4B7F-584B-BCD3-BB0D49E94AC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58268" y="5567435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14662404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68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b with extens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64CE1A7C-CAD8-744A-811C-8777A474C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221225" cy="6870536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F240552-C9E5-5E4F-AAB2-8E2982F9FD3C}"/>
              </a:ext>
            </a:extLst>
          </p:cNvPr>
          <p:cNvSpPr/>
          <p:nvPr userDrawn="1"/>
        </p:nvSpPr>
        <p:spPr>
          <a:xfrm>
            <a:off x="3972200" y="996661"/>
            <a:ext cx="1692000" cy="32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3C38A53-AEFA-BD48-95DB-E59461D01E2B}"/>
              </a:ext>
            </a:extLst>
          </p:cNvPr>
          <p:cNvSpPr/>
          <p:nvPr userDrawn="1"/>
        </p:nvSpPr>
        <p:spPr>
          <a:xfrm>
            <a:off x="6415087" y="1484784"/>
            <a:ext cx="899999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原形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1297492-3B68-244D-8DA3-543FF1E293DD}"/>
              </a:ext>
            </a:extLst>
          </p:cNvPr>
          <p:cNvSpPr/>
          <p:nvPr userDrawn="1"/>
        </p:nvSpPr>
        <p:spPr>
          <a:xfrm>
            <a:off x="6415088" y="2741902"/>
            <a:ext cx="900000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现在分词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5C0F96D-47BF-2640-B1A4-B12B60DE01B7}"/>
              </a:ext>
            </a:extLst>
          </p:cNvPr>
          <p:cNvSpPr/>
          <p:nvPr userDrawn="1"/>
        </p:nvSpPr>
        <p:spPr>
          <a:xfrm>
            <a:off x="6415088" y="3382703"/>
            <a:ext cx="900000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过去分词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0B4239A-2331-584B-AA11-8BF68BA5FB62}"/>
              </a:ext>
            </a:extLst>
          </p:cNvPr>
          <p:cNvSpPr/>
          <p:nvPr userDrawn="1"/>
        </p:nvSpPr>
        <p:spPr>
          <a:xfrm>
            <a:off x="6415087" y="2116669"/>
            <a:ext cx="899999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过去式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04101C47-A25A-CA46-8A9F-23C1E1BD3E14}"/>
              </a:ext>
            </a:extLst>
          </p:cNvPr>
          <p:cNvSpPr/>
          <p:nvPr userDrawn="1"/>
        </p:nvSpPr>
        <p:spPr>
          <a:xfrm>
            <a:off x="6415087" y="4027226"/>
            <a:ext cx="899999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三单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7B0950A-2FDA-924B-BFF8-E5629FE778C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-6132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0E96AF-F586-3243-ACF1-FD2B5D10F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72200" y="996661"/>
            <a:ext cx="1692000" cy="32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i="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v. </a:t>
            </a:r>
            <a:r>
              <a:rPr lang="zh-CN" altLang="en-JP" dirty="0"/>
              <a:t>动词</a:t>
            </a:r>
            <a:r>
              <a:rPr lang="zh-CN" altLang="en-US" dirty="0"/>
              <a:t>变形说明</a:t>
            </a:r>
            <a:endParaRPr lang="en-JP" dirty="0"/>
          </a:p>
        </p:txBody>
      </p:sp>
      <p:sp>
        <p:nvSpPr>
          <p:cNvPr id="53" name="Text Placeholder 6">
            <a:extLst>
              <a:ext uri="{FF2B5EF4-FFF2-40B4-BE49-F238E27FC236}">
                <a16:creationId xmlns:a16="http://schemas.microsoft.com/office/drawing/2014/main" id="{FE966760-E5A1-5B4E-BCB8-D2999A82721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1420216"/>
            <a:ext cx="5756284" cy="1300613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5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verb</a:t>
            </a:r>
          </a:p>
        </p:txBody>
      </p:sp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FB90C090-45A5-F849-A90C-BEEF045674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2818710"/>
            <a:ext cx="5756284" cy="3058247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5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6</a:t>
            </a:r>
            <a:endParaRPr lang="en-JP" dirty="0"/>
          </a:p>
        </p:txBody>
      </p:sp>
      <p:sp>
        <p:nvSpPr>
          <p:cNvPr id="55" name="Text Placeholder 6">
            <a:extLst>
              <a:ext uri="{FF2B5EF4-FFF2-40B4-BE49-F238E27FC236}">
                <a16:creationId xmlns:a16="http://schemas.microsoft.com/office/drawing/2014/main" id="{DAFB5A77-CA21-6547-9045-AA48F1B4B3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82153" y="1410649"/>
            <a:ext cx="4480759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verb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DC9DE555-235D-844E-81F7-2719FE0EBE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71525" y="2046799"/>
            <a:ext cx="4480759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verb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6B716FB7-B16B-0742-9606-CF9DF5706E8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71525" y="2667767"/>
            <a:ext cx="4480759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verb</a:t>
            </a: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F2800F08-9293-9C4B-8C64-F64CA9D44D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382153" y="3304303"/>
            <a:ext cx="4480759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verb</a:t>
            </a: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BD938466-36FF-5642-B2EE-E65B03C30AB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82153" y="3925271"/>
            <a:ext cx="4480759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verb</a:t>
            </a:r>
          </a:p>
        </p:txBody>
      </p:sp>
    </p:spTree>
    <p:extLst>
      <p:ext uri="{BB962C8B-B14F-4D97-AF65-F5344CB8AC3E}">
        <p14:creationId xmlns:p14="http://schemas.microsoft.com/office/powerpoint/2010/main" val="2685764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6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b with extension and examp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64CE1A7C-CAD8-744A-811C-8777A474C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612" y="-6268"/>
            <a:ext cx="12221225" cy="6870536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F240552-C9E5-5E4F-AAB2-8E2982F9FD3C}"/>
              </a:ext>
            </a:extLst>
          </p:cNvPr>
          <p:cNvSpPr/>
          <p:nvPr userDrawn="1"/>
        </p:nvSpPr>
        <p:spPr>
          <a:xfrm>
            <a:off x="3972200" y="1256275"/>
            <a:ext cx="1692000" cy="32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3C38A53-AEFA-BD48-95DB-E59461D01E2B}"/>
              </a:ext>
            </a:extLst>
          </p:cNvPr>
          <p:cNvSpPr/>
          <p:nvPr userDrawn="1"/>
        </p:nvSpPr>
        <p:spPr>
          <a:xfrm>
            <a:off x="6415088" y="692696"/>
            <a:ext cx="761032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原形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1297492-3B68-244D-8DA3-543FF1E293DD}"/>
              </a:ext>
            </a:extLst>
          </p:cNvPr>
          <p:cNvSpPr/>
          <p:nvPr userDrawn="1"/>
        </p:nvSpPr>
        <p:spPr>
          <a:xfrm>
            <a:off x="9144000" y="692696"/>
            <a:ext cx="900000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现在分词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5C0F96D-47BF-2640-B1A4-B12B60DE01B7}"/>
              </a:ext>
            </a:extLst>
          </p:cNvPr>
          <p:cNvSpPr/>
          <p:nvPr userDrawn="1"/>
        </p:nvSpPr>
        <p:spPr>
          <a:xfrm>
            <a:off x="9144000" y="1239394"/>
            <a:ext cx="900000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过去分词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0B4239A-2331-584B-AA11-8BF68BA5FB62}"/>
              </a:ext>
            </a:extLst>
          </p:cNvPr>
          <p:cNvSpPr/>
          <p:nvPr userDrawn="1"/>
        </p:nvSpPr>
        <p:spPr>
          <a:xfrm>
            <a:off x="6415088" y="1239394"/>
            <a:ext cx="761032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过去式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04101C47-A25A-CA46-8A9F-23C1E1BD3E14}"/>
              </a:ext>
            </a:extLst>
          </p:cNvPr>
          <p:cNvSpPr/>
          <p:nvPr userDrawn="1"/>
        </p:nvSpPr>
        <p:spPr>
          <a:xfrm>
            <a:off x="6415088" y="1779295"/>
            <a:ext cx="761032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三单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C7060F9A-B002-E14E-BF84-FA6FD0984605}"/>
              </a:ext>
            </a:extLst>
          </p:cNvPr>
          <p:cNvSpPr/>
          <p:nvPr userDrawn="1"/>
        </p:nvSpPr>
        <p:spPr>
          <a:xfrm>
            <a:off x="6415088" y="2657078"/>
            <a:ext cx="761032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例句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75EBCBA-02B2-4B43-95D6-89854EDDA3F9}"/>
              </a:ext>
            </a:extLst>
          </p:cNvPr>
          <p:cNvCxnSpPr>
            <a:cxnSpLocks/>
          </p:cNvCxnSpPr>
          <p:nvPr userDrawn="1"/>
        </p:nvCxnSpPr>
        <p:spPr>
          <a:xfrm flipH="1">
            <a:off x="6096000" y="2372340"/>
            <a:ext cx="60960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7B0950A-2FDA-924B-BFF8-E5629FE778C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0E96AF-F586-3243-ACF1-FD2B5D10F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72200" y="1256275"/>
            <a:ext cx="1692000" cy="32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i="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v. </a:t>
            </a:r>
            <a:r>
              <a:rPr lang="zh-CN" altLang="en-JP" dirty="0"/>
              <a:t>动词</a:t>
            </a:r>
            <a:r>
              <a:rPr lang="zh-CN" altLang="en-US" dirty="0"/>
              <a:t>变形说明</a:t>
            </a:r>
            <a:endParaRPr lang="en-JP" dirty="0"/>
          </a:p>
        </p:txBody>
      </p:sp>
      <p:sp>
        <p:nvSpPr>
          <p:cNvPr id="53" name="Text Placeholder 6">
            <a:extLst>
              <a:ext uri="{FF2B5EF4-FFF2-40B4-BE49-F238E27FC236}">
                <a16:creationId xmlns:a16="http://schemas.microsoft.com/office/drawing/2014/main" id="{FE966760-E5A1-5B4E-BCB8-D2999A82721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1680457"/>
            <a:ext cx="5756284" cy="1300613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5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verb</a:t>
            </a:r>
          </a:p>
        </p:txBody>
      </p:sp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FB90C090-45A5-F849-A90C-BEEF045674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3078951"/>
            <a:ext cx="5756284" cy="3058247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5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6</a:t>
            </a:r>
            <a:endParaRPr lang="en-JP" dirty="0"/>
          </a:p>
        </p:txBody>
      </p:sp>
      <p:sp>
        <p:nvSpPr>
          <p:cNvPr id="55" name="Text Placeholder 6">
            <a:extLst>
              <a:ext uri="{FF2B5EF4-FFF2-40B4-BE49-F238E27FC236}">
                <a16:creationId xmlns:a16="http://schemas.microsoft.com/office/drawing/2014/main" id="{DAFB5A77-CA21-6547-9045-AA48F1B4B3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25749" y="613426"/>
            <a:ext cx="1868622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verb</a:t>
            </a:r>
          </a:p>
        </p:txBody>
      </p:sp>
      <p:sp>
        <p:nvSpPr>
          <p:cNvPr id="56" name="Text Placeholder 6">
            <a:extLst>
              <a:ext uri="{FF2B5EF4-FFF2-40B4-BE49-F238E27FC236}">
                <a16:creationId xmlns:a16="http://schemas.microsoft.com/office/drawing/2014/main" id="{667A1113-3B28-084A-BF1A-DA69F335C1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76526" y="613426"/>
            <a:ext cx="1868622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verb</a:t>
            </a:r>
          </a:p>
        </p:txBody>
      </p:sp>
      <p:sp>
        <p:nvSpPr>
          <p:cNvPr id="57" name="Text Placeholder 6">
            <a:extLst>
              <a:ext uri="{FF2B5EF4-FFF2-40B4-BE49-F238E27FC236}">
                <a16:creationId xmlns:a16="http://schemas.microsoft.com/office/drawing/2014/main" id="{DF395374-7E83-6349-B1E1-07F11CFA7F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25749" y="1140551"/>
            <a:ext cx="1868622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verb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B23AEAC1-7A54-164E-A791-84634A9B2A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076526" y="1140551"/>
            <a:ext cx="1868622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verb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B747C9FF-842F-E54F-8B14-E648C593A4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25749" y="1699948"/>
            <a:ext cx="1868622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verb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BA191DAF-F677-924C-90C9-4A49A5E821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15087" y="3078950"/>
            <a:ext cx="5530059" cy="64903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59E30092-2F9A-A74B-861F-C01A6C5C39D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15087" y="3745924"/>
            <a:ext cx="5530059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957B1E8F-4166-0149-B994-30F87FACA8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15087" y="4110075"/>
            <a:ext cx="5530059" cy="64903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JP" dirty="0"/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72051936-ACBF-8E44-BD65-01A4387BD8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15087" y="4777049"/>
            <a:ext cx="5530059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JP" dirty="0"/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60D1C464-A3ED-254A-9DFC-85EC02D7093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15087" y="5146224"/>
            <a:ext cx="5530059" cy="64903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JP" dirty="0"/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4FD33BF5-C610-6D44-89C1-1A3AE107E0C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15087" y="5813198"/>
            <a:ext cx="5530059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873845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568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for other p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0AF1CD0-67D7-AE40-B239-42F1601695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198927" cy="6858000"/>
          </a:xfrm>
          <a:prstGeom prst="rect">
            <a:avLst/>
          </a:prstGeom>
        </p:spPr>
      </p:pic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5F4ADE3-8622-714A-B6C7-DE542EA6C24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83131" y="2383436"/>
            <a:ext cx="5625738" cy="103127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44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POS</a:t>
            </a:r>
            <a:endParaRPr lang="en-US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C56A07E-E9FC-4444-A843-AE8A2CBEFAD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3131" y="3471864"/>
            <a:ext cx="5625738" cy="56049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中文</a:t>
            </a:r>
            <a:r>
              <a:rPr lang="zh-CN" altLang="en-US" dirty="0"/>
              <a:t>翻译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592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for english"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00727A0-C864-F643-8AF5-A6A8012340A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106"/>
          </a:xfrm>
          <a:prstGeom prst="rect">
            <a:avLst/>
          </a:prstGeom>
        </p:spPr>
      </p:pic>
      <p:sp>
        <p:nvSpPr>
          <p:cNvPr id="91" name="Text Placeholder 6">
            <a:extLst>
              <a:ext uri="{FF2B5EF4-FFF2-40B4-BE49-F238E27FC236}">
                <a16:creationId xmlns:a16="http://schemas.microsoft.com/office/drawing/2014/main" id="{24C3FF9E-7065-F74E-BBE4-40BDC1CA7B1F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74551" y="685760"/>
            <a:ext cx="6997849" cy="2143125"/>
          </a:xfrm>
          <a:prstGeom prst="rect">
            <a:avLst/>
          </a:prstGeom>
        </p:spPr>
        <p:txBody>
          <a:bodyPr vert="horz" anchor="b"/>
          <a:lstStyle>
            <a:lvl1pPr marL="0" indent="0" algn="l">
              <a:buNone/>
              <a:defRPr sz="4000" b="0" i="0">
                <a:solidFill>
                  <a:schemeClr val="accent3">
                    <a:lumMod val="75000"/>
                  </a:schemeClr>
                </a:solidFill>
                <a:latin typeface="Roboto Black" pitchFamily="2" charset="0"/>
                <a:ea typeface="Roboto Black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endParaRPr lang="en-US" dirty="0"/>
          </a:p>
        </p:txBody>
      </p: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F5CDB6B1-91C8-6B40-BBBD-7C6446BC9D7C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74551" y="3335551"/>
            <a:ext cx="6997849" cy="1131008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buNone/>
              <a:defRPr sz="2400" b="0" i="0" spc="30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Subtitle</a:t>
            </a:r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AD5B537-5D39-554B-A1F8-4FCE13B53844}"/>
              </a:ext>
            </a:extLst>
          </p:cNvPr>
          <p:cNvSpPr/>
          <p:nvPr userDrawn="1"/>
        </p:nvSpPr>
        <p:spPr>
          <a:xfrm>
            <a:off x="882157" y="3055652"/>
            <a:ext cx="1080000" cy="7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1DC6E06-0B92-4D43-AAAB-27EB3F9DAB9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36360" y="1831761"/>
            <a:ext cx="1238024" cy="1238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54CFAF-3A09-494F-949D-D584E354844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4551" y="5611950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3757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on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7BEFA54E-8B5B-DA4D-9242-DB9F67C32D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8739" y="0"/>
            <a:ext cx="12229963" cy="6875448"/>
          </a:xfrm>
          <a:prstGeom prst="rect">
            <a:avLst/>
          </a:prstGeom>
        </p:spPr>
      </p:pic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89D0A14-5F69-1F4C-9DD9-906AAEA3790E}"/>
              </a:ext>
            </a:extLst>
          </p:cNvPr>
          <p:cNvSpPr/>
          <p:nvPr userDrawn="1"/>
        </p:nvSpPr>
        <p:spPr>
          <a:xfrm>
            <a:off x="5761200" y="980728"/>
            <a:ext cx="669600" cy="32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25C6983E-044F-E84B-B3F0-74B52BD9802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61200" y="980728"/>
            <a:ext cx="669600" cy="32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Roboto" pitchFamily="2" charset="0"/>
                <a:ea typeface="Roboto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altLang="zh-CN" dirty="0"/>
              <a:t>pos</a:t>
            </a:r>
            <a:endParaRPr lang="en-JP" dirty="0"/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7D4053B6-1A91-3143-B4AF-30397BBF29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15479" y="1402609"/>
            <a:ext cx="9361042" cy="130061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word</a:t>
            </a:r>
            <a:endParaRPr lang="en-JP" dirty="0"/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D4875BA1-B601-D848-90E5-D0E62665A5F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5479" y="2801103"/>
            <a:ext cx="9361042" cy="305824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5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6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11175714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on layout with examp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7BEFA54E-8B5B-DA4D-9242-DB9F67C32D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8739" y="0"/>
            <a:ext cx="12229963" cy="6875448"/>
          </a:xfrm>
          <a:prstGeom prst="rect">
            <a:avLst/>
          </a:prstGeom>
        </p:spPr>
      </p:pic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89D0A14-5F69-1F4C-9DD9-906AAEA3790E}"/>
              </a:ext>
            </a:extLst>
          </p:cNvPr>
          <p:cNvSpPr/>
          <p:nvPr userDrawn="1"/>
        </p:nvSpPr>
        <p:spPr>
          <a:xfrm>
            <a:off x="5015879" y="980728"/>
            <a:ext cx="669600" cy="32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F99851-6F44-5047-A39F-9FBB4472FC3D}"/>
              </a:ext>
            </a:extLst>
          </p:cNvPr>
          <p:cNvCxnSpPr>
            <a:cxnSpLocks/>
          </p:cNvCxnSpPr>
          <p:nvPr userDrawn="1"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25C6983E-044F-E84B-B3F0-74B52BD9802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15879" y="982452"/>
            <a:ext cx="669600" cy="32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Roboto" pitchFamily="2" charset="0"/>
                <a:ea typeface="Roboto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altLang="zh-CN" dirty="0"/>
              <a:t>pos</a:t>
            </a:r>
            <a:endParaRPr lang="en-JP" dirty="0"/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7D4053B6-1A91-3143-B4AF-30397BBF29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1402609"/>
            <a:ext cx="5756284" cy="1300613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5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word</a:t>
            </a:r>
            <a:endParaRPr lang="en-JP" dirty="0"/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D4875BA1-B601-D848-90E5-D0E62665A5F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2801103"/>
            <a:ext cx="5756284" cy="3058247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5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6</a:t>
            </a:r>
            <a:endParaRPr lang="en-JP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4F54E28-823B-CC45-9F21-AF6E2FE4CD55}"/>
              </a:ext>
            </a:extLst>
          </p:cNvPr>
          <p:cNvSpPr/>
          <p:nvPr userDrawn="1"/>
        </p:nvSpPr>
        <p:spPr>
          <a:xfrm>
            <a:off x="6415088" y="980728"/>
            <a:ext cx="761032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例句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4AD4C2CB-F27B-B14B-A96F-C330F314FD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58268" y="1423672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E219D414-5CE4-694C-8C0A-739BF2B1CE3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58268" y="2118419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翻译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904FB3A9-4E57-B940-B688-8A296D5715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58268" y="2581081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JP" dirty="0"/>
          </a:p>
        </p:txBody>
      </p:sp>
      <p:sp>
        <p:nvSpPr>
          <p:cNvPr id="37" name="Text Placeholder 6">
            <a:extLst>
              <a:ext uri="{FF2B5EF4-FFF2-40B4-BE49-F238E27FC236}">
                <a16:creationId xmlns:a16="http://schemas.microsoft.com/office/drawing/2014/main" id="{81A4C1F4-F470-B34C-BEB7-600CBFAD5F1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58268" y="3263825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翻译 </a:t>
            </a:r>
            <a:r>
              <a:rPr lang="en-US" altLang="zh-CN" dirty="0"/>
              <a:t>2</a:t>
            </a:r>
            <a:endParaRPr lang="en-JP" dirty="0"/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464A3B0C-4915-4A4D-9691-B106C65C046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58268" y="3727216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JP" dirty="0"/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F6F54114-5695-C24B-A9D4-31CB98DF9D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58268" y="4416019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翻译 </a:t>
            </a:r>
            <a:r>
              <a:rPr lang="en-US" altLang="zh-CN" dirty="0"/>
              <a:t>3</a:t>
            </a:r>
            <a:endParaRPr lang="en-JP" dirty="0"/>
          </a:p>
        </p:txBody>
      </p:sp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59B15C1E-FD78-4D43-8D91-573D81AE48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58268" y="4878632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endParaRPr lang="en-JP" dirty="0"/>
          </a:p>
        </p:txBody>
      </p:sp>
      <p:sp>
        <p:nvSpPr>
          <p:cNvPr id="41" name="Text Placeholder 6">
            <a:extLst>
              <a:ext uri="{FF2B5EF4-FFF2-40B4-BE49-F238E27FC236}">
                <a16:creationId xmlns:a16="http://schemas.microsoft.com/office/drawing/2014/main" id="{56D70A3E-EF68-B148-913F-65CF0E86BAC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58268" y="5567435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翻译 </a:t>
            </a:r>
            <a:r>
              <a:rPr lang="en-US" altLang="zh-CN" dirty="0"/>
              <a:t>4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4022141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68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11D472-279B-5B42-AD8F-D6EF9792DB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-1"/>
            <a:ext cx="12221224" cy="687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053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D29A84-597E-9044-A9AC-C1A3F512A8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198927" cy="68580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B09844E1-DDCC-2F4A-9F36-3DBE5642B30F}"/>
              </a:ext>
            </a:extLst>
          </p:cNvPr>
          <p:cNvSpPr txBox="1"/>
          <p:nvPr userDrawn="1"/>
        </p:nvSpPr>
        <p:spPr>
          <a:xfrm>
            <a:off x="3661954" y="3316395"/>
            <a:ext cx="4868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0" i="0" spc="300" dirty="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歧舌</a:t>
            </a:r>
            <a:r>
              <a:rPr lang="en-US" altLang="zh-CN" sz="2800" b="0" i="0" spc="300" dirty="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AI</a:t>
            </a:r>
            <a:r>
              <a:rPr lang="zh-CN" altLang="en-US" sz="2800" b="0" i="0" spc="300" dirty="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备课助教</a:t>
            </a:r>
            <a:endParaRPr lang="en-CN" sz="2800" b="0" i="0" spc="300" dirty="0">
              <a:solidFill>
                <a:schemeClr val="accent3">
                  <a:lumMod val="7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F62947-62CC-8544-8364-BB6A7925BE22}"/>
              </a:ext>
            </a:extLst>
          </p:cNvPr>
          <p:cNvSpPr txBox="1"/>
          <p:nvPr userDrawn="1"/>
        </p:nvSpPr>
        <p:spPr>
          <a:xfrm>
            <a:off x="4695314" y="3855067"/>
            <a:ext cx="2801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spc="300" dirty="0">
                <a:solidFill>
                  <a:schemeClr val="accent3">
                    <a:lumMod val="75000"/>
                  </a:schemeClr>
                </a:solidFill>
                <a:latin typeface="PingFang SC Medium" panose="020B0400000000000000" pitchFamily="34" charset="-122"/>
                <a:ea typeface="PingFang SC Medium" panose="020B0400000000000000" pitchFamily="34" charset="-122"/>
              </a:rPr>
              <a:t>英语</a:t>
            </a:r>
            <a:endParaRPr lang="en-CN" sz="2400" b="0" i="0" spc="300" dirty="0">
              <a:solidFill>
                <a:schemeClr val="accent3">
                  <a:lumMod val="75000"/>
                </a:schemeClr>
              </a:solidFill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EA518E-9B5C-E84C-8590-28A28376CA1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76988" y="1990305"/>
            <a:ext cx="1238024" cy="12380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22076D-892E-C949-AF29-BADBF8022C9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646000" y="5611950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306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d cou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28D393-1424-A947-9556-83BB6DD036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464" y="0"/>
            <a:ext cx="12198928" cy="6858000"/>
          </a:xfrm>
          <a:prstGeom prst="rect">
            <a:avLst/>
          </a:prstGeom>
        </p:spPr>
      </p:pic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63BF1E44-C241-4649-A08E-A74F0B8C0F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43672" y="1756226"/>
            <a:ext cx="2736305" cy="792865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4800" b="1" i="0">
                <a:solidFill>
                  <a:schemeClr val="accent3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Count</a:t>
            </a:r>
            <a:endParaRPr lang="en-US" dirty="0"/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46FFB427-AD5C-8049-859C-245DA3BF93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43672" y="2565681"/>
            <a:ext cx="2736305" cy="45016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000" b="0" i="0">
                <a:solidFill>
                  <a:schemeClr val="accent3">
                    <a:lumMod val="75000"/>
                    <a:alpha val="75000"/>
                  </a:schemeClr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Noun</a:t>
            </a:r>
            <a:endParaRPr lang="en-US" dirty="0"/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61D9F235-1963-FB46-98D5-8117FA918A6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84032" y="1772816"/>
            <a:ext cx="2736304" cy="792865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4800" b="1" i="0">
                <a:solidFill>
                  <a:schemeClr val="accent3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Count</a:t>
            </a:r>
            <a:endParaRPr lang="en-US" dirty="0"/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A46AEF7F-5E3F-784D-A3AB-229EC07D6F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84032" y="2572253"/>
            <a:ext cx="2736304" cy="45016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000" b="0" i="0">
                <a:solidFill>
                  <a:schemeClr val="accent3">
                    <a:lumMod val="75000"/>
                    <a:alpha val="75000"/>
                  </a:schemeClr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Adjective</a:t>
            </a:r>
            <a:endParaRPr lang="en-US" dirty="0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F19CD6CB-4A0E-854D-9CF0-B57DC1E2F8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11824" y="3772941"/>
            <a:ext cx="2736305" cy="750725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4800" b="1" i="0">
                <a:solidFill>
                  <a:schemeClr val="accent3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Count</a:t>
            </a:r>
            <a:endParaRPr lang="en-US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2D308670-0A9E-E04E-AAED-1888BAAC0AB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1824" y="4530212"/>
            <a:ext cx="2736305" cy="48656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000" b="0" i="0">
                <a:solidFill>
                  <a:schemeClr val="accent3">
                    <a:lumMod val="75000"/>
                    <a:alpha val="75000"/>
                  </a:schemeClr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Verb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541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for nou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9332BA-0FD2-594D-BDF6-09817D71D2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198927" cy="6858000"/>
          </a:xfrm>
          <a:prstGeom prst="rect">
            <a:avLst/>
          </a:prstGeom>
        </p:spPr>
      </p:pic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5F4ADE3-8622-714A-B6C7-DE542EA6C24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9386" y="2383436"/>
            <a:ext cx="5713228" cy="103127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44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Noun</a:t>
            </a:r>
            <a:endParaRPr lang="en-US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C56A07E-E9FC-4444-A843-AE8A2CBEFAD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9386" y="3471864"/>
            <a:ext cx="5713228" cy="56049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US" dirty="0"/>
              <a:t>名词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277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nou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64CE1A7C-CAD8-744A-811C-8777A474C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221225" cy="6870536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F240552-C9E5-5E4F-AAB2-8E2982F9FD3C}"/>
              </a:ext>
            </a:extLst>
          </p:cNvPr>
          <p:cNvSpPr/>
          <p:nvPr userDrawn="1"/>
        </p:nvSpPr>
        <p:spPr>
          <a:xfrm>
            <a:off x="5758959" y="1062902"/>
            <a:ext cx="669600" cy="32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0E96AF-F586-3243-ACF1-FD2B5D10F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58959" y="1052736"/>
            <a:ext cx="669600" cy="32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Roboto" pitchFamily="2" charset="0"/>
                <a:ea typeface="Roboto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n</a:t>
            </a:r>
            <a:r>
              <a:rPr lang="en-JP" dirty="0"/>
              <a:t>.</a:t>
            </a:r>
          </a:p>
        </p:txBody>
      </p:sp>
      <p:sp>
        <p:nvSpPr>
          <p:cNvPr id="53" name="Text Placeholder 6">
            <a:extLst>
              <a:ext uri="{FF2B5EF4-FFF2-40B4-BE49-F238E27FC236}">
                <a16:creationId xmlns:a16="http://schemas.microsoft.com/office/drawing/2014/main" id="{FE966760-E5A1-5B4E-BCB8-D2999A82721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47799" y="1484784"/>
            <a:ext cx="9696401" cy="130061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noun</a:t>
            </a:r>
            <a:endParaRPr lang="en-JP" dirty="0"/>
          </a:p>
        </p:txBody>
      </p:sp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FB90C090-45A5-F849-A90C-BEEF045674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47799" y="2883278"/>
            <a:ext cx="9696401" cy="305824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5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6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144909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un with examp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64CE1A7C-CAD8-744A-811C-8777A474C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-17777"/>
            <a:ext cx="12221225" cy="6870536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F240552-C9E5-5E4F-AAB2-8E2982F9FD3C}"/>
              </a:ext>
            </a:extLst>
          </p:cNvPr>
          <p:cNvSpPr/>
          <p:nvPr userDrawn="1"/>
        </p:nvSpPr>
        <p:spPr>
          <a:xfrm>
            <a:off x="4994600" y="947559"/>
            <a:ext cx="669600" cy="32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7B0950A-2FDA-924B-BFF8-E5629FE778C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0E96AF-F586-3243-ACF1-FD2B5D10F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94601" y="940315"/>
            <a:ext cx="669599" cy="32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Roboto" pitchFamily="2" charset="0"/>
                <a:ea typeface="Roboto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n</a:t>
            </a:r>
            <a:r>
              <a:rPr lang="en-JP" dirty="0"/>
              <a:t>.</a:t>
            </a:r>
          </a:p>
        </p:txBody>
      </p:sp>
      <p:sp>
        <p:nvSpPr>
          <p:cNvPr id="53" name="Text Placeholder 6">
            <a:extLst>
              <a:ext uri="{FF2B5EF4-FFF2-40B4-BE49-F238E27FC236}">
                <a16:creationId xmlns:a16="http://schemas.microsoft.com/office/drawing/2014/main" id="{FE966760-E5A1-5B4E-BCB8-D2999A82721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1402609"/>
            <a:ext cx="5756284" cy="1300613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5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noun</a:t>
            </a:r>
            <a:endParaRPr lang="en-JP" dirty="0"/>
          </a:p>
        </p:txBody>
      </p:sp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FB90C090-45A5-F849-A90C-BEEF045674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2801103"/>
            <a:ext cx="5756284" cy="3058247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5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6</a:t>
            </a:r>
            <a:endParaRPr lang="en-JP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87B8540-175F-6549-B6A1-2E535E8EF3CF}"/>
              </a:ext>
            </a:extLst>
          </p:cNvPr>
          <p:cNvSpPr/>
          <p:nvPr userDrawn="1"/>
        </p:nvSpPr>
        <p:spPr>
          <a:xfrm>
            <a:off x="6358268" y="980728"/>
            <a:ext cx="761032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例句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06994839-8FE8-6E43-8918-4D7D44F02D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58268" y="1423672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816F5A4-C3D2-854B-ABC8-F66C643EE4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58268" y="2118419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翻译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CF73F8A-79A6-8B45-80FF-2449DD7E715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58268" y="2581081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JP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6D94A5CC-3BDE-784D-82EA-FEA7B34C9CF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58268" y="3263825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翻译 </a:t>
            </a:r>
            <a:r>
              <a:rPr lang="en-US" altLang="zh-CN" dirty="0"/>
              <a:t>2</a:t>
            </a:r>
            <a:endParaRPr lang="en-JP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F9B50DCC-A84C-A64B-89FC-40EE28A7E87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58268" y="3727216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JP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0BBC6236-F0EF-2D41-BDBC-922BED4B9B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58268" y="4416019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翻译 </a:t>
            </a:r>
            <a:r>
              <a:rPr lang="en-US" altLang="zh-CN" dirty="0"/>
              <a:t>3</a:t>
            </a:r>
            <a:endParaRPr lang="en-JP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CC1D25C-4F08-D748-A9A2-136F6A6BFF3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58268" y="4878632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endParaRPr lang="en-JP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99A6D220-4B7F-584B-BCD3-BB0D49E94AC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58268" y="5567435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翻译 </a:t>
            </a:r>
            <a:r>
              <a:rPr lang="en-US" altLang="zh-CN" dirty="0"/>
              <a:t>4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847552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6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un with extens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64CE1A7C-CAD8-744A-811C-8777A474C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221225" cy="6870536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F240552-C9E5-5E4F-AAB2-8E2982F9FD3C}"/>
              </a:ext>
            </a:extLst>
          </p:cNvPr>
          <p:cNvSpPr/>
          <p:nvPr userDrawn="1"/>
        </p:nvSpPr>
        <p:spPr>
          <a:xfrm>
            <a:off x="4720629" y="965166"/>
            <a:ext cx="936000" cy="32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3C38A53-AEFA-BD48-95DB-E59461D01E2B}"/>
              </a:ext>
            </a:extLst>
          </p:cNvPr>
          <p:cNvSpPr/>
          <p:nvPr userDrawn="1"/>
        </p:nvSpPr>
        <p:spPr>
          <a:xfrm>
            <a:off x="6415088" y="1484784"/>
            <a:ext cx="627348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单数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0B4239A-2331-584B-AA11-8BF68BA5FB62}"/>
              </a:ext>
            </a:extLst>
          </p:cNvPr>
          <p:cNvSpPr/>
          <p:nvPr userDrawn="1"/>
        </p:nvSpPr>
        <p:spPr>
          <a:xfrm>
            <a:off x="6415088" y="2116669"/>
            <a:ext cx="627348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复数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7B0950A-2FDA-924B-BFF8-E5629FE778C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-6132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0E96AF-F586-3243-ACF1-FD2B5D10F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31256" y="979369"/>
            <a:ext cx="936000" cy="32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i="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n. </a:t>
            </a:r>
            <a:r>
              <a:rPr lang="zh-CN" altLang="en-US" dirty="0"/>
              <a:t>说明</a:t>
            </a:r>
            <a:endParaRPr lang="en-JP" dirty="0"/>
          </a:p>
        </p:txBody>
      </p:sp>
      <p:sp>
        <p:nvSpPr>
          <p:cNvPr id="53" name="Text Placeholder 6">
            <a:extLst>
              <a:ext uri="{FF2B5EF4-FFF2-40B4-BE49-F238E27FC236}">
                <a16:creationId xmlns:a16="http://schemas.microsoft.com/office/drawing/2014/main" id="{FE966760-E5A1-5B4E-BCB8-D2999A82721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1420216"/>
            <a:ext cx="5756284" cy="1300613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5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noun</a:t>
            </a:r>
          </a:p>
        </p:txBody>
      </p:sp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FB90C090-45A5-F849-A90C-BEEF045674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2818710"/>
            <a:ext cx="5756284" cy="3058247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5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6</a:t>
            </a:r>
            <a:endParaRPr lang="en-JP" dirty="0"/>
          </a:p>
        </p:txBody>
      </p:sp>
      <p:sp>
        <p:nvSpPr>
          <p:cNvPr id="55" name="Text Placeholder 6">
            <a:extLst>
              <a:ext uri="{FF2B5EF4-FFF2-40B4-BE49-F238E27FC236}">
                <a16:creationId xmlns:a16="http://schemas.microsoft.com/office/drawing/2014/main" id="{DAFB5A77-CA21-6547-9045-AA48F1B4B3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76123" y="1410649"/>
            <a:ext cx="4686790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noun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DC9DE555-235D-844E-81F7-2719FE0EBE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65495" y="2046799"/>
            <a:ext cx="4686790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noun</a:t>
            </a:r>
          </a:p>
        </p:txBody>
      </p:sp>
    </p:spTree>
    <p:extLst>
      <p:ext uri="{BB962C8B-B14F-4D97-AF65-F5344CB8AC3E}">
        <p14:creationId xmlns:p14="http://schemas.microsoft.com/office/powerpoint/2010/main" val="37593213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6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un with extension and examp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64CE1A7C-CAD8-744A-811C-8777A474C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221225" cy="6870536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F240552-C9E5-5E4F-AAB2-8E2982F9FD3C}"/>
              </a:ext>
            </a:extLst>
          </p:cNvPr>
          <p:cNvSpPr/>
          <p:nvPr userDrawn="1"/>
        </p:nvSpPr>
        <p:spPr>
          <a:xfrm>
            <a:off x="4728200" y="1250718"/>
            <a:ext cx="936000" cy="324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3C38A53-AEFA-BD48-95DB-E59461D01E2B}"/>
              </a:ext>
            </a:extLst>
          </p:cNvPr>
          <p:cNvSpPr/>
          <p:nvPr userDrawn="1"/>
        </p:nvSpPr>
        <p:spPr>
          <a:xfrm>
            <a:off x="6435719" y="940706"/>
            <a:ext cx="684480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单数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1297492-3B68-244D-8DA3-543FF1E293DD}"/>
              </a:ext>
            </a:extLst>
          </p:cNvPr>
          <p:cNvSpPr/>
          <p:nvPr userDrawn="1"/>
        </p:nvSpPr>
        <p:spPr>
          <a:xfrm>
            <a:off x="6435719" y="1522168"/>
            <a:ext cx="684480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复数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C7060F9A-B002-E14E-BF84-FA6FD0984605}"/>
              </a:ext>
            </a:extLst>
          </p:cNvPr>
          <p:cNvSpPr/>
          <p:nvPr userDrawn="1"/>
        </p:nvSpPr>
        <p:spPr>
          <a:xfrm>
            <a:off x="6435719" y="2512515"/>
            <a:ext cx="684480" cy="324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例句</a:t>
            </a:r>
            <a:endParaRPr lang="en-JP" sz="1200" b="0" i="0" dirty="0">
              <a:solidFill>
                <a:schemeClr val="tx1">
                  <a:lumMod val="50000"/>
                  <a:lumOff val="5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75EBCBA-02B2-4B43-95D6-89854EDDA3F9}"/>
              </a:ext>
            </a:extLst>
          </p:cNvPr>
          <p:cNvCxnSpPr>
            <a:cxnSpLocks/>
          </p:cNvCxnSpPr>
          <p:nvPr userDrawn="1"/>
        </p:nvCxnSpPr>
        <p:spPr>
          <a:xfrm flipH="1">
            <a:off x="6096000" y="2204864"/>
            <a:ext cx="60960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7B0950A-2FDA-924B-BFF8-E5629FE778C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0E96AF-F586-3243-ACF1-FD2B5D10F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28200" y="1264706"/>
            <a:ext cx="936000" cy="324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i="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n. </a:t>
            </a:r>
            <a:r>
              <a:rPr lang="zh-CN" altLang="en-US" dirty="0"/>
              <a:t>说明</a:t>
            </a:r>
            <a:endParaRPr lang="en-JP" dirty="0"/>
          </a:p>
        </p:txBody>
      </p:sp>
      <p:sp>
        <p:nvSpPr>
          <p:cNvPr id="53" name="Text Placeholder 6">
            <a:extLst>
              <a:ext uri="{FF2B5EF4-FFF2-40B4-BE49-F238E27FC236}">
                <a16:creationId xmlns:a16="http://schemas.microsoft.com/office/drawing/2014/main" id="{FE966760-E5A1-5B4E-BCB8-D2999A82721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1705768"/>
            <a:ext cx="5756284" cy="1300613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5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noun</a:t>
            </a:r>
          </a:p>
        </p:txBody>
      </p:sp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FB90C090-45A5-F849-A90C-BEEF045674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3104262"/>
            <a:ext cx="5756284" cy="3058247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5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6</a:t>
            </a:r>
            <a:endParaRPr lang="en-JP" dirty="0"/>
          </a:p>
        </p:txBody>
      </p:sp>
      <p:sp>
        <p:nvSpPr>
          <p:cNvPr id="55" name="Text Placeholder 6">
            <a:extLst>
              <a:ext uri="{FF2B5EF4-FFF2-40B4-BE49-F238E27FC236}">
                <a16:creationId xmlns:a16="http://schemas.microsoft.com/office/drawing/2014/main" id="{DAFB5A77-CA21-6547-9045-AA48F1B4B3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68760" y="861436"/>
            <a:ext cx="4570660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JP" dirty="0"/>
              <a:t>noun</a:t>
            </a:r>
          </a:p>
        </p:txBody>
      </p:sp>
      <p:sp>
        <p:nvSpPr>
          <p:cNvPr id="56" name="Text Placeholder 6">
            <a:extLst>
              <a:ext uri="{FF2B5EF4-FFF2-40B4-BE49-F238E27FC236}">
                <a16:creationId xmlns:a16="http://schemas.microsoft.com/office/drawing/2014/main" id="{667A1113-3B28-084A-BF1A-DA69F335C1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68760" y="1435614"/>
            <a:ext cx="4570660" cy="47227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noun</a:t>
            </a:r>
            <a:endParaRPr lang="en-JP" dirty="0"/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150DFC4D-41D9-3D42-BA88-AE424CEEAE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35719" y="2925076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43DD148E-3115-3A42-9781-F7577FB40F0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35719" y="3585606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JP" dirty="0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10D3511B-A864-3648-9C58-A644A2AC42B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35719" y="4047566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7DA0161F-4DCD-9F4B-AC4D-EC6760C036F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35719" y="4715202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JP" dirty="0"/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0ADCF3F8-C7AD-914A-B101-66B35B8CD74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35719" y="5171513"/>
            <a:ext cx="5400000" cy="64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en-US" altLang="zh-CN" dirty="0"/>
              <a:t>Sentence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JP" dirty="0"/>
          </a:p>
        </p:txBody>
      </p:sp>
      <p:sp>
        <p:nvSpPr>
          <p:cNvPr id="35" name="Text Placeholder 6">
            <a:extLst>
              <a:ext uri="{FF2B5EF4-FFF2-40B4-BE49-F238E27FC236}">
                <a16:creationId xmlns:a16="http://schemas.microsoft.com/office/drawing/2014/main" id="{49344155-6B55-274B-AD22-28B07463007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35719" y="5838509"/>
            <a:ext cx="5400000" cy="324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>
                    <a:lumMod val="50000"/>
                    <a:lumOff val="5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  <a:lvl2pPr marL="324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2pPr>
            <a:lvl3pPr marL="630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3pPr>
            <a:lvl4pPr marL="100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4pPr>
            <a:lvl5pPr marL="1368000" indent="0">
              <a:buNone/>
              <a:defRPr sz="1200" b="0" i="0"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5pPr>
          </a:lstStyle>
          <a:p>
            <a:pPr lvl="0"/>
            <a:r>
              <a:rPr lang="zh-CN" altLang="en-JP" dirty="0"/>
              <a:t>翻译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10990422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6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for adj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52708E5-36E6-A745-BAD7-9E740C5D2C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198927" cy="6858000"/>
          </a:xfrm>
          <a:prstGeom prst="rect">
            <a:avLst/>
          </a:prstGeom>
        </p:spPr>
      </p:pic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5F4ADE3-8622-714A-B6C7-DE542EA6C24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61509" y="2383436"/>
            <a:ext cx="5468982" cy="103127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44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Adjective</a:t>
            </a:r>
            <a:endParaRPr lang="en-US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C56A07E-E9FC-4444-A843-AE8A2CBEFAD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61509" y="3471864"/>
            <a:ext cx="5468982" cy="56049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US" dirty="0"/>
              <a:t>形容词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699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86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936" r:id="rId2"/>
    <p:sldLayoutId id="2147483937" r:id="rId3"/>
    <p:sldLayoutId id="2147483857" r:id="rId4"/>
    <p:sldLayoutId id="2147483944" r:id="rId5"/>
    <p:sldLayoutId id="2147483945" r:id="rId6"/>
    <p:sldLayoutId id="2147483946" r:id="rId7"/>
    <p:sldLayoutId id="2147483947" r:id="rId8"/>
    <p:sldLayoutId id="2147483926" r:id="rId9"/>
    <p:sldLayoutId id="2147483948" r:id="rId10"/>
    <p:sldLayoutId id="2147483949" r:id="rId11"/>
    <p:sldLayoutId id="2147483950" r:id="rId12"/>
    <p:sldLayoutId id="2147483951" r:id="rId13"/>
    <p:sldLayoutId id="2147483927" r:id="rId14"/>
    <p:sldLayoutId id="2147483942" r:id="rId15"/>
    <p:sldLayoutId id="2147483943" r:id="rId16"/>
    <p:sldLayoutId id="2147483941" r:id="rId17"/>
    <p:sldLayoutId id="2147483940" r:id="rId18"/>
    <p:sldLayoutId id="2147483935" r:id="rId19"/>
    <p:sldLayoutId id="2147483953" r:id="rId20"/>
    <p:sldLayoutId id="2147483952" r:id="rId21"/>
    <p:sldLayoutId id="2147483931" r:id="rId22"/>
    <p:sldLayoutId id="2147483928" r:id="rId23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379AFC-3307-9B42-BA15-1591512391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3966C-15D2-1145-AC0D-53E65A409C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0048995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{6520AC73-05CB-1941-9BBB-86337A561347}tf10001123</Template>
  <TotalTime>19170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PingFang SC</vt:lpstr>
      <vt:lpstr>PingFang SC Light</vt:lpstr>
      <vt:lpstr>PingFang SC Medium</vt:lpstr>
      <vt:lpstr>Calibri</vt:lpstr>
      <vt:lpstr>Gill Sans MT</vt:lpstr>
      <vt:lpstr>Helvetica Neue</vt:lpstr>
      <vt:lpstr>Roboto</vt:lpstr>
      <vt:lpstr>Roboto Black</vt:lpstr>
      <vt:lpstr>Roboto Medium</vt:lpstr>
      <vt:lpstr>Wingdings 2</vt:lpstr>
      <vt:lpstr>Dividend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333</cp:revision>
  <dcterms:created xsi:type="dcterms:W3CDTF">2020-05-07T05:46:50Z</dcterms:created>
  <dcterms:modified xsi:type="dcterms:W3CDTF">2020-11-21T04:49:06Z</dcterms:modified>
</cp:coreProperties>
</file>