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B5E"/>
    <a:srgbClr val="39416F"/>
    <a:srgbClr val="EFF2F9"/>
    <a:srgbClr val="22274F"/>
    <a:srgbClr val="050818"/>
    <a:srgbClr val="EA473E"/>
    <a:srgbClr val="4B0707"/>
    <a:srgbClr val="FFF9F2"/>
    <a:srgbClr val="A78078"/>
    <a:srgbClr val="F36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/>
    <p:restoredTop sz="86401"/>
  </p:normalViewPr>
  <p:slideViewPr>
    <p:cSldViewPr snapToObjects="1">
      <p:cViewPr varScale="1">
        <p:scale>
          <a:sx n="117" d="100"/>
          <a:sy n="117" d="100"/>
        </p:scale>
        <p:origin x="184" y="3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6" d="100"/>
          <a:sy n="96" d="100"/>
        </p:scale>
        <p:origin x="248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7307-2D32-1C49-A664-3E09AADAF8D1}" type="datetimeFigureOut">
              <a:rPr lang="en-CN" smtClean="0"/>
              <a:t>11/21/20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F33B1-1BB7-4C4E-9A2D-DE0B4408F1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2845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for chines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5BCA9A-71A9-0C4E-9C6A-65BBF40C60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64" y="0"/>
            <a:ext cx="12198928" cy="6858000"/>
          </a:xfrm>
          <a:prstGeom prst="rect">
            <a:avLst/>
          </a:prstGeom>
        </p:spPr>
      </p:pic>
      <p:sp>
        <p:nvSpPr>
          <p:cNvPr id="91" name="Text Placeholder 6">
            <a:extLst>
              <a:ext uri="{FF2B5EF4-FFF2-40B4-BE49-F238E27FC236}">
                <a16:creationId xmlns:a16="http://schemas.microsoft.com/office/drawing/2014/main" id="{24C3FF9E-7065-F74E-BBE4-40BDC1CA7B1F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4551" y="685760"/>
            <a:ext cx="7409681" cy="2143125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64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F5CDB6B1-91C8-6B40-BBBD-7C6446BC9D7C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74551" y="3335551"/>
            <a:ext cx="7409681" cy="1131008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3600" b="0" i="0" spc="30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D5B537-5D39-554B-A1F8-4FCE13B53844}"/>
              </a:ext>
            </a:extLst>
          </p:cNvPr>
          <p:cNvSpPr/>
          <p:nvPr userDrawn="1"/>
        </p:nvSpPr>
        <p:spPr>
          <a:xfrm>
            <a:off x="882157" y="3055651"/>
            <a:ext cx="1080000" cy="7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C619579-9367-324E-AF98-EEE7E28A99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36360" y="1831761"/>
            <a:ext cx="1238024" cy="12380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807514-6996-DF4B-8E3D-F265E41947D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551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adjecti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0C2195E-54FB-BE44-8840-DA024FAF20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47"/>
            <a:ext cx="12192000" cy="685410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5761199" y="1031092"/>
            <a:ext cx="6696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61200" y="1030350"/>
            <a:ext cx="6696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adj</a:t>
            </a:r>
            <a:r>
              <a:rPr lang="en-JP" dirty="0"/>
              <a:t>.</a:t>
            </a:r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47799" y="1484784"/>
            <a:ext cx="9696401" cy="13006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adjective</a:t>
            </a:r>
            <a:endParaRPr lang="en-JP" dirty="0"/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7799" y="2883278"/>
            <a:ext cx="9696401" cy="305824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15198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jective with examp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A13541F-A40C-FE4F-B91B-26AEBC193A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47"/>
            <a:ext cx="12192000" cy="685410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4994599" y="980895"/>
            <a:ext cx="6696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94600" y="980728"/>
            <a:ext cx="6696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adj</a:t>
            </a:r>
            <a:r>
              <a:rPr lang="en-JP" dirty="0"/>
              <a:t>.</a:t>
            </a:r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402609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adjective</a:t>
            </a:r>
            <a:endParaRPr lang="en-JP" dirty="0"/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2801103"/>
            <a:ext cx="5756284" cy="3090332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7B8540-175F-6549-B6A1-2E535E8EF3CF}"/>
              </a:ext>
            </a:extLst>
          </p:cNvPr>
          <p:cNvSpPr/>
          <p:nvPr userDrawn="1"/>
        </p:nvSpPr>
        <p:spPr>
          <a:xfrm>
            <a:off x="6358268" y="980728"/>
            <a:ext cx="66960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例句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6994839-8FE8-6E43-8918-4D7D44F02D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58268" y="142367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816F5A4-C3D2-854B-ABC8-F66C643EE4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58268" y="211841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CF73F8A-79A6-8B45-80FF-2449DD7E71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8268" y="2581081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D94A5CC-3BDE-784D-82EA-FEA7B34C9CF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58268" y="326382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F9B50DCC-A84C-A64B-89FC-40EE28A7E8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58268" y="3727216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0BBC6236-F0EF-2D41-BDBC-922BED4B9B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8268" y="441601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CC1D25C-4F08-D748-A9A2-136F6A6BFF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58268" y="487863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JP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9A6D220-4B7F-584B-BCD3-BB0D49E94AC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8268" y="556743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4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588131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jective with extens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9F0280E-0BF6-D94B-877D-C4B1FB7B8E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47"/>
            <a:ext cx="12192000" cy="685410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4584200" y="993858"/>
            <a:ext cx="10800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3C38A53-AEFA-BD48-95DB-E59461D01E2B}"/>
              </a:ext>
            </a:extLst>
          </p:cNvPr>
          <p:cNvSpPr/>
          <p:nvPr userDrawn="1"/>
        </p:nvSpPr>
        <p:spPr>
          <a:xfrm>
            <a:off x="6415088" y="1484784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原形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B4239A-2331-584B-AA11-8BF68BA5FB62}"/>
              </a:ext>
            </a:extLst>
          </p:cNvPr>
          <p:cNvSpPr/>
          <p:nvPr userDrawn="1"/>
        </p:nvSpPr>
        <p:spPr>
          <a:xfrm>
            <a:off x="6415088" y="2116669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比较级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-6132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84200" y="993858"/>
            <a:ext cx="10800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adj. </a:t>
            </a:r>
            <a:r>
              <a:rPr lang="zh-CN" altLang="en-US" dirty="0"/>
              <a:t>说明</a:t>
            </a:r>
            <a:endParaRPr lang="en-JP" dirty="0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420216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2818710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AFB5A77-CA21-6547-9045-AA48F1B4B3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61523" y="1410649"/>
            <a:ext cx="45013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DC9DE555-235D-844E-81F7-2719FE0EBE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0895" y="2046799"/>
            <a:ext cx="45013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7AB3786-9C4D-2449-8415-D91FBD28CAE0}"/>
              </a:ext>
            </a:extLst>
          </p:cNvPr>
          <p:cNvSpPr/>
          <p:nvPr userDrawn="1"/>
        </p:nvSpPr>
        <p:spPr>
          <a:xfrm>
            <a:off x="6415088" y="2752819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最高级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F65C241-53E5-F140-9F8D-2EF816AB9C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50895" y="2682949"/>
            <a:ext cx="45013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</p:spTree>
    <p:extLst>
      <p:ext uri="{BB962C8B-B14F-4D97-AF65-F5344CB8AC3E}">
        <p14:creationId xmlns:p14="http://schemas.microsoft.com/office/powerpoint/2010/main" val="2837212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jective with extension and examp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C0CE1CD-C759-A04D-A140-893400BB7E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47"/>
            <a:ext cx="12192000" cy="685410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4587256" y="1322799"/>
            <a:ext cx="10800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3C38A53-AEFA-BD48-95DB-E59461D01E2B}"/>
              </a:ext>
            </a:extLst>
          </p:cNvPr>
          <p:cNvSpPr/>
          <p:nvPr userDrawn="1"/>
        </p:nvSpPr>
        <p:spPr>
          <a:xfrm>
            <a:off x="6415088" y="773708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原形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B4239A-2331-584B-AA11-8BF68BA5FB62}"/>
              </a:ext>
            </a:extLst>
          </p:cNvPr>
          <p:cNvSpPr/>
          <p:nvPr userDrawn="1"/>
        </p:nvSpPr>
        <p:spPr>
          <a:xfrm>
            <a:off x="6415088" y="1272410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比较级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-6132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87256" y="1322799"/>
            <a:ext cx="10800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adj. </a:t>
            </a:r>
            <a:r>
              <a:rPr lang="zh-CN" altLang="en-US" dirty="0"/>
              <a:t>说明</a:t>
            </a:r>
            <a:endParaRPr lang="en-JP" dirty="0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744680"/>
            <a:ext cx="5756284" cy="1367939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3210500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AFB5A77-CA21-6547-9045-AA48F1B4B3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46151" y="699573"/>
            <a:ext cx="45013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DC9DE555-235D-844E-81F7-2719FE0EBE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0895" y="1202540"/>
            <a:ext cx="45013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7AB3786-9C4D-2449-8415-D91FBD28CAE0}"/>
              </a:ext>
            </a:extLst>
          </p:cNvPr>
          <p:cNvSpPr/>
          <p:nvPr userDrawn="1"/>
        </p:nvSpPr>
        <p:spPr>
          <a:xfrm>
            <a:off x="6415088" y="1744680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最高级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F65C241-53E5-F140-9F8D-2EF816AB9C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50895" y="1674810"/>
            <a:ext cx="45013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D6B3E3C-0E3D-F04D-A1F2-07BC7A90BF0C}"/>
              </a:ext>
            </a:extLst>
          </p:cNvPr>
          <p:cNvSpPr/>
          <p:nvPr userDrawn="1"/>
        </p:nvSpPr>
        <p:spPr>
          <a:xfrm>
            <a:off x="6415088" y="2657078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例句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DD508C-2D9B-A044-BEA0-4EBC309E8742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2372340"/>
            <a:ext cx="60960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F1C4F7E-DDD6-4242-884A-F5D29E5095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5087" y="308543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C32B80B0-AFAE-7544-BD45-84AA424BAEC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15087" y="3767603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44C914D5-35C4-0546-93FA-45C2C8AFB70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15087" y="4174004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4DE9CD7C-A572-8D46-93C0-6551BA97EC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15087" y="485617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49637B28-DEC1-4F47-9123-AB101E3D188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5087" y="5262576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362647B3-A970-BB4E-BBDC-5FBDC5F77F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5087" y="5944747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707075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or ver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6174FC-7A7A-974B-9847-A79A10CDF6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64" y="-1"/>
            <a:ext cx="12195464" cy="6856053"/>
          </a:xfrm>
          <a:prstGeom prst="rect">
            <a:avLst/>
          </a:prstGeo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5F4ADE3-8622-714A-B6C7-DE542EA6C2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96194" y="2383436"/>
            <a:ext cx="5599612" cy="103127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Verb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C56A07E-E9FC-4444-A843-AE8A2CBEFA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6194" y="3471864"/>
            <a:ext cx="5599612" cy="56049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动词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84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ver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E33491C-0FDD-544C-AFC7-3440F6FB87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47"/>
            <a:ext cx="12192000" cy="685410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5761200" y="1048839"/>
            <a:ext cx="6696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61200" y="1048839"/>
            <a:ext cx="6696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v.</a:t>
            </a:r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47799" y="1484784"/>
            <a:ext cx="9696401" cy="13006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7799" y="2883278"/>
            <a:ext cx="9696401" cy="305824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11068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b with examp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1572387-41A6-B542-8A49-D8E7E8630C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47"/>
            <a:ext cx="12192000" cy="685410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4994599" y="980728"/>
            <a:ext cx="6696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94600" y="980728"/>
            <a:ext cx="6696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v.</a:t>
            </a:r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402609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2801103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7B8540-175F-6549-B6A1-2E535E8EF3CF}"/>
              </a:ext>
            </a:extLst>
          </p:cNvPr>
          <p:cNvSpPr/>
          <p:nvPr userDrawn="1"/>
        </p:nvSpPr>
        <p:spPr>
          <a:xfrm>
            <a:off x="6415088" y="980728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例句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6994839-8FE8-6E43-8918-4D7D44F02D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58268" y="142367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816F5A4-C3D2-854B-ABC8-F66C643EE4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58268" y="211841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CF73F8A-79A6-8B45-80FF-2449DD7E71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8268" y="2581081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D94A5CC-3BDE-784D-82EA-FEA7B34C9CF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58268" y="326382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F9B50DCC-A84C-A64B-89FC-40EE28A7E8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58268" y="3727216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0BBC6236-F0EF-2D41-BDBC-922BED4B9B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8268" y="441601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CC1D25C-4F08-D748-A9A2-136F6A6BFF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58268" y="487863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JP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9A6D220-4B7F-584B-BCD3-BB0D49E94AC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8268" y="556743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466240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b with extens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CC0AD76-FAED-9B48-B1D4-CD537F4D7E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47"/>
            <a:ext cx="12192000" cy="685410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3972200" y="996661"/>
            <a:ext cx="16920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3C38A53-AEFA-BD48-95DB-E59461D01E2B}"/>
              </a:ext>
            </a:extLst>
          </p:cNvPr>
          <p:cNvSpPr/>
          <p:nvPr userDrawn="1"/>
        </p:nvSpPr>
        <p:spPr>
          <a:xfrm>
            <a:off x="6415087" y="1484784"/>
            <a:ext cx="899999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原形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1297492-3B68-244D-8DA3-543FF1E293DD}"/>
              </a:ext>
            </a:extLst>
          </p:cNvPr>
          <p:cNvSpPr/>
          <p:nvPr userDrawn="1"/>
        </p:nvSpPr>
        <p:spPr>
          <a:xfrm>
            <a:off x="6415088" y="2741902"/>
            <a:ext cx="90000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现在分词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5C0F96D-47BF-2640-B1A4-B12B60DE01B7}"/>
              </a:ext>
            </a:extLst>
          </p:cNvPr>
          <p:cNvSpPr/>
          <p:nvPr userDrawn="1"/>
        </p:nvSpPr>
        <p:spPr>
          <a:xfrm>
            <a:off x="6415088" y="3382703"/>
            <a:ext cx="90000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过去分词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B4239A-2331-584B-AA11-8BF68BA5FB62}"/>
              </a:ext>
            </a:extLst>
          </p:cNvPr>
          <p:cNvSpPr/>
          <p:nvPr userDrawn="1"/>
        </p:nvSpPr>
        <p:spPr>
          <a:xfrm>
            <a:off x="6415087" y="2116669"/>
            <a:ext cx="899999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过去式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04101C47-A25A-CA46-8A9F-23C1E1BD3E14}"/>
              </a:ext>
            </a:extLst>
          </p:cNvPr>
          <p:cNvSpPr/>
          <p:nvPr userDrawn="1"/>
        </p:nvSpPr>
        <p:spPr>
          <a:xfrm>
            <a:off x="6415087" y="4027226"/>
            <a:ext cx="899999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三单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-6132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72200" y="996661"/>
            <a:ext cx="16920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v. </a:t>
            </a:r>
            <a:r>
              <a:rPr lang="zh-CN" altLang="en-JP" dirty="0"/>
              <a:t>动词</a:t>
            </a:r>
            <a:r>
              <a:rPr lang="zh-CN" altLang="en-US" dirty="0"/>
              <a:t>变形说明</a:t>
            </a:r>
            <a:endParaRPr lang="en-JP" dirty="0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420216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2818710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AFB5A77-CA21-6547-9045-AA48F1B4B3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82153" y="1410649"/>
            <a:ext cx="4480759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DC9DE555-235D-844E-81F7-2719FE0EBE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71525" y="2046799"/>
            <a:ext cx="4480759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B716FB7-B16B-0742-9606-CF9DF5706E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71525" y="2667767"/>
            <a:ext cx="4480759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F2800F08-9293-9C4B-8C64-F64CA9D44D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82153" y="3304303"/>
            <a:ext cx="4480759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BD938466-36FF-5642-B2EE-E65B03C30A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82153" y="3925271"/>
            <a:ext cx="4480759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2685764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b with extension and examp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4258CF9D-DC85-E044-8A11-D71D4C2831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47"/>
            <a:ext cx="12192000" cy="685410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3972200" y="1256275"/>
            <a:ext cx="16920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3C38A53-AEFA-BD48-95DB-E59461D01E2B}"/>
              </a:ext>
            </a:extLst>
          </p:cNvPr>
          <p:cNvSpPr/>
          <p:nvPr userDrawn="1"/>
        </p:nvSpPr>
        <p:spPr>
          <a:xfrm>
            <a:off x="6415088" y="692696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原形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1297492-3B68-244D-8DA3-543FF1E293DD}"/>
              </a:ext>
            </a:extLst>
          </p:cNvPr>
          <p:cNvSpPr/>
          <p:nvPr userDrawn="1"/>
        </p:nvSpPr>
        <p:spPr>
          <a:xfrm>
            <a:off x="9144000" y="692696"/>
            <a:ext cx="90000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现在分词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5C0F96D-47BF-2640-B1A4-B12B60DE01B7}"/>
              </a:ext>
            </a:extLst>
          </p:cNvPr>
          <p:cNvSpPr/>
          <p:nvPr userDrawn="1"/>
        </p:nvSpPr>
        <p:spPr>
          <a:xfrm>
            <a:off x="9144000" y="1239394"/>
            <a:ext cx="90000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过去分词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B4239A-2331-584B-AA11-8BF68BA5FB62}"/>
              </a:ext>
            </a:extLst>
          </p:cNvPr>
          <p:cNvSpPr/>
          <p:nvPr userDrawn="1"/>
        </p:nvSpPr>
        <p:spPr>
          <a:xfrm>
            <a:off x="6415088" y="1239394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过去式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04101C47-A25A-CA46-8A9F-23C1E1BD3E14}"/>
              </a:ext>
            </a:extLst>
          </p:cNvPr>
          <p:cNvSpPr/>
          <p:nvPr userDrawn="1"/>
        </p:nvSpPr>
        <p:spPr>
          <a:xfrm>
            <a:off x="6415088" y="1779295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三单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7060F9A-B002-E14E-BF84-FA6FD0984605}"/>
              </a:ext>
            </a:extLst>
          </p:cNvPr>
          <p:cNvSpPr/>
          <p:nvPr userDrawn="1"/>
        </p:nvSpPr>
        <p:spPr>
          <a:xfrm>
            <a:off x="6415088" y="2657078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例句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5EBCBA-02B2-4B43-95D6-89854EDDA3F9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2372340"/>
            <a:ext cx="60960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72200" y="1256275"/>
            <a:ext cx="16920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v. </a:t>
            </a:r>
            <a:r>
              <a:rPr lang="zh-CN" altLang="en-JP" dirty="0"/>
              <a:t>动词</a:t>
            </a:r>
            <a:r>
              <a:rPr lang="zh-CN" altLang="en-US" dirty="0"/>
              <a:t>变形说明</a:t>
            </a:r>
            <a:endParaRPr lang="en-JP" dirty="0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680457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3078951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AFB5A77-CA21-6547-9045-AA48F1B4B3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25749" y="613426"/>
            <a:ext cx="1868622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6" name="Text Placeholder 6">
            <a:extLst>
              <a:ext uri="{FF2B5EF4-FFF2-40B4-BE49-F238E27FC236}">
                <a16:creationId xmlns:a16="http://schemas.microsoft.com/office/drawing/2014/main" id="{667A1113-3B28-084A-BF1A-DA69F335C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76526" y="613426"/>
            <a:ext cx="1868622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7" name="Text Placeholder 6">
            <a:extLst>
              <a:ext uri="{FF2B5EF4-FFF2-40B4-BE49-F238E27FC236}">
                <a16:creationId xmlns:a16="http://schemas.microsoft.com/office/drawing/2014/main" id="{DF395374-7E83-6349-B1E1-07F11CFA7F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25749" y="1140551"/>
            <a:ext cx="1868622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B23AEAC1-7A54-164E-A791-84634A9B2A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076526" y="1140551"/>
            <a:ext cx="1868622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B747C9FF-842F-E54F-8B14-E648C593A4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25749" y="1699948"/>
            <a:ext cx="1868622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BA191DAF-F677-924C-90C9-4A49A5E821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15087" y="3078950"/>
            <a:ext cx="5530059" cy="64903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59E30092-2F9A-A74B-861F-C01A6C5C39D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15087" y="3745924"/>
            <a:ext cx="5530059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957B1E8F-4166-0149-B994-30F87FACA8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5087" y="4110075"/>
            <a:ext cx="5530059" cy="64903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72051936-ACBF-8E44-BD65-01A4387BD8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5087" y="4777049"/>
            <a:ext cx="5530059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60D1C464-A3ED-254A-9DFC-85EC02D7093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15087" y="5146224"/>
            <a:ext cx="5530059" cy="64903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4FD33BF5-C610-6D44-89C1-1A3AE107E0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15087" y="5813198"/>
            <a:ext cx="5530059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873845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56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or other p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A1A397-67DC-2F46-AA06-98B68FDDB9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64" y="-1"/>
            <a:ext cx="12195464" cy="6856053"/>
          </a:xfrm>
          <a:prstGeom prst="rect">
            <a:avLst/>
          </a:prstGeo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5F4ADE3-8622-714A-B6C7-DE542EA6C2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3131" y="2383436"/>
            <a:ext cx="5625738" cy="103127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POS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C56A07E-E9FC-4444-A843-AE8A2CBEFA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3131" y="3471864"/>
            <a:ext cx="5625738" cy="56049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9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for english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E0DECF8-04EA-0046-8312-CC14C2B261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64" y="0"/>
            <a:ext cx="12198928" cy="6858000"/>
          </a:xfrm>
          <a:prstGeom prst="rect">
            <a:avLst/>
          </a:prstGeom>
        </p:spPr>
      </p:pic>
      <p:sp>
        <p:nvSpPr>
          <p:cNvPr id="91" name="Text Placeholder 6">
            <a:extLst>
              <a:ext uri="{FF2B5EF4-FFF2-40B4-BE49-F238E27FC236}">
                <a16:creationId xmlns:a16="http://schemas.microsoft.com/office/drawing/2014/main" id="{24C3FF9E-7065-F74E-BBE4-40BDC1CA7B1F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4551" y="685760"/>
            <a:ext cx="6997849" cy="2143125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4000" b="0" i="0">
                <a:solidFill>
                  <a:schemeClr val="accent3">
                    <a:lumMod val="75000"/>
                  </a:schemeClr>
                </a:solidFill>
                <a:latin typeface="Roboto Black" pitchFamily="2" charset="0"/>
                <a:ea typeface="Roboto Black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F5CDB6B1-91C8-6B40-BBBD-7C6446BC9D7C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74551" y="3335551"/>
            <a:ext cx="6997849" cy="1131008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2400" b="0" i="0" spc="30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D5B537-5D39-554B-A1F8-4FCE13B53844}"/>
              </a:ext>
            </a:extLst>
          </p:cNvPr>
          <p:cNvSpPr/>
          <p:nvPr userDrawn="1"/>
        </p:nvSpPr>
        <p:spPr>
          <a:xfrm>
            <a:off x="882157" y="3055652"/>
            <a:ext cx="1080000" cy="7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DC6E06-0B92-4D43-AAAB-27EB3F9DAB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36360" y="1831761"/>
            <a:ext cx="1238024" cy="1238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9EAF1D-1D92-CF45-99A6-B79453523FD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551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75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on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C719E3-C642-CC41-B0A0-1750C0564B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47"/>
            <a:ext cx="12192000" cy="6854106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89D0A14-5F69-1F4C-9DD9-906AAEA3790E}"/>
              </a:ext>
            </a:extLst>
          </p:cNvPr>
          <p:cNvSpPr/>
          <p:nvPr userDrawn="1"/>
        </p:nvSpPr>
        <p:spPr>
          <a:xfrm>
            <a:off x="5761200" y="980728"/>
            <a:ext cx="6696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25C6983E-044F-E84B-B3F0-74B52BD980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61200" y="980728"/>
            <a:ext cx="6696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altLang="zh-CN" dirty="0"/>
              <a:t>pos</a:t>
            </a:r>
            <a:endParaRPr lang="en-JP" dirty="0"/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7D4053B6-1A91-3143-B4AF-30397BBF29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5479" y="1402609"/>
            <a:ext cx="9361042" cy="13006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word</a:t>
            </a:r>
            <a:endParaRPr lang="en-JP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D4875BA1-B601-D848-90E5-D0E62665A5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5479" y="2801103"/>
            <a:ext cx="9361042" cy="305824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117571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on layout with examp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1D4ABDE-190D-E14A-863E-CCA0D37B11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47"/>
            <a:ext cx="12192000" cy="6854106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89D0A14-5F69-1F4C-9DD9-906AAEA3790E}"/>
              </a:ext>
            </a:extLst>
          </p:cNvPr>
          <p:cNvSpPr/>
          <p:nvPr userDrawn="1"/>
        </p:nvSpPr>
        <p:spPr>
          <a:xfrm>
            <a:off x="5015879" y="980728"/>
            <a:ext cx="6696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F99851-6F44-5047-A39F-9FBB4472FC3D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25C6983E-044F-E84B-B3F0-74B52BD980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15879" y="982452"/>
            <a:ext cx="6696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altLang="zh-CN" dirty="0"/>
              <a:t>pos</a:t>
            </a:r>
            <a:endParaRPr lang="en-JP" dirty="0"/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7D4053B6-1A91-3143-B4AF-30397BBF29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402609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word</a:t>
            </a:r>
            <a:endParaRPr lang="en-JP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D4875BA1-B601-D848-90E5-D0E62665A5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2801103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4F54E28-823B-CC45-9F21-AF6E2FE4CD55}"/>
              </a:ext>
            </a:extLst>
          </p:cNvPr>
          <p:cNvSpPr/>
          <p:nvPr userDrawn="1"/>
        </p:nvSpPr>
        <p:spPr>
          <a:xfrm>
            <a:off x="6415088" y="980728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例句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4AD4C2CB-F27B-B14B-A96F-C330F314FD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58268" y="142367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E219D414-5CE4-694C-8C0A-739BF2B1CE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58268" y="211841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904FB3A9-4E57-B940-B688-8A296D5715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8268" y="2581081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81A4C1F4-F470-B34C-BEB7-600CBFAD5F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58268" y="326382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464A3B0C-4915-4A4D-9691-B106C65C04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58268" y="3727216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F6F54114-5695-C24B-A9D4-31CB98DF9D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8268" y="441601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59B15C1E-FD78-4D43-8D91-573D81AE48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58268" y="487863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JP" dirty="0"/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56D70A3E-EF68-B148-913F-65CF0E86BAC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8268" y="556743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4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402214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6F8E2C-8C18-F84B-984F-1D2543A87B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47"/>
            <a:ext cx="12192000" cy="685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053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C3AA3BD-E659-CD40-86F4-01F01F5CB5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64" y="-1"/>
            <a:ext cx="12195464" cy="685605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09844E1-DDCC-2F4A-9F36-3DBE5642B30F}"/>
              </a:ext>
            </a:extLst>
          </p:cNvPr>
          <p:cNvSpPr txBox="1"/>
          <p:nvPr userDrawn="1"/>
        </p:nvSpPr>
        <p:spPr>
          <a:xfrm>
            <a:off x="3661954" y="3316395"/>
            <a:ext cx="4868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0" i="0" spc="300" dirty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歧舌</a:t>
            </a:r>
            <a:r>
              <a:rPr lang="en-US" altLang="zh-CN" sz="2800" b="0" i="0" spc="300" dirty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AI</a:t>
            </a:r>
            <a:r>
              <a:rPr lang="zh-CN" altLang="en-US" sz="2800" b="0" i="0" spc="300" dirty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备课助教</a:t>
            </a:r>
            <a:endParaRPr lang="en-CN" sz="2800" b="0" i="0" spc="300" dirty="0">
              <a:solidFill>
                <a:schemeClr val="accent3">
                  <a:lumMod val="7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F62947-62CC-8544-8364-BB6A7925BE22}"/>
              </a:ext>
            </a:extLst>
          </p:cNvPr>
          <p:cNvSpPr txBox="1"/>
          <p:nvPr userDrawn="1"/>
        </p:nvSpPr>
        <p:spPr>
          <a:xfrm>
            <a:off x="4695314" y="3855067"/>
            <a:ext cx="280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spc="300" dirty="0">
                <a:solidFill>
                  <a:schemeClr val="accent3">
                    <a:lumMod val="75000"/>
                  </a:schemeClr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英语</a:t>
            </a:r>
            <a:endParaRPr lang="en-CN" sz="2400" b="0" i="0" spc="300" dirty="0">
              <a:solidFill>
                <a:schemeClr val="accent3">
                  <a:lumMod val="75000"/>
                </a:schemeClr>
              </a:solidFill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A518E-9B5C-E84C-8590-28A28376CA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76988" y="1990305"/>
            <a:ext cx="1238024" cy="12380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22076D-892E-C949-AF29-BADBF8022C9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46000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0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 cou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F2424B-62D8-FC43-B9F4-1E74F7633E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64" y="0"/>
            <a:ext cx="12198928" cy="6858000"/>
          </a:xfrm>
          <a:prstGeom prst="rect">
            <a:avLst/>
          </a:prstGeom>
        </p:spPr>
      </p:pic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63BF1E44-C241-4649-A08E-A74F0B8C0F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3672" y="1756226"/>
            <a:ext cx="2736305" cy="79286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800" b="1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Count</a:t>
            </a:r>
            <a:endParaRPr lang="en-US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46FFB427-AD5C-8049-859C-245DA3BF93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3672" y="2565681"/>
            <a:ext cx="2736305" cy="4501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000" b="0" i="0">
                <a:solidFill>
                  <a:schemeClr val="accent3">
                    <a:lumMod val="75000"/>
                    <a:alpha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US" dirty="0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61D9F235-1963-FB46-98D5-8117FA918A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84032" y="1772816"/>
            <a:ext cx="2736304" cy="79286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800" b="1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Count</a:t>
            </a:r>
            <a:endParaRPr lang="en-US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A46AEF7F-5E3F-784D-A3AB-229EC07D6F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84032" y="2572253"/>
            <a:ext cx="2736304" cy="4501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000" b="0" i="0">
                <a:solidFill>
                  <a:schemeClr val="accent3">
                    <a:lumMod val="75000"/>
                    <a:alpha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Adjective</a:t>
            </a:r>
            <a:endParaRPr lang="en-US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F19CD6CB-4A0E-854D-9CF0-B57DC1E2F8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1824" y="3772941"/>
            <a:ext cx="2736305" cy="75072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800" b="1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Count</a:t>
            </a:r>
            <a:endParaRPr lang="en-US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2D308670-0A9E-E04E-AAED-1888BAAC0A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1824" y="4530212"/>
            <a:ext cx="2736305" cy="4865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000" b="0" i="0">
                <a:solidFill>
                  <a:schemeClr val="accent3">
                    <a:lumMod val="75000"/>
                    <a:alpha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Verb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4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or nou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C11470-1428-C845-B503-04E1C74EDD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64" y="-1"/>
            <a:ext cx="12195464" cy="6856053"/>
          </a:xfrm>
          <a:prstGeom prst="rect">
            <a:avLst/>
          </a:prstGeo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5F4ADE3-8622-714A-B6C7-DE542EA6C2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9386" y="2383436"/>
            <a:ext cx="5713228" cy="103127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C56A07E-E9FC-4444-A843-AE8A2CBEFA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9386" y="3471864"/>
            <a:ext cx="5713228" cy="56049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名词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7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nou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7F497B1-725E-CB4D-B153-D56263516A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47"/>
            <a:ext cx="12192000" cy="685410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5758959" y="1062902"/>
            <a:ext cx="6696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58959" y="1052736"/>
            <a:ext cx="6696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n</a:t>
            </a:r>
            <a:r>
              <a:rPr lang="en-JP" dirty="0"/>
              <a:t>.</a:t>
            </a:r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47799" y="1484784"/>
            <a:ext cx="9696401" cy="13006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JP" dirty="0"/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7799" y="2883278"/>
            <a:ext cx="9696401" cy="305824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14490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un with examp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FEE436E-E51A-344D-817E-A1B917840C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47"/>
            <a:ext cx="12192000" cy="685410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4994600" y="947559"/>
            <a:ext cx="6696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94601" y="940315"/>
            <a:ext cx="669599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n</a:t>
            </a:r>
            <a:r>
              <a:rPr lang="en-JP" dirty="0"/>
              <a:t>.</a:t>
            </a:r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402609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JP" dirty="0"/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2801103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7B8540-175F-6549-B6A1-2E535E8EF3CF}"/>
              </a:ext>
            </a:extLst>
          </p:cNvPr>
          <p:cNvSpPr/>
          <p:nvPr userDrawn="1"/>
        </p:nvSpPr>
        <p:spPr>
          <a:xfrm>
            <a:off x="6358268" y="980728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例句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6994839-8FE8-6E43-8918-4D7D44F02D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58268" y="142367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816F5A4-C3D2-854B-ABC8-F66C643EE4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58268" y="211841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CF73F8A-79A6-8B45-80FF-2449DD7E71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8268" y="2581081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D94A5CC-3BDE-784D-82EA-FEA7B34C9CF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58268" y="326382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F9B50DCC-A84C-A64B-89FC-40EE28A7E8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58268" y="3727216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0BBC6236-F0EF-2D41-BDBC-922BED4B9B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8268" y="441601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CC1D25C-4F08-D748-A9A2-136F6A6BFF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58268" y="487863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JP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9A6D220-4B7F-584B-BCD3-BB0D49E94AC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8268" y="556743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4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847552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un with extens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BE56EE2-5F19-1F47-A555-30A6668E9F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47"/>
            <a:ext cx="12192000" cy="685410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4720629" y="965166"/>
            <a:ext cx="9360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3C38A53-AEFA-BD48-95DB-E59461D01E2B}"/>
              </a:ext>
            </a:extLst>
          </p:cNvPr>
          <p:cNvSpPr/>
          <p:nvPr userDrawn="1"/>
        </p:nvSpPr>
        <p:spPr>
          <a:xfrm>
            <a:off x="6415088" y="1484784"/>
            <a:ext cx="627348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单数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B4239A-2331-584B-AA11-8BF68BA5FB62}"/>
              </a:ext>
            </a:extLst>
          </p:cNvPr>
          <p:cNvSpPr/>
          <p:nvPr userDrawn="1"/>
        </p:nvSpPr>
        <p:spPr>
          <a:xfrm>
            <a:off x="6415088" y="2116669"/>
            <a:ext cx="627348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复数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-6132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31256" y="979369"/>
            <a:ext cx="9360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n. </a:t>
            </a:r>
            <a:r>
              <a:rPr lang="zh-CN" altLang="en-US" dirty="0"/>
              <a:t>说明</a:t>
            </a:r>
            <a:endParaRPr lang="en-JP" dirty="0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420216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noun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2818710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AFB5A77-CA21-6547-9045-AA48F1B4B3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76123" y="1410649"/>
            <a:ext cx="46867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noun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DC9DE555-235D-844E-81F7-2719FE0EBE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5495" y="2046799"/>
            <a:ext cx="46867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noun</a:t>
            </a:r>
          </a:p>
        </p:txBody>
      </p:sp>
    </p:spTree>
    <p:extLst>
      <p:ext uri="{BB962C8B-B14F-4D97-AF65-F5344CB8AC3E}">
        <p14:creationId xmlns:p14="http://schemas.microsoft.com/office/powerpoint/2010/main" val="3759321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un with extension and examp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2A8A7E38-3C32-6041-9E14-5A7596AA6E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47"/>
            <a:ext cx="12192000" cy="685410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4728200" y="1250718"/>
            <a:ext cx="9360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3C38A53-AEFA-BD48-95DB-E59461D01E2B}"/>
              </a:ext>
            </a:extLst>
          </p:cNvPr>
          <p:cNvSpPr/>
          <p:nvPr userDrawn="1"/>
        </p:nvSpPr>
        <p:spPr>
          <a:xfrm>
            <a:off x="6435719" y="940706"/>
            <a:ext cx="68448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单数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1297492-3B68-244D-8DA3-543FF1E293DD}"/>
              </a:ext>
            </a:extLst>
          </p:cNvPr>
          <p:cNvSpPr/>
          <p:nvPr userDrawn="1"/>
        </p:nvSpPr>
        <p:spPr>
          <a:xfrm>
            <a:off x="6435719" y="1522168"/>
            <a:ext cx="68448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复数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7060F9A-B002-E14E-BF84-FA6FD0984605}"/>
              </a:ext>
            </a:extLst>
          </p:cNvPr>
          <p:cNvSpPr/>
          <p:nvPr userDrawn="1"/>
        </p:nvSpPr>
        <p:spPr>
          <a:xfrm>
            <a:off x="6435719" y="2512515"/>
            <a:ext cx="68448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例句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5EBCBA-02B2-4B43-95D6-89854EDDA3F9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2204864"/>
            <a:ext cx="60960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28200" y="1264706"/>
            <a:ext cx="9360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n. </a:t>
            </a:r>
            <a:r>
              <a:rPr lang="zh-CN" altLang="en-US" dirty="0"/>
              <a:t>说明</a:t>
            </a:r>
            <a:endParaRPr lang="en-JP" dirty="0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705768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noun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3104262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AFB5A77-CA21-6547-9045-AA48F1B4B3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68760" y="861436"/>
            <a:ext cx="457066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noun</a:t>
            </a:r>
          </a:p>
        </p:txBody>
      </p:sp>
      <p:sp>
        <p:nvSpPr>
          <p:cNvPr id="56" name="Text Placeholder 6">
            <a:extLst>
              <a:ext uri="{FF2B5EF4-FFF2-40B4-BE49-F238E27FC236}">
                <a16:creationId xmlns:a16="http://schemas.microsoft.com/office/drawing/2014/main" id="{667A1113-3B28-084A-BF1A-DA69F335C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68760" y="1435614"/>
            <a:ext cx="457066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JP" dirty="0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150DFC4D-41D9-3D42-BA88-AE424CEEAE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35719" y="2925076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43DD148E-3115-3A42-9781-F7577FB40F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35719" y="3585606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10D3511B-A864-3648-9C58-A644A2AC42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35719" y="4047566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7DA0161F-4DCD-9F4B-AC4D-EC6760C036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35719" y="4715202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0ADCF3F8-C7AD-914A-B101-66B35B8CD7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5719" y="5171513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49344155-6B55-274B-AD22-28B0746300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35719" y="583850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099042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or adj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59FDC7-E97F-CC41-87E0-7D093F1D6D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64" y="-1"/>
            <a:ext cx="12195464" cy="6856053"/>
          </a:xfrm>
          <a:prstGeom prst="rect">
            <a:avLst/>
          </a:prstGeo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5F4ADE3-8622-714A-B6C7-DE542EA6C2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61509" y="2383436"/>
            <a:ext cx="5468982" cy="103127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Adjective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C56A07E-E9FC-4444-A843-AE8A2CBEFA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61509" y="3471864"/>
            <a:ext cx="5468982" cy="56049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形容词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9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8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936" r:id="rId2"/>
    <p:sldLayoutId id="2147483937" r:id="rId3"/>
    <p:sldLayoutId id="2147483857" r:id="rId4"/>
    <p:sldLayoutId id="2147483944" r:id="rId5"/>
    <p:sldLayoutId id="2147483945" r:id="rId6"/>
    <p:sldLayoutId id="2147483946" r:id="rId7"/>
    <p:sldLayoutId id="2147483947" r:id="rId8"/>
    <p:sldLayoutId id="2147483926" r:id="rId9"/>
    <p:sldLayoutId id="2147483948" r:id="rId10"/>
    <p:sldLayoutId id="2147483949" r:id="rId11"/>
    <p:sldLayoutId id="2147483950" r:id="rId12"/>
    <p:sldLayoutId id="2147483951" r:id="rId13"/>
    <p:sldLayoutId id="2147483927" r:id="rId14"/>
    <p:sldLayoutId id="2147483942" r:id="rId15"/>
    <p:sldLayoutId id="2147483943" r:id="rId16"/>
    <p:sldLayoutId id="2147483941" r:id="rId17"/>
    <p:sldLayoutId id="2147483940" r:id="rId18"/>
    <p:sldLayoutId id="2147483935" r:id="rId19"/>
    <p:sldLayoutId id="2147483953" r:id="rId20"/>
    <p:sldLayoutId id="2147483952" r:id="rId21"/>
    <p:sldLayoutId id="2147483931" r:id="rId22"/>
    <p:sldLayoutId id="2147483928" r:id="rId2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379AFC-3307-9B42-BA15-1591512391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3966C-15D2-1145-AC0D-53E65A409C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004899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{6520AC73-05CB-1941-9BBB-86337A561347}tf10001123</Template>
  <TotalTime>19174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PingFang SC</vt:lpstr>
      <vt:lpstr>PingFang SC Light</vt:lpstr>
      <vt:lpstr>PingFang SC Medium</vt:lpstr>
      <vt:lpstr>Calibri</vt:lpstr>
      <vt:lpstr>Gill Sans MT</vt:lpstr>
      <vt:lpstr>Helvetica Neue</vt:lpstr>
      <vt:lpstr>Roboto</vt:lpstr>
      <vt:lpstr>Roboto Black</vt:lpstr>
      <vt:lpstr>Roboto Medium</vt:lpstr>
      <vt:lpstr>Wingdings 2</vt:lpstr>
      <vt:lpstr>Dividend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334</cp:revision>
  <dcterms:created xsi:type="dcterms:W3CDTF">2020-05-07T05:46:50Z</dcterms:created>
  <dcterms:modified xsi:type="dcterms:W3CDTF">2020-11-21T04:47:32Z</dcterms:modified>
</cp:coreProperties>
</file>