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5"/>
    <p:restoredTop sz="96281"/>
  </p:normalViewPr>
  <p:slideViewPr>
    <p:cSldViewPr snapToObjects="1">
      <p:cViewPr varScale="1">
        <p:scale>
          <a:sx n="122" d="100"/>
          <a:sy n="122" d="100"/>
        </p:scale>
        <p:origin x="5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10/22/21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1800" b="0" i="0" kern="120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839416" y="2145394"/>
            <a:ext cx="5029172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E23B331-4225-EA4F-B8A3-7791800E8E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679DD88-1FA4-D949-AB59-67FA416C44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80CF690-C93F-D74E-83C4-6931F3B55E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D7A0A0-D7E1-EC4F-B622-D93175500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C542B987-2EF5-B445-BF12-CDB5AD4460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914" y="0"/>
            <a:ext cx="12221225" cy="6870536"/>
          </a:xfrm>
          <a:prstGeom prst="rect">
            <a:avLst/>
          </a:prstGeom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13D5E0B-C7B0-B845-A094-04327F1642D1}"/>
              </a:ext>
            </a:extLst>
          </p:cNvPr>
          <p:cNvSpPr/>
          <p:nvPr userDrawn="1"/>
        </p:nvSpPr>
        <p:spPr>
          <a:xfrm>
            <a:off x="76124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DFBD7B8-2F55-6248-91F5-1CEC73B609E0}"/>
              </a:ext>
            </a:extLst>
          </p:cNvPr>
          <p:cNvSpPr/>
          <p:nvPr userDrawn="1"/>
        </p:nvSpPr>
        <p:spPr>
          <a:xfrm>
            <a:off x="248387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2A0CB6-CCA9-9048-9C84-818FFC84B695}"/>
              </a:ext>
            </a:extLst>
          </p:cNvPr>
          <p:cNvSpPr/>
          <p:nvPr userDrawn="1"/>
        </p:nvSpPr>
        <p:spPr>
          <a:xfrm>
            <a:off x="4200334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6CEAAE9-2CA0-1D43-BE56-88D839655EB4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42147C-4498-524F-ACF2-3447003F6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lang="en-US" sz="1800" b="0" i="0" kern="1200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+mn-cs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89410642-2915-6347-AAD1-5393A8F9C4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394297-0A55-4549-A782-65446F42460B}"/>
              </a:ext>
            </a:extLst>
          </p:cNvPr>
          <p:cNvSpPr/>
          <p:nvPr userDrawn="1"/>
        </p:nvSpPr>
        <p:spPr>
          <a:xfrm>
            <a:off x="767407" y="2145394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399352-F0BE-0F4A-B0E4-5A02B65B4F83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128170D7-BD44-E946-A43D-B4FF5E23A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7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5A1EB1C-8758-9A43-92CF-1DDF0B9F92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7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D0D8CB8F-1499-1D48-B047-19CDF7E168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3413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5FE7A8AE-3503-A946-B261-3AF911DCD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413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F40F58C8-9E43-1F4E-8E2D-11ACA51484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407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D53F45FF-99F1-2C4B-960D-D8789F8C8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7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E611DD26-7C48-2E46-8567-673D202CFF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3413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9AB9478F-6FA7-314E-81B0-64D5452161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3413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DD5DF8-F498-D44B-B5E9-3CCC9975D467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DCB564-FE79-304E-A7F7-A07788C80D39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13">
            <a:extLst>
              <a:ext uri="{FF2B5EF4-FFF2-40B4-BE49-F238E27FC236}">
                <a16:creationId xmlns:a16="http://schemas.microsoft.com/office/drawing/2014/main" id="{EA02845F-7A77-7845-8664-460EBCEC8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667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24" name="Text Placeholder 13">
            <a:extLst>
              <a:ext uri="{FF2B5EF4-FFF2-40B4-BE49-F238E27FC236}">
                <a16:creationId xmlns:a16="http://schemas.microsoft.com/office/drawing/2014/main" id="{0CFF0EF0-7D00-1147-A0DA-B6837D5596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1992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25" name="Text Placeholder 13">
            <a:extLst>
              <a:ext uri="{FF2B5EF4-FFF2-40B4-BE49-F238E27FC236}">
                <a16:creationId xmlns:a16="http://schemas.microsoft.com/office/drawing/2014/main" id="{B8BE1B41-E00E-2A47-A5A6-FCBFA54FA0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4481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FCB9935-D4ED-9F4C-9200-8EFD0570D53F}"/>
              </a:ext>
            </a:extLst>
          </p:cNvPr>
          <p:cNvSpPr/>
          <p:nvPr userDrawn="1"/>
        </p:nvSpPr>
        <p:spPr>
          <a:xfrm>
            <a:off x="632318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82806CFB-CEAB-EF42-B9C0-54BC4F3AC487}"/>
              </a:ext>
            </a:extLst>
          </p:cNvPr>
          <p:cNvSpPr/>
          <p:nvPr userDrawn="1"/>
        </p:nvSpPr>
        <p:spPr>
          <a:xfrm>
            <a:off x="804581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ED1ABF3C-7A71-E047-922D-5160D3D87FDA}"/>
              </a:ext>
            </a:extLst>
          </p:cNvPr>
          <p:cNvSpPr/>
          <p:nvPr userDrawn="1"/>
        </p:nvSpPr>
        <p:spPr>
          <a:xfrm>
            <a:off x="9762273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9" name="Text Placeholder 13">
            <a:extLst>
              <a:ext uri="{FF2B5EF4-FFF2-40B4-BE49-F238E27FC236}">
                <a16:creationId xmlns:a16="http://schemas.microsoft.com/office/drawing/2014/main" id="{A6EAC574-FE31-C444-BA61-44AC80549E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6606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0" name="Text Placeholder 13">
            <a:extLst>
              <a:ext uri="{FF2B5EF4-FFF2-40B4-BE49-F238E27FC236}">
                <a16:creationId xmlns:a16="http://schemas.microsoft.com/office/drawing/2014/main" id="{19E8B7E7-E87C-A143-9681-BF0B5B77E5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8185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1" name="Text Placeholder 13">
            <a:extLst>
              <a:ext uri="{FF2B5EF4-FFF2-40B4-BE49-F238E27FC236}">
                <a16:creationId xmlns:a16="http://schemas.microsoft.com/office/drawing/2014/main" id="{5D48D11D-7470-F843-9D8A-A573A3062E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674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44B17210-E096-9C49-AA6D-080B77EBA738}"/>
              </a:ext>
            </a:extLst>
          </p:cNvPr>
          <p:cNvSpPr/>
          <p:nvPr userDrawn="1"/>
        </p:nvSpPr>
        <p:spPr>
          <a:xfrm>
            <a:off x="76124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0AAA38B2-BA00-024E-9339-39AEB3D31CCE}"/>
              </a:ext>
            </a:extLst>
          </p:cNvPr>
          <p:cNvSpPr/>
          <p:nvPr userDrawn="1"/>
        </p:nvSpPr>
        <p:spPr>
          <a:xfrm>
            <a:off x="248387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E34C2AE-2502-C24A-B708-EAF89A568F0F}"/>
              </a:ext>
            </a:extLst>
          </p:cNvPr>
          <p:cNvSpPr/>
          <p:nvPr userDrawn="1"/>
        </p:nvSpPr>
        <p:spPr>
          <a:xfrm>
            <a:off x="4200334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5" name="Text Placeholder 13">
            <a:extLst>
              <a:ext uri="{FF2B5EF4-FFF2-40B4-BE49-F238E27FC236}">
                <a16:creationId xmlns:a16="http://schemas.microsoft.com/office/drawing/2014/main" id="{C1F0D722-C434-7748-967A-9F5546497D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4667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6" name="Text Placeholder 13">
            <a:extLst>
              <a:ext uri="{FF2B5EF4-FFF2-40B4-BE49-F238E27FC236}">
                <a16:creationId xmlns:a16="http://schemas.microsoft.com/office/drawing/2014/main" id="{95B760B8-65B7-8B4A-98DC-97F78EE84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1992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7" name="Text Placeholder 13">
            <a:extLst>
              <a:ext uri="{FF2B5EF4-FFF2-40B4-BE49-F238E27FC236}">
                <a16:creationId xmlns:a16="http://schemas.microsoft.com/office/drawing/2014/main" id="{B6FD8A0B-35D9-4C41-B438-F801836E00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481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8181089-A785-2642-B3F3-A6192C5DA120}"/>
              </a:ext>
            </a:extLst>
          </p:cNvPr>
          <p:cNvSpPr/>
          <p:nvPr userDrawn="1"/>
        </p:nvSpPr>
        <p:spPr>
          <a:xfrm>
            <a:off x="632318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AB05EDD-FB74-D64F-A9A7-1BF922DCFAB7}"/>
              </a:ext>
            </a:extLst>
          </p:cNvPr>
          <p:cNvSpPr/>
          <p:nvPr userDrawn="1"/>
        </p:nvSpPr>
        <p:spPr>
          <a:xfrm>
            <a:off x="804581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908B87FB-FFA0-4C40-A622-4063871392BD}"/>
              </a:ext>
            </a:extLst>
          </p:cNvPr>
          <p:cNvSpPr/>
          <p:nvPr userDrawn="1"/>
        </p:nvSpPr>
        <p:spPr>
          <a:xfrm>
            <a:off x="9762273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1" name="Text Placeholder 13">
            <a:extLst>
              <a:ext uri="{FF2B5EF4-FFF2-40B4-BE49-F238E27FC236}">
                <a16:creationId xmlns:a16="http://schemas.microsoft.com/office/drawing/2014/main" id="{DFAC212D-BCA1-D14A-BED4-D6F81F937C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6606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42" name="Text Placeholder 13">
            <a:extLst>
              <a:ext uri="{FF2B5EF4-FFF2-40B4-BE49-F238E27FC236}">
                <a16:creationId xmlns:a16="http://schemas.microsoft.com/office/drawing/2014/main" id="{85BC02F4-2527-F64B-B958-A3480727E4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185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43" name="Text Placeholder 13">
            <a:extLst>
              <a:ext uri="{FF2B5EF4-FFF2-40B4-BE49-F238E27FC236}">
                <a16:creationId xmlns:a16="http://schemas.microsoft.com/office/drawing/2014/main" id="{6909E960-B648-DB45-985B-02FA5D5D89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0674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46" r:id="rId2"/>
    <p:sldLayoutId id="2147483948" r:id="rId3"/>
    <p:sldLayoutId id="2147483944" r:id="rId4"/>
    <p:sldLayoutId id="2147483931" r:id="rId5"/>
    <p:sldLayoutId id="2147483928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20853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398</cp:revision>
  <dcterms:created xsi:type="dcterms:W3CDTF">2020-05-07T05:46:50Z</dcterms:created>
  <dcterms:modified xsi:type="dcterms:W3CDTF">2021-10-22T04:02:53Z</dcterms:modified>
</cp:coreProperties>
</file>