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F4F"/>
    <a:srgbClr val="4B0707"/>
    <a:srgbClr val="D8C5B8"/>
    <a:srgbClr val="FFF9F2"/>
    <a:srgbClr val="A78078"/>
    <a:srgbClr val="C22D28"/>
    <a:srgbClr val="EA473E"/>
    <a:srgbClr val="FFCB5E"/>
    <a:srgbClr val="FFD441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80"/>
    <p:restoredTop sz="96291"/>
  </p:normalViewPr>
  <p:slideViewPr>
    <p:cSldViewPr snapToGrid="0" snapToObjects="1">
      <p:cViewPr varScale="1">
        <p:scale>
          <a:sx n="127" d="100"/>
          <a:sy n="127" d="100"/>
        </p:scale>
        <p:origin x="2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10/22/21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chinese">
    <p:bg>
      <p:bgPr>
        <a:solidFill>
          <a:srgbClr val="E3A501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1516F5-0FF8-4447-8AC2-D1781656E7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6997849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6400" b="0" i="0">
                <a:solidFill>
                  <a:srgbClr val="4B0706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6997849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3600" b="0" i="0" spc="300">
                <a:solidFill>
                  <a:srgbClr val="4B0706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2"/>
            <a:ext cx="1080000" cy="72000"/>
          </a:xfrm>
          <a:prstGeom prst="rect">
            <a:avLst/>
          </a:prstGeom>
          <a:solidFill>
            <a:srgbClr val="E94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0AA85-60DF-D54E-B3FB-C69C741256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03116" y="2612922"/>
            <a:ext cx="2206727" cy="2206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20B6E-0A86-7D46-9DC1-C104E97307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spanish">
    <p:bg>
      <p:bgPr>
        <a:solidFill>
          <a:srgbClr val="E3A501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1516F5-0FF8-4447-8AC2-D1781656E7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6997849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4000" b="0" i="0">
                <a:solidFill>
                  <a:srgbClr val="4B0706"/>
                </a:solidFill>
                <a:latin typeface="Roboto Black" pitchFamily="2" charset="0"/>
                <a:ea typeface="Roboto Black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6997849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2400" b="1" i="0" spc="0">
                <a:solidFill>
                  <a:srgbClr val="4B0706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2"/>
            <a:ext cx="1080000" cy="72000"/>
          </a:xfrm>
          <a:prstGeom prst="rect">
            <a:avLst/>
          </a:prstGeom>
          <a:solidFill>
            <a:srgbClr val="E94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0AA85-60DF-D54E-B3FB-C69C741256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03116" y="2612922"/>
            <a:ext cx="2206727" cy="2206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20B6E-0A86-7D46-9DC1-C104E97307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2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D0F270A-6925-B44D-9741-79097D96F3C4}"/>
              </a:ext>
            </a:extLst>
          </p:cNvPr>
          <p:cNvSpPr/>
          <p:nvPr userDrawn="1"/>
        </p:nvSpPr>
        <p:spPr>
          <a:xfrm>
            <a:off x="839416" y="2145394"/>
            <a:ext cx="3446718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短语</a:t>
            </a:r>
            <a:endParaRPr lang="en-JP" sz="1200" b="1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10541B-0762-AD40-85A6-0112C3E8AC0E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7DED02-ECDC-E245-A531-A00DB2F31738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EFA0DCE-5D8D-AF4F-B827-9829315F8B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lang="en-US" sz="1800" b="0" i="0" kern="120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+mn-cs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66A53A91-C94F-2F45-9A6A-177656428D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B220F01A-3A50-9F4B-8001-41A353B0BD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6" y="27368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0E4B0038-9E33-F74F-82E0-4EEB5A4A54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6" y="31813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A21757CA-2296-E647-AF8B-72E8240267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416" y="37528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en-JP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5F5A8A4-C69D-6940-9399-A01E4DE50D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416" y="41973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90295AB8-DD2A-5B41-84E2-2902C65E91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416" y="47971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endParaRPr lang="en-JP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F4A16B5-93A0-174A-8EE9-A85ADC4997A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416" y="52416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13600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rase and ver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FCCEB03-6C8F-FA43-BB7A-548216601E38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682A694C-AE91-274A-94A2-1E14E9B2F4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lang="en-US" sz="1800" b="0" i="0" kern="120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+mn-cs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D8DC4F5E-C1A6-484E-BCEA-2D441A233A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2DC5128-B41B-5242-9444-DDA9C3E28F6A}"/>
              </a:ext>
            </a:extLst>
          </p:cNvPr>
          <p:cNvSpPr/>
          <p:nvPr userDrawn="1"/>
        </p:nvSpPr>
        <p:spPr>
          <a:xfrm>
            <a:off x="767408" y="2145394"/>
            <a:ext cx="5101180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短语</a:t>
            </a:r>
            <a:endParaRPr lang="en-JP" sz="1200" b="1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69CF2A-0161-FA42-8B0B-9258DAD04DE4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3">
            <a:extLst>
              <a:ext uri="{FF2B5EF4-FFF2-40B4-BE49-F238E27FC236}">
                <a16:creationId xmlns:a16="http://schemas.microsoft.com/office/drawing/2014/main" id="{504471E2-EFE5-5646-A514-95A17355EE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7" y="2632284"/>
            <a:ext cx="502917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0F49F6CD-07F3-7941-986B-3F08148EB1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7" y="3076784"/>
            <a:ext cx="502917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61" name="Text Placeholder 13">
            <a:extLst>
              <a:ext uri="{FF2B5EF4-FFF2-40B4-BE49-F238E27FC236}">
                <a16:creationId xmlns:a16="http://schemas.microsoft.com/office/drawing/2014/main" id="{1AA8B1B2-F0BD-6243-AD1E-36338612E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94850" y="2632284"/>
            <a:ext cx="502917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62" name="Text Placeholder 13">
            <a:extLst>
              <a:ext uri="{FF2B5EF4-FFF2-40B4-BE49-F238E27FC236}">
                <a16:creationId xmlns:a16="http://schemas.microsoft.com/office/drawing/2014/main" id="{C19FCFF0-5FBD-E046-A368-59D1491DE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4850" y="3076784"/>
            <a:ext cx="502917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140821DE-1C80-2040-B2B7-9F91E3CBE6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417" y="3546684"/>
            <a:ext cx="502917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64" name="Text Placeholder 13">
            <a:extLst>
              <a:ext uri="{FF2B5EF4-FFF2-40B4-BE49-F238E27FC236}">
                <a16:creationId xmlns:a16="http://schemas.microsoft.com/office/drawing/2014/main" id="{CA25D19A-9436-A040-93DA-3BACCF84F6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417" y="3991184"/>
            <a:ext cx="502917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65" name="Text Placeholder 13">
            <a:extLst>
              <a:ext uri="{FF2B5EF4-FFF2-40B4-BE49-F238E27FC236}">
                <a16:creationId xmlns:a16="http://schemas.microsoft.com/office/drawing/2014/main" id="{B615D50A-EA24-9B4B-897E-23B55E54FE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4850" y="3546684"/>
            <a:ext cx="502917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66" name="Text Placeholder 13">
            <a:extLst>
              <a:ext uri="{FF2B5EF4-FFF2-40B4-BE49-F238E27FC236}">
                <a16:creationId xmlns:a16="http://schemas.microsoft.com/office/drawing/2014/main" id="{960F2103-CA87-2949-BBEC-4EE4A21C6A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94850" y="3991184"/>
            <a:ext cx="502917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76D592D-9611-F94C-A6E9-AADDFAB6E593}"/>
              </a:ext>
            </a:extLst>
          </p:cNvPr>
          <p:cNvSpPr/>
          <p:nvPr userDrawn="1"/>
        </p:nvSpPr>
        <p:spPr>
          <a:xfrm>
            <a:off x="767407" y="4566476"/>
            <a:ext cx="10656614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动词介绍</a:t>
            </a:r>
            <a:endParaRPr lang="en-JP" sz="1200" b="1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F12E6DE-44FF-6D4B-8DB7-383C3911EC56}"/>
              </a:ext>
            </a:extLst>
          </p:cNvPr>
          <p:cNvCxnSpPr>
            <a:cxnSpLocks/>
          </p:cNvCxnSpPr>
          <p:nvPr userDrawn="1"/>
        </p:nvCxnSpPr>
        <p:spPr>
          <a:xfrm>
            <a:off x="767408" y="4935808"/>
            <a:ext cx="106566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6F84CD3-3C16-3640-BF52-5C15B73EF0B8}"/>
              </a:ext>
            </a:extLst>
          </p:cNvPr>
          <p:cNvSpPr/>
          <p:nvPr userDrawn="1"/>
        </p:nvSpPr>
        <p:spPr>
          <a:xfrm>
            <a:off x="2483871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DB732BB-F2B8-A14D-80AF-CA8B2BBF40D9}"/>
              </a:ext>
            </a:extLst>
          </p:cNvPr>
          <p:cNvSpPr/>
          <p:nvPr userDrawn="1"/>
        </p:nvSpPr>
        <p:spPr>
          <a:xfrm>
            <a:off x="4200334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9E516F5-CFEE-E44B-99D9-B3413EBE0125}"/>
              </a:ext>
            </a:extLst>
          </p:cNvPr>
          <p:cNvSpPr/>
          <p:nvPr userDrawn="1"/>
        </p:nvSpPr>
        <p:spPr>
          <a:xfrm>
            <a:off x="761241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BB15ABE-9DE5-6649-8A48-F447CE8E82C7}"/>
              </a:ext>
            </a:extLst>
          </p:cNvPr>
          <p:cNvSpPr/>
          <p:nvPr userDrawn="1"/>
        </p:nvSpPr>
        <p:spPr>
          <a:xfrm>
            <a:off x="8117480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DFFB1492-310B-B443-9C9B-2ADD19E7A004}"/>
              </a:ext>
            </a:extLst>
          </p:cNvPr>
          <p:cNvSpPr/>
          <p:nvPr userDrawn="1"/>
        </p:nvSpPr>
        <p:spPr>
          <a:xfrm>
            <a:off x="9833943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C1358D1-C771-624F-A406-BC04EDEF9288}"/>
              </a:ext>
            </a:extLst>
          </p:cNvPr>
          <p:cNvSpPr/>
          <p:nvPr userDrawn="1"/>
        </p:nvSpPr>
        <p:spPr>
          <a:xfrm>
            <a:off x="6394850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7EDEE266-7500-BE46-A624-95667BEB2CF8}"/>
              </a:ext>
            </a:extLst>
          </p:cNvPr>
          <p:cNvSpPr/>
          <p:nvPr userDrawn="1"/>
        </p:nvSpPr>
        <p:spPr>
          <a:xfrm>
            <a:off x="2483871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FF282788-54C6-B744-AC59-3203FCE85B68}"/>
              </a:ext>
            </a:extLst>
          </p:cNvPr>
          <p:cNvSpPr/>
          <p:nvPr userDrawn="1"/>
        </p:nvSpPr>
        <p:spPr>
          <a:xfrm>
            <a:off x="4200334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732BE8AB-5C6D-CC43-85E0-118DDA0E609F}"/>
              </a:ext>
            </a:extLst>
          </p:cNvPr>
          <p:cNvSpPr/>
          <p:nvPr userDrawn="1"/>
        </p:nvSpPr>
        <p:spPr>
          <a:xfrm>
            <a:off x="761241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D1693485-77D7-994D-A59E-DB34C594C204}"/>
              </a:ext>
            </a:extLst>
          </p:cNvPr>
          <p:cNvSpPr/>
          <p:nvPr userDrawn="1"/>
        </p:nvSpPr>
        <p:spPr>
          <a:xfrm>
            <a:off x="8117480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9AE05C07-672F-F740-8600-5CAF3FDBB79F}"/>
              </a:ext>
            </a:extLst>
          </p:cNvPr>
          <p:cNvSpPr/>
          <p:nvPr userDrawn="1"/>
        </p:nvSpPr>
        <p:spPr>
          <a:xfrm>
            <a:off x="9833943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3E7DC92-CE63-194B-9FFD-72527369FA80}"/>
              </a:ext>
            </a:extLst>
          </p:cNvPr>
          <p:cNvSpPr/>
          <p:nvPr userDrawn="1"/>
        </p:nvSpPr>
        <p:spPr>
          <a:xfrm>
            <a:off x="6394850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5" name="Text Placeholder 13">
            <a:extLst>
              <a:ext uri="{FF2B5EF4-FFF2-40B4-BE49-F238E27FC236}">
                <a16:creationId xmlns:a16="http://schemas.microsoft.com/office/drawing/2014/main" id="{78DF9EC9-1901-084F-9751-B9DFDD9C01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973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06" name="Text Placeholder 13">
            <a:extLst>
              <a:ext uri="{FF2B5EF4-FFF2-40B4-BE49-F238E27FC236}">
                <a16:creationId xmlns:a16="http://schemas.microsoft.com/office/drawing/2014/main" id="{FC7E86C0-4230-174A-A0B1-0FFE3B5747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77704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07" name="Text Placeholder 13">
            <a:extLst>
              <a:ext uri="{FF2B5EF4-FFF2-40B4-BE49-F238E27FC236}">
                <a16:creationId xmlns:a16="http://schemas.microsoft.com/office/drawing/2014/main" id="{69A649F8-614E-A14D-ACCD-E110E7793C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11066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08" name="Text Placeholder 13">
            <a:extLst>
              <a:ext uri="{FF2B5EF4-FFF2-40B4-BE49-F238E27FC236}">
                <a16:creationId xmlns:a16="http://schemas.microsoft.com/office/drawing/2014/main" id="{6E3C5FE5-D2AB-8949-96B7-DA699AEF98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94850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09" name="Text Placeholder 13">
            <a:extLst>
              <a:ext uri="{FF2B5EF4-FFF2-40B4-BE49-F238E27FC236}">
                <a16:creationId xmlns:a16="http://schemas.microsoft.com/office/drawing/2014/main" id="{F5A0ABD0-6236-AC4B-BCDC-39F5909A2D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00581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10" name="Text Placeholder 13">
            <a:extLst>
              <a:ext uri="{FF2B5EF4-FFF2-40B4-BE49-F238E27FC236}">
                <a16:creationId xmlns:a16="http://schemas.microsoft.com/office/drawing/2014/main" id="{62B3C664-D50F-4F49-B408-333D6C26DCA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33943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11" name="Text Placeholder 13">
            <a:extLst>
              <a:ext uri="{FF2B5EF4-FFF2-40B4-BE49-F238E27FC236}">
                <a16:creationId xmlns:a16="http://schemas.microsoft.com/office/drawing/2014/main" id="{B099B5BA-59EF-B243-9426-9A4F2FF2687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1973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12" name="Text Placeholder 13">
            <a:extLst>
              <a:ext uri="{FF2B5EF4-FFF2-40B4-BE49-F238E27FC236}">
                <a16:creationId xmlns:a16="http://schemas.microsoft.com/office/drawing/2014/main" id="{81C2DC10-8AA4-1F40-8B6D-162B33FE7AA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77704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13" name="Text Placeholder 13">
            <a:extLst>
              <a:ext uri="{FF2B5EF4-FFF2-40B4-BE49-F238E27FC236}">
                <a16:creationId xmlns:a16="http://schemas.microsoft.com/office/drawing/2014/main" id="{A8C36D11-715F-384D-BF42-0378D7F113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11066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14" name="Text Placeholder 13">
            <a:extLst>
              <a:ext uri="{FF2B5EF4-FFF2-40B4-BE49-F238E27FC236}">
                <a16:creationId xmlns:a16="http://schemas.microsoft.com/office/drawing/2014/main" id="{6E4FB3B0-0129-1147-8133-C66E0A34562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4850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15" name="Text Placeholder 13">
            <a:extLst>
              <a:ext uri="{FF2B5EF4-FFF2-40B4-BE49-F238E27FC236}">
                <a16:creationId xmlns:a16="http://schemas.microsoft.com/office/drawing/2014/main" id="{3190C034-D31B-3146-9D6C-402249B2AA5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00581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16" name="Text Placeholder 13">
            <a:extLst>
              <a:ext uri="{FF2B5EF4-FFF2-40B4-BE49-F238E27FC236}">
                <a16:creationId xmlns:a16="http://schemas.microsoft.com/office/drawing/2014/main" id="{108419E3-C541-894E-BEB8-8F2A0FA7F93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33943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41702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57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amond 12">
            <a:extLst>
              <a:ext uri="{FF2B5EF4-FFF2-40B4-BE49-F238E27FC236}">
                <a16:creationId xmlns:a16="http://schemas.microsoft.com/office/drawing/2014/main" id="{727DEFD6-FBCA-914C-B52F-C2B9BD91CD5D}"/>
              </a:ext>
            </a:extLst>
          </p:cNvPr>
          <p:cNvSpPr/>
          <p:nvPr userDrawn="1"/>
        </p:nvSpPr>
        <p:spPr>
          <a:xfrm>
            <a:off x="3068402" y="1580388"/>
            <a:ext cx="5789572" cy="3961894"/>
          </a:xfrm>
          <a:prstGeom prst="diamond">
            <a:avLst/>
          </a:prstGeom>
          <a:solidFill>
            <a:srgbClr val="FFC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3B3A977E-170D-5E4F-86BF-D7290129501E}"/>
              </a:ext>
            </a:extLst>
          </p:cNvPr>
          <p:cNvSpPr/>
          <p:nvPr userDrawn="1"/>
        </p:nvSpPr>
        <p:spPr>
          <a:xfrm>
            <a:off x="4160720" y="1548550"/>
            <a:ext cx="5387790" cy="3807521"/>
          </a:xfrm>
          <a:prstGeom prst="diamond">
            <a:avLst/>
          </a:prstGeom>
          <a:solidFill>
            <a:srgbClr val="F36F4F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10A896D-50C9-5A48-BF1C-6DE58D797002}"/>
              </a:ext>
            </a:extLst>
          </p:cNvPr>
          <p:cNvSpPr/>
          <p:nvPr userDrawn="1"/>
        </p:nvSpPr>
        <p:spPr>
          <a:xfrm>
            <a:off x="4160720" y="1022502"/>
            <a:ext cx="5548610" cy="3325091"/>
          </a:xfrm>
          <a:prstGeom prst="diamond">
            <a:avLst/>
          </a:prstGeom>
          <a:solidFill>
            <a:srgbClr val="EA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10AF9A4-052C-F146-B401-EC1F08621F7F}"/>
              </a:ext>
            </a:extLst>
          </p:cNvPr>
          <p:cNvSpPr/>
          <p:nvPr userDrawn="1"/>
        </p:nvSpPr>
        <p:spPr>
          <a:xfrm>
            <a:off x="3201214" y="711433"/>
            <a:ext cx="5789572" cy="4237375"/>
          </a:xfrm>
          <a:prstGeom prst="diamond">
            <a:avLst/>
          </a:prstGeom>
          <a:solidFill>
            <a:srgbClr val="4B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9844E1-DDCC-2F4A-9F36-3DBE5642B30F}"/>
              </a:ext>
            </a:extLst>
          </p:cNvPr>
          <p:cNvSpPr txBox="1"/>
          <p:nvPr userDrawn="1"/>
        </p:nvSpPr>
        <p:spPr>
          <a:xfrm>
            <a:off x="4695314" y="3022663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歧舌</a:t>
            </a:r>
            <a:r>
              <a:rPr lang="en-US" altLang="zh-CN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AI</a:t>
            </a:r>
            <a:r>
              <a:rPr lang="zh-CN" altLang="en-US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备课助教</a:t>
            </a:r>
            <a:endParaRPr lang="en-CN" sz="2400" b="0" i="0" spc="300" dirty="0">
              <a:solidFill>
                <a:srgbClr val="FFF9F2"/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F62947-62CC-8544-8364-BB6A7925BE22}"/>
              </a:ext>
            </a:extLst>
          </p:cNvPr>
          <p:cNvSpPr txBox="1"/>
          <p:nvPr userDrawn="1"/>
        </p:nvSpPr>
        <p:spPr>
          <a:xfrm>
            <a:off x="4695314" y="3561335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西班牙语</a:t>
            </a:r>
            <a:endParaRPr lang="en-CN" sz="2400" b="0" i="0" spc="300" dirty="0">
              <a:solidFill>
                <a:srgbClr val="FFF9F2"/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1E296C-4323-194D-9B65-D5FB8815CB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76988" y="1626532"/>
            <a:ext cx="1238024" cy="1238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1E4422-6703-5F40-9A05-78188BE9E2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6000" y="5697816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929" r:id="rId2"/>
    <p:sldLayoutId id="2147483933" r:id="rId3"/>
    <p:sldLayoutId id="2147483930" r:id="rId4"/>
    <p:sldLayoutId id="2147483891" r:id="rId5"/>
    <p:sldLayoutId id="2147483928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5457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1" baseType="lpstr">
      <vt:lpstr>PingFang SC</vt:lpstr>
      <vt:lpstr>PingFang SC Light</vt:lpstr>
      <vt:lpstr>PingFang SC Medium</vt:lpstr>
      <vt:lpstr>Calibri</vt:lpstr>
      <vt:lpstr>Gill Sans MT</vt:lpstr>
      <vt:lpstr>Helvetica Neue</vt:lpstr>
      <vt:lpstr>Roboto</vt:lpstr>
      <vt:lpstr>Roboto Black</vt:lpstr>
      <vt:lpstr>Roboto Medium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Lyu Jingwei</cp:lastModifiedBy>
  <cp:revision>219</cp:revision>
  <dcterms:created xsi:type="dcterms:W3CDTF">2020-05-07T05:46:50Z</dcterms:created>
  <dcterms:modified xsi:type="dcterms:W3CDTF">2021-10-22T04:04:51Z</dcterms:modified>
</cp:coreProperties>
</file>