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B5E"/>
    <a:srgbClr val="39416F"/>
    <a:srgbClr val="EFF2F9"/>
    <a:srgbClr val="22274F"/>
    <a:srgbClr val="050818"/>
    <a:srgbClr val="EA473E"/>
    <a:srgbClr val="4B0707"/>
    <a:srgbClr val="FFF9F2"/>
    <a:srgbClr val="A78078"/>
    <a:srgbClr val="F36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/>
    <p:restoredTop sz="86401"/>
  </p:normalViewPr>
  <p:slideViewPr>
    <p:cSldViewPr snapToObjects="1">
      <p:cViewPr varScale="1">
        <p:scale>
          <a:sx n="117" d="100"/>
          <a:sy n="117" d="100"/>
        </p:scale>
        <p:origin x="184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248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7307-2D32-1C49-A664-3E09AADAF8D1}" type="datetimeFigureOut">
              <a:rPr lang="en-CN" smtClean="0"/>
              <a:t>4/2/21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33B1-1BB7-4C4E-9A2D-DE0B4408F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284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for chine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27359-F467-9E41-BBFC-9A3D2EE87D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106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7409681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64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7409681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3600" b="0" i="0" spc="30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1"/>
            <a:ext cx="1080000" cy="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C619579-9367-324E-AF98-EEE7E28A99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36360" y="1831761"/>
            <a:ext cx="1238024" cy="12380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807514-6996-DF4B-8E3D-F265E41947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j with extens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587256" y="1322799"/>
            <a:ext cx="1080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8" y="77370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原形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8" y="1272410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比较级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-6132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7256" y="1322799"/>
            <a:ext cx="1080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adj. </a:t>
            </a:r>
            <a:r>
              <a:rPr lang="zh-CN" altLang="en-US" dirty="0"/>
              <a:t>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744680"/>
            <a:ext cx="5756284" cy="136793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210500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46151" y="699573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DC9DE555-235D-844E-81F7-2719FE0EBE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0895" y="1202540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7AB3786-9C4D-2449-8415-D91FBD28CAE0}"/>
              </a:ext>
            </a:extLst>
          </p:cNvPr>
          <p:cNvSpPr/>
          <p:nvPr userDrawn="1"/>
        </p:nvSpPr>
        <p:spPr>
          <a:xfrm>
            <a:off x="6415088" y="1744680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最高级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F65C241-53E5-F140-9F8D-2EF816AB9C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50895" y="1674810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D6B3E3C-0E3D-F04D-A1F2-07BC7A90BF0C}"/>
              </a:ext>
            </a:extLst>
          </p:cNvPr>
          <p:cNvSpPr/>
          <p:nvPr userDrawn="1"/>
        </p:nvSpPr>
        <p:spPr>
          <a:xfrm>
            <a:off x="6415088" y="265707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DD508C-2D9B-A044-BEA0-4EBC309E8742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2372340"/>
            <a:ext cx="6096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F1C4F7E-DDD6-4242-884A-F5D29E5095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5087" y="308543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C32B80B0-AFAE-7544-BD45-84AA424BAE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5087" y="3767603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4C914D5-35C4-0546-93FA-45C2C8AFB7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15087" y="4174004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4DE9CD7C-A572-8D46-93C0-6551BA97EC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15087" y="485617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49637B28-DEC1-4F47-9123-AB101E3D188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5087" y="526257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362647B3-A970-BB4E-BBDC-5FBDC5F77F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5087" y="5944747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707075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with extens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3972200" y="996661"/>
            <a:ext cx="1692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7" y="1484784"/>
            <a:ext cx="899999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原形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1297492-3B68-244D-8DA3-543FF1E293DD}"/>
              </a:ext>
            </a:extLst>
          </p:cNvPr>
          <p:cNvSpPr/>
          <p:nvPr userDrawn="1"/>
        </p:nvSpPr>
        <p:spPr>
          <a:xfrm>
            <a:off x="6415088" y="2741902"/>
            <a:ext cx="90000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现在分词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5C0F96D-47BF-2640-B1A4-B12B60DE01B7}"/>
              </a:ext>
            </a:extLst>
          </p:cNvPr>
          <p:cNvSpPr/>
          <p:nvPr userDrawn="1"/>
        </p:nvSpPr>
        <p:spPr>
          <a:xfrm>
            <a:off x="6415088" y="3382703"/>
            <a:ext cx="90000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过去分词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7" y="2116669"/>
            <a:ext cx="899999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过去式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4101C47-A25A-CA46-8A9F-23C1E1BD3E14}"/>
              </a:ext>
            </a:extLst>
          </p:cNvPr>
          <p:cNvSpPr/>
          <p:nvPr userDrawn="1"/>
        </p:nvSpPr>
        <p:spPr>
          <a:xfrm>
            <a:off x="6415087" y="4027226"/>
            <a:ext cx="899999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三单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-6132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72200" y="996661"/>
            <a:ext cx="1692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v. </a:t>
            </a:r>
            <a:r>
              <a:rPr lang="zh-CN" altLang="en-JP" dirty="0"/>
              <a:t>动词</a:t>
            </a:r>
            <a:r>
              <a:rPr lang="zh-CN" altLang="en-US" dirty="0"/>
              <a:t>变形说明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20216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18710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82153" y="1410649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DC9DE555-235D-844E-81F7-2719FE0EBE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71525" y="2046799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B716FB7-B16B-0742-9606-CF9DF5706E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71525" y="2667767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2800F08-9293-9C4B-8C64-F64CA9D44D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82153" y="3304303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BD938466-36FF-5642-B2EE-E65B03C30A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82153" y="3925271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685764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with extens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612" y="-6268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3972200" y="1256275"/>
            <a:ext cx="1692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8" y="692696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原形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1297492-3B68-244D-8DA3-543FF1E293DD}"/>
              </a:ext>
            </a:extLst>
          </p:cNvPr>
          <p:cNvSpPr/>
          <p:nvPr userDrawn="1"/>
        </p:nvSpPr>
        <p:spPr>
          <a:xfrm>
            <a:off x="9144000" y="692696"/>
            <a:ext cx="90000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现在分词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5C0F96D-47BF-2640-B1A4-B12B60DE01B7}"/>
              </a:ext>
            </a:extLst>
          </p:cNvPr>
          <p:cNvSpPr/>
          <p:nvPr userDrawn="1"/>
        </p:nvSpPr>
        <p:spPr>
          <a:xfrm>
            <a:off x="9144000" y="1239394"/>
            <a:ext cx="90000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过去分词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8" y="1239394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过去式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4101C47-A25A-CA46-8A9F-23C1E1BD3E14}"/>
              </a:ext>
            </a:extLst>
          </p:cNvPr>
          <p:cNvSpPr/>
          <p:nvPr userDrawn="1"/>
        </p:nvSpPr>
        <p:spPr>
          <a:xfrm>
            <a:off x="6415088" y="1779295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三单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7060F9A-B002-E14E-BF84-FA6FD0984605}"/>
              </a:ext>
            </a:extLst>
          </p:cNvPr>
          <p:cNvSpPr/>
          <p:nvPr userDrawn="1"/>
        </p:nvSpPr>
        <p:spPr>
          <a:xfrm>
            <a:off x="6415088" y="265707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5EBCBA-02B2-4B43-95D6-89854EDDA3F9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2372340"/>
            <a:ext cx="6096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72200" y="1256275"/>
            <a:ext cx="1692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v. </a:t>
            </a:r>
            <a:r>
              <a:rPr lang="zh-CN" altLang="en-JP" dirty="0"/>
              <a:t>动词</a:t>
            </a:r>
            <a:r>
              <a:rPr lang="zh-CN" altLang="en-US" dirty="0"/>
              <a:t>变形说明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680457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078951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5749" y="613426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667A1113-3B28-084A-BF1A-DA69F335C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76526" y="613426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DF395374-7E83-6349-B1E1-07F11CFA7F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25749" y="1140551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B23AEAC1-7A54-164E-A791-84634A9B2A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76526" y="1140551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B747C9FF-842F-E54F-8B14-E648C593A4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25749" y="1699948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BA191DAF-F677-924C-90C9-4A49A5E821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15087" y="3078950"/>
            <a:ext cx="5530059" cy="64903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59E30092-2F9A-A74B-861F-C01A6C5C39D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15087" y="3745924"/>
            <a:ext cx="5530059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957B1E8F-4166-0149-B994-30F87FACA8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5087" y="4110075"/>
            <a:ext cx="5530059" cy="64903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72051936-ACBF-8E44-BD65-01A4387BD8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5087" y="4777049"/>
            <a:ext cx="5530059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60D1C464-A3ED-254A-9DFC-85EC02D709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15087" y="5146224"/>
            <a:ext cx="5530059" cy="64903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4FD33BF5-C610-6D44-89C1-1A3AE107E0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15087" y="5813198"/>
            <a:ext cx="5530059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873845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56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11D472-279B-5B42-AD8F-D6EF9792DB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1"/>
            <a:ext cx="12221224" cy="68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05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D29A84-597E-9044-A9AC-C1A3F512A8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8927" cy="6858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09844E1-DDCC-2F4A-9F36-3DBE5642B30F}"/>
              </a:ext>
            </a:extLst>
          </p:cNvPr>
          <p:cNvSpPr txBox="1"/>
          <p:nvPr userDrawn="1"/>
        </p:nvSpPr>
        <p:spPr>
          <a:xfrm>
            <a:off x="3661954" y="3316395"/>
            <a:ext cx="4868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歧舌</a:t>
            </a:r>
            <a:r>
              <a:rPr lang="en-US" altLang="zh-CN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AI</a:t>
            </a:r>
            <a:r>
              <a:rPr lang="zh-CN" altLang="en-US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备课助教</a:t>
            </a:r>
            <a:endParaRPr lang="en-CN" sz="2800" b="0" i="0" spc="300" dirty="0">
              <a:solidFill>
                <a:schemeClr val="accent3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F62947-62CC-8544-8364-BB6A7925BE22}"/>
              </a:ext>
            </a:extLst>
          </p:cNvPr>
          <p:cNvSpPr txBox="1"/>
          <p:nvPr userDrawn="1"/>
        </p:nvSpPr>
        <p:spPr>
          <a:xfrm>
            <a:off x="4695314" y="3855067"/>
            <a:ext cx="280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spc="300" dirty="0">
                <a:solidFill>
                  <a:schemeClr val="accent3">
                    <a:lumMod val="75000"/>
                  </a:schemeClr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英语</a:t>
            </a:r>
            <a:endParaRPr lang="en-CN" sz="2400" b="0" i="0" spc="300" dirty="0">
              <a:solidFill>
                <a:schemeClr val="accent3">
                  <a:lumMod val="75000"/>
                </a:schemeClr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A518E-9B5C-E84C-8590-28A28376CA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76988" y="1990305"/>
            <a:ext cx="1238024" cy="1238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22076D-892E-C949-AF29-BADBF8022C9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46000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for english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0727A0-C864-F643-8AF5-A6A8012340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106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6997849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4000" b="0" i="0">
                <a:solidFill>
                  <a:schemeClr val="accent3">
                    <a:lumMod val="75000"/>
                  </a:schemeClr>
                </a:solidFill>
                <a:latin typeface="Roboto Black" pitchFamily="2" charset="0"/>
                <a:ea typeface="Roboto Black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6997849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2400" b="0" i="0" spc="30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2"/>
            <a:ext cx="1080000" cy="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DC6E06-0B92-4D43-AAAB-27EB3F9DAB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36360" y="1831761"/>
            <a:ext cx="1238024" cy="1238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54CFAF-3A09-494F-949D-D584E35484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7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28D393-1424-A947-9556-83BB6DD036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64" y="0"/>
            <a:ext cx="12198928" cy="6858000"/>
          </a:xfrm>
          <a:prstGeom prst="rect">
            <a:avLst/>
          </a:prstGeom>
        </p:spPr>
      </p:pic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3BF1E44-C241-4649-A08E-A74F0B8C0F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3672" y="1756226"/>
            <a:ext cx="2736305" cy="79286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800" b="1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6FFB427-AD5C-8049-859C-245DA3BF93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3672" y="2565681"/>
            <a:ext cx="2736305" cy="4501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chemeClr val="accent3">
                    <a:lumMod val="75000"/>
                    <a:alpha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US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61D9F235-1963-FB46-98D5-8117FA918A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4032" y="1772816"/>
            <a:ext cx="2736304" cy="79286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800" b="1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A46AEF7F-5E3F-784D-A3AB-229EC07D6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4032" y="2572253"/>
            <a:ext cx="2736304" cy="4501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chemeClr val="accent3">
                    <a:lumMod val="75000"/>
                    <a:alpha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Adjective</a:t>
            </a:r>
            <a:endParaRPr lang="en-US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19CD6CB-4A0E-854D-9CF0-B57DC1E2F8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1824" y="3772941"/>
            <a:ext cx="2736305" cy="75072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800" b="1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2D308670-0A9E-E04E-AAED-1888BAAC0A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1824" y="4530212"/>
            <a:ext cx="2736305" cy="4865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chemeClr val="accent3">
                    <a:lumMod val="75000"/>
                    <a:alpha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Verb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4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r p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9332BA-0FD2-594D-BDF6-09817D71D2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8927" cy="6858000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9386" y="2383436"/>
            <a:ext cx="5713228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POS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9386" y="3471864"/>
            <a:ext cx="5713228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词性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7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5711455" y="1062226"/>
            <a:ext cx="769089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1456" y="1062226"/>
            <a:ext cx="769088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pos</a:t>
            </a:r>
            <a:r>
              <a:rPr lang="en-JP" dirty="0"/>
              <a:t>.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47799" y="1484784"/>
            <a:ext cx="9696401" cy="13006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JP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7799" y="2883278"/>
            <a:ext cx="9696401" cy="305824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14490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with examp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17777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994600" y="947559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94601" y="940315"/>
            <a:ext cx="669599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pos</a:t>
            </a:r>
            <a:r>
              <a:rPr lang="en-JP" dirty="0"/>
              <a:t>.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02609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JP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01103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7B8540-175F-6549-B6A1-2E535E8EF3CF}"/>
              </a:ext>
            </a:extLst>
          </p:cNvPr>
          <p:cNvSpPr/>
          <p:nvPr userDrawn="1"/>
        </p:nvSpPr>
        <p:spPr>
          <a:xfrm>
            <a:off x="6358268" y="98072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6994839-8FE8-6E43-8918-4D7D44F02D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58268" y="142367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816F5A4-C3D2-854B-ABC8-F66C643EE4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8268" y="21184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CF73F8A-79A6-8B45-80FF-2449DD7E71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8268" y="2581081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D94A5CC-3BDE-784D-82EA-FEA7B34C9C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58268" y="326382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F9B50DCC-A84C-A64B-89FC-40EE28A7E8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8268" y="372721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BBC6236-F0EF-2D41-BDBC-922BED4B9B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8268" y="44160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CC1D25C-4F08-D748-A9A2-136F6A6BFF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58268" y="487863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JP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9A6D220-4B7F-584B-BCD3-BB0D49E94AC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8268" y="556743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4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847552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n with extens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720629" y="965166"/>
            <a:ext cx="936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8" y="1484784"/>
            <a:ext cx="627348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单数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8" y="2116669"/>
            <a:ext cx="627348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复数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-6132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31256" y="979369"/>
            <a:ext cx="936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n.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20216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JP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18710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76123" y="1410649"/>
            <a:ext cx="46867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noun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DC9DE555-235D-844E-81F7-2719FE0EBE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5495" y="2046799"/>
            <a:ext cx="46867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noun</a:t>
            </a:r>
          </a:p>
        </p:txBody>
      </p:sp>
    </p:spTree>
    <p:extLst>
      <p:ext uri="{BB962C8B-B14F-4D97-AF65-F5344CB8AC3E}">
        <p14:creationId xmlns:p14="http://schemas.microsoft.com/office/powerpoint/2010/main" val="3759321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n with extens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728200" y="1250718"/>
            <a:ext cx="936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35719" y="940706"/>
            <a:ext cx="68448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单数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1297492-3B68-244D-8DA3-543FF1E293DD}"/>
              </a:ext>
            </a:extLst>
          </p:cNvPr>
          <p:cNvSpPr/>
          <p:nvPr userDrawn="1"/>
        </p:nvSpPr>
        <p:spPr>
          <a:xfrm>
            <a:off x="6435719" y="1522168"/>
            <a:ext cx="68448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复数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7060F9A-B002-E14E-BF84-FA6FD0984605}"/>
              </a:ext>
            </a:extLst>
          </p:cNvPr>
          <p:cNvSpPr/>
          <p:nvPr userDrawn="1"/>
        </p:nvSpPr>
        <p:spPr>
          <a:xfrm>
            <a:off x="6435719" y="2512515"/>
            <a:ext cx="68448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5EBCBA-02B2-4B43-95D6-89854EDDA3F9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2204864"/>
            <a:ext cx="6096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28200" y="1264706"/>
            <a:ext cx="936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n. </a:t>
            </a:r>
            <a:r>
              <a:rPr lang="zh-CN" altLang="en-US" dirty="0"/>
              <a:t>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705768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noun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104262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68760" y="861436"/>
            <a:ext cx="457066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noun</a:t>
            </a:r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667A1113-3B28-084A-BF1A-DA69F335C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68760" y="1435614"/>
            <a:ext cx="457066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JP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150DFC4D-41D9-3D42-BA88-AE424CEEAE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5719" y="292507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43DD148E-3115-3A42-9781-F7577FB40F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35719" y="3585606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10D3511B-A864-3648-9C58-A644A2AC42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35719" y="404756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7DA0161F-4DCD-9F4B-AC4D-EC6760C036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35719" y="4715202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0ADCF3F8-C7AD-914A-B101-66B35B8CD7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5719" y="5171513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49344155-6B55-274B-AD22-28B0746300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35719" y="583850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099042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j with extens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584200" y="993858"/>
            <a:ext cx="1080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8" y="1484784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原形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8" y="2116669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比较级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-6132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4200" y="993858"/>
            <a:ext cx="1080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adj. </a:t>
            </a:r>
            <a:r>
              <a:rPr lang="zh-CN" altLang="en-US" dirty="0"/>
              <a:t>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20216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18710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61523" y="1410649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DC9DE555-235D-844E-81F7-2719FE0EBE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0895" y="2046799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7AB3786-9C4D-2449-8415-D91FBD28CAE0}"/>
              </a:ext>
            </a:extLst>
          </p:cNvPr>
          <p:cNvSpPr/>
          <p:nvPr userDrawn="1"/>
        </p:nvSpPr>
        <p:spPr>
          <a:xfrm>
            <a:off x="6415088" y="2752819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最高级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F65C241-53E5-F140-9F8D-2EF816AB9C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50895" y="2682949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</p:spTree>
    <p:extLst>
      <p:ext uri="{BB962C8B-B14F-4D97-AF65-F5344CB8AC3E}">
        <p14:creationId xmlns:p14="http://schemas.microsoft.com/office/powerpoint/2010/main" val="2837212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936" r:id="rId2"/>
    <p:sldLayoutId id="2147483937" r:id="rId3"/>
    <p:sldLayoutId id="2147483857" r:id="rId4"/>
    <p:sldLayoutId id="2147483944" r:id="rId5"/>
    <p:sldLayoutId id="2147483945" r:id="rId6"/>
    <p:sldLayoutId id="2147483946" r:id="rId7"/>
    <p:sldLayoutId id="2147483947" r:id="rId8"/>
    <p:sldLayoutId id="2147483950" r:id="rId9"/>
    <p:sldLayoutId id="2147483951" r:id="rId10"/>
    <p:sldLayoutId id="2147483941" r:id="rId11"/>
    <p:sldLayoutId id="2147483940" r:id="rId12"/>
    <p:sldLayoutId id="2147483931" r:id="rId13"/>
    <p:sldLayoutId id="2147483928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379AFC-3307-9B42-BA15-159151239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3966C-15D2-1145-AC0D-53E65A409C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004899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{6520AC73-05CB-1941-9BBB-86337A561347}tf10001123</Template>
  <TotalTime>19251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PingFang SC</vt:lpstr>
      <vt:lpstr>PingFang SC Light</vt:lpstr>
      <vt:lpstr>PingFang SC Medium</vt:lpstr>
      <vt:lpstr>Calibri</vt:lpstr>
      <vt:lpstr>Gill Sans MT</vt:lpstr>
      <vt:lpstr>Helvetica Neue</vt:lpstr>
      <vt:lpstr>Roboto</vt:lpstr>
      <vt:lpstr>Roboto Black</vt:lpstr>
      <vt:lpstr>Roboto Medium</vt:lpstr>
      <vt:lpstr>Wingdings 2</vt:lpstr>
      <vt:lpstr>Dividend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336</cp:revision>
  <dcterms:created xsi:type="dcterms:W3CDTF">2020-05-07T05:46:50Z</dcterms:created>
  <dcterms:modified xsi:type="dcterms:W3CDTF">2021-04-02T07:56:01Z</dcterms:modified>
</cp:coreProperties>
</file>