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B5E"/>
    <a:srgbClr val="39416F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"/>
    <p:restoredTop sz="94626"/>
  </p:normalViewPr>
  <p:slideViewPr>
    <p:cSldViewPr snapToObjects="1">
      <p:cViewPr varScale="1">
        <p:scale>
          <a:sx n="121" d="100"/>
          <a:sy n="121" d="100"/>
        </p:scale>
        <p:origin x="119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iginal verb voc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63F5C11-565D-B340-B642-0B4AF4D4EE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97" y="0"/>
            <a:ext cx="12198927" cy="6858000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AE563F2-2E33-7F4E-B5B5-B45844D8F7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84784"/>
            <a:ext cx="5776913" cy="129614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866ED03-6465-4B43-A2A7-54F46309B8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894112"/>
            <a:ext cx="5776913" cy="3052565"/>
          </a:xfrm>
          <a:prstGeom prst="rect">
            <a:avLst/>
          </a:prstGeom>
        </p:spPr>
        <p:txBody>
          <a:bodyPr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52F5E4-5778-1641-8612-F2F89C2BA122}"/>
              </a:ext>
            </a:extLst>
          </p:cNvPr>
          <p:cNvSpPr/>
          <p:nvPr userDrawn="1"/>
        </p:nvSpPr>
        <p:spPr>
          <a:xfrm>
            <a:off x="6414656" y="1010962"/>
            <a:ext cx="594592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例句</a:t>
            </a:r>
            <a:endParaRPr lang="en-JP" sz="1200" dirty="0">
              <a:solidFill>
                <a:schemeClr val="tx2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7040DC1A-84DD-B044-9EC4-742139D1F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5087" y="1499296"/>
            <a:ext cx="4937497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E5D551B8-DD00-E949-8853-7A6DCE959E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5087" y="2157975"/>
            <a:ext cx="4937497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B9692E44-498B-8649-AD4C-8B24645147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7" y="2636912"/>
            <a:ext cx="4937497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B9E14A4-AB78-554E-AAAF-0870FBBDA8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7" y="3295591"/>
            <a:ext cx="4937497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ED51295-FBEB-3A41-AFB1-7475F502CD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3789040"/>
            <a:ext cx="4937497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2FE6E48-E86B-B046-9FE1-607BC861E0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4447719"/>
            <a:ext cx="4937497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D68139-0876-D149-9335-95067D8DBEA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448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6BDCE0C-A016-104F-8053-4557EAE3BD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4963998"/>
            <a:ext cx="4937497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2FB94AC-E56A-624D-8B53-1C168E790A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5622677"/>
            <a:ext cx="4937497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38941D-F8B6-8342-AB80-B45B4D8CBB9A}"/>
              </a:ext>
            </a:extLst>
          </p:cNvPr>
          <p:cNvSpPr/>
          <p:nvPr userDrawn="1"/>
        </p:nvSpPr>
        <p:spPr>
          <a:xfrm>
            <a:off x="5182913" y="1010962"/>
            <a:ext cx="594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i="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itchFamily="2" charset="0"/>
                <a:ea typeface="Roboto" pitchFamily="2" charset="0"/>
              </a:rPr>
              <a:t>v.</a:t>
            </a:r>
            <a:endParaRPr lang="en-JP" sz="1600" b="0" i="0" dirty="0">
              <a:solidFill>
                <a:schemeClr val="tx2">
                  <a:lumMod val="90000"/>
                  <a:lumOff val="1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AF1CD0-67D7-AE40-B239-42F1601695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3131" y="2383436"/>
            <a:ext cx="562573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POS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3131" y="3471864"/>
            <a:ext cx="562573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9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BEFA54E-8B5B-DA4D-9242-DB9F67C32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739" y="0"/>
            <a:ext cx="12229963" cy="687544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2434B0-73FC-E34B-B8C8-66663ED2AF9D}"/>
              </a:ext>
            </a:extLst>
          </p:cNvPr>
          <p:cNvSpPr/>
          <p:nvPr userDrawn="1"/>
        </p:nvSpPr>
        <p:spPr>
          <a:xfrm>
            <a:off x="4943872" y="1010962"/>
            <a:ext cx="833041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52F5E4-5778-1641-8612-F2F89C2BA122}"/>
              </a:ext>
            </a:extLst>
          </p:cNvPr>
          <p:cNvSpPr/>
          <p:nvPr userDrawn="1"/>
        </p:nvSpPr>
        <p:spPr>
          <a:xfrm>
            <a:off x="6414656" y="1010962"/>
            <a:ext cx="594592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例句</a:t>
            </a:r>
            <a:endParaRPr lang="en-JP" sz="1200" dirty="0">
              <a:solidFill>
                <a:schemeClr val="tx2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0D29BC-F0FB-4540-B95E-C67ACB8D9E0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448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866ED03-6465-4B43-A2A7-54F46309B8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43872" y="1010962"/>
            <a:ext cx="833041" cy="360000"/>
          </a:xfrm>
          <a:prstGeom prst="rect">
            <a:avLst/>
          </a:prstGeom>
        </p:spPr>
        <p:txBody>
          <a:bodyPr anchor="t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chemeClr val="tx2">
                    <a:lumMod val="90000"/>
                    <a:lumOff val="1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pos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DA1362-F66E-A649-906D-220811AEE0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29223" y="1533476"/>
            <a:ext cx="5806137" cy="1296000"/>
          </a:xfrm>
          <a:prstGeom prst="rect">
            <a:avLst/>
          </a:prstGeom>
        </p:spPr>
        <p:txBody>
          <a:bodyPr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pos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7364A48-0EF6-1E41-918F-925C7AE5CA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9223" y="2970390"/>
            <a:ext cx="5806137" cy="2978890"/>
          </a:xfrm>
          <a:prstGeom prst="rect">
            <a:avLst/>
          </a:prstGeom>
        </p:spPr>
        <p:txBody>
          <a:bodyPr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AFAD8DD-C59F-CC45-95FC-F6433634AD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5087" y="1533476"/>
            <a:ext cx="5400000" cy="648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5762BF91-F93C-BB41-B8D4-64F2B47FAA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7" y="2186619"/>
            <a:ext cx="5400000" cy="324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EFDF5E95-D1CF-7448-8DD6-39E40B2CE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7" y="2646390"/>
            <a:ext cx="5400000" cy="648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2D83A775-0E6B-5B40-BBB9-DA93A1707C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3314047"/>
            <a:ext cx="5400000" cy="324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2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C621DABE-4FBC-1C44-AA0F-C2AA68E3E1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3776980"/>
            <a:ext cx="5400000" cy="648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42F10455-D257-1B4A-A267-D551232E79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4444638"/>
            <a:ext cx="5400000" cy="324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3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A3ED1323-76DB-9945-A574-7737005D0A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4896704"/>
            <a:ext cx="5400000" cy="648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5022D2A7-73B0-0045-BAB6-543AAAF486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087" y="5564362"/>
            <a:ext cx="5400000" cy="324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1295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97" y="0"/>
            <a:ext cx="12198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29A84-597E-9044-A9AC-C1A3F512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english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0727A0-C864-F643-8AF5-A6A8012340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30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49DA6-504A-4349-99A9-28E01060D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DC6E06-0B92-4D43-AAAB-27EB3F9DAB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cou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8D393-1424-A947-9556-83BB6DD036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3672" y="1756226"/>
            <a:ext cx="2736305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3672" y="2565681"/>
            <a:ext cx="2736305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tx2">
                    <a:lumMod val="90000"/>
                    <a:lumOff val="10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4032" y="1772816"/>
            <a:ext cx="2736304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032" y="2572253"/>
            <a:ext cx="2736304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tx2">
                    <a:lumMod val="90000"/>
                    <a:lumOff val="10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1824" y="3772941"/>
            <a:ext cx="2736305" cy="7507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1824" y="4530212"/>
            <a:ext cx="2736305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tx2">
                    <a:lumMod val="90000"/>
                    <a:lumOff val="10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332BA-0FD2-594D-BDF6-09817D71D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82686" y="2383436"/>
            <a:ext cx="622662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2686" y="3471864"/>
            <a:ext cx="622662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名词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voc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0F2BC-DFDF-8A47-B3DD-E5745C1F0A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97" y="0"/>
            <a:ext cx="12198927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EE8C47-D091-0C40-BFDC-86D272F5749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74D914C-47C5-9E44-9B10-2FD993662564}"/>
              </a:ext>
            </a:extLst>
          </p:cNvPr>
          <p:cNvSpPr/>
          <p:nvPr userDrawn="1"/>
        </p:nvSpPr>
        <p:spPr>
          <a:xfrm>
            <a:off x="6414656" y="1010962"/>
            <a:ext cx="594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单数</a:t>
            </a:r>
            <a:endParaRPr lang="en-JP" sz="1200" dirty="0">
              <a:solidFill>
                <a:schemeClr val="tx2">
                  <a:lumMod val="90000"/>
                  <a:lumOff val="1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4E4622-B4E2-4A45-8F29-7EA091F66A71}"/>
              </a:ext>
            </a:extLst>
          </p:cNvPr>
          <p:cNvSpPr/>
          <p:nvPr userDrawn="1"/>
        </p:nvSpPr>
        <p:spPr>
          <a:xfrm>
            <a:off x="6414656" y="3058055"/>
            <a:ext cx="595035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例句</a:t>
            </a:r>
            <a:endParaRPr lang="en-JP" sz="1200" dirty="0">
              <a:solidFill>
                <a:schemeClr val="tx2">
                  <a:lumMod val="90000"/>
                  <a:lumOff val="1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7538AE00-D122-0543-92CE-2CF80494CF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84784"/>
            <a:ext cx="5776913" cy="129614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067EB8FF-3616-5B4F-9025-2464911C49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894112"/>
            <a:ext cx="5776913" cy="2895183"/>
          </a:xfrm>
          <a:prstGeom prst="rect">
            <a:avLst/>
          </a:prstGeom>
        </p:spPr>
        <p:txBody>
          <a:bodyPr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B02E88BA-627A-5241-BF62-286481CC35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76120" y="918017"/>
            <a:ext cx="4638535" cy="54589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6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3F1EA53-AADB-834C-8AD3-13AF444C59C8}"/>
              </a:ext>
            </a:extLst>
          </p:cNvPr>
          <p:cNvSpPr/>
          <p:nvPr userDrawn="1"/>
        </p:nvSpPr>
        <p:spPr>
          <a:xfrm>
            <a:off x="6414656" y="1707153"/>
            <a:ext cx="594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复数</a:t>
            </a:r>
            <a:endParaRPr lang="en-JP" sz="1200" dirty="0">
              <a:solidFill>
                <a:schemeClr val="tx2">
                  <a:lumMod val="90000"/>
                  <a:lumOff val="1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4B56E7-73CE-D64D-AC4A-7127559677E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717056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664284-EADE-2045-A0AF-C6E3D846488E}"/>
              </a:ext>
            </a:extLst>
          </p:cNvPr>
          <p:cNvSpPr/>
          <p:nvPr userDrawn="1"/>
        </p:nvSpPr>
        <p:spPr>
          <a:xfrm>
            <a:off x="5182913" y="1010962"/>
            <a:ext cx="594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i="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itchFamily="2" charset="0"/>
                <a:ea typeface="Roboto" pitchFamily="2" charset="0"/>
              </a:rPr>
              <a:t>n.</a:t>
            </a:r>
            <a:endParaRPr lang="en-JP" sz="1600" b="0" i="0" dirty="0">
              <a:solidFill>
                <a:schemeClr val="tx2">
                  <a:lumMod val="90000"/>
                  <a:lumOff val="1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0634B01-56C4-0645-80CC-CE5E8909A7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76120" y="1614208"/>
            <a:ext cx="4638535" cy="54589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6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A863306-D84D-8349-9255-7745198109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554520"/>
            <a:ext cx="5399999" cy="648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3759C0BA-E29E-6948-B508-6BA780300E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4207117"/>
            <a:ext cx="5399999" cy="324000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6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7D5A132-C3F8-1F4F-9F9C-9850E43B30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4763899"/>
            <a:ext cx="5399999" cy="648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CAACBF1B-CA21-BB46-82D5-16F55B46D6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5471470"/>
            <a:ext cx="5399999" cy="324000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6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50321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2708E5-36E6-A745-BAD7-9E740C5D2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1509" y="2383436"/>
            <a:ext cx="546898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61509" y="3471864"/>
            <a:ext cx="546898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形容词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voc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150CD11-D027-4047-A719-7DD7161586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97" y="0"/>
            <a:ext cx="12198927" cy="68580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3F49A50-053F-884A-A032-BAD3CD1F9818}"/>
              </a:ext>
            </a:extLst>
          </p:cNvPr>
          <p:cNvSpPr/>
          <p:nvPr userDrawn="1"/>
        </p:nvSpPr>
        <p:spPr>
          <a:xfrm>
            <a:off x="6414656" y="1033206"/>
            <a:ext cx="761464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原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形</a:t>
            </a:r>
            <a:endParaRPr lang="en-JP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569B9-C468-1447-863D-EFE398E9429B}"/>
              </a:ext>
            </a:extLst>
          </p:cNvPr>
          <p:cNvSpPr/>
          <p:nvPr userDrawn="1"/>
        </p:nvSpPr>
        <p:spPr>
          <a:xfrm>
            <a:off x="6414655" y="3089857"/>
            <a:ext cx="761466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例句</a:t>
            </a:r>
            <a:endParaRPr lang="en-JP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4A36D27-F86C-7F40-8E20-929A6681FA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84784"/>
            <a:ext cx="5776913" cy="129614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Adjective</a:t>
            </a:r>
            <a:endParaRPr lang="en-JP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C256F42C-D4D4-6E40-B3C4-243CE1156E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894112"/>
            <a:ext cx="5776913" cy="2915137"/>
          </a:xfrm>
          <a:prstGeom prst="rect">
            <a:avLst/>
          </a:prstGeo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lang="en-JP" sz="2200" b="0" i="0" dirty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6DD481-BEAF-6F4E-BAB3-816DF248558E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780928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C3F2772-35D5-1143-A915-89DB0180A23E}"/>
              </a:ext>
            </a:extLst>
          </p:cNvPr>
          <p:cNvSpPr/>
          <p:nvPr userDrawn="1"/>
        </p:nvSpPr>
        <p:spPr>
          <a:xfrm>
            <a:off x="6414656" y="1592568"/>
            <a:ext cx="761464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比较级</a:t>
            </a:r>
            <a:endParaRPr lang="en-JP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B863241-AF39-A34D-9A1E-F690FD7B2CB6}"/>
              </a:ext>
            </a:extLst>
          </p:cNvPr>
          <p:cNvSpPr/>
          <p:nvPr userDrawn="1"/>
        </p:nvSpPr>
        <p:spPr>
          <a:xfrm>
            <a:off x="6414656" y="2120786"/>
            <a:ext cx="761464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最高级</a:t>
            </a:r>
            <a:endParaRPr lang="en-JP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DF7E60-55FE-B540-97B3-7F866FE553F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F800-398C-8D46-87CF-D7D736323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20136" y="936964"/>
            <a:ext cx="4494518" cy="5039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Word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D367EAC-5C2C-1F46-AC81-000B157594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0136" y="1477058"/>
            <a:ext cx="4494518" cy="5039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Word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3A3195D-22FA-1D4A-83D4-73B0F36920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20136" y="2023086"/>
            <a:ext cx="4494518" cy="5039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Word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38E9B75-A1E5-0A49-90E9-80293A10B6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4654" y="3580800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3382856-F81A-BB41-AF0F-77458D6D75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4654" y="4233943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73D8B23-D718-A542-AD58-FD28DC10AB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4654" y="4805073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00159B2-EDE4-AB48-A37E-0A3FB7D511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4654" y="5458216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F240103-DDC7-664F-B92C-F9EA330C6EAA}"/>
              </a:ext>
            </a:extLst>
          </p:cNvPr>
          <p:cNvSpPr/>
          <p:nvPr userDrawn="1"/>
        </p:nvSpPr>
        <p:spPr>
          <a:xfrm>
            <a:off x="5182913" y="1010962"/>
            <a:ext cx="594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i="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itchFamily="2" charset="0"/>
                <a:ea typeface="Roboto" pitchFamily="2" charset="0"/>
              </a:rPr>
              <a:t>adj.</a:t>
            </a:r>
            <a:endParaRPr lang="en-JP" sz="1600" b="0" i="0" dirty="0">
              <a:solidFill>
                <a:schemeClr val="tx2">
                  <a:lumMod val="90000"/>
                  <a:lumOff val="1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6FADF1-DD47-FE40-AF17-8D95625C48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96194" y="2383436"/>
            <a:ext cx="559961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194" y="3471864"/>
            <a:ext cx="559961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动词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8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voc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97" y="0"/>
            <a:ext cx="12198927" cy="6858000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AE563F2-2E33-7F4E-B5B5-B45844D8F7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84784"/>
            <a:ext cx="5776913" cy="129614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866ED03-6465-4B43-A2A7-54F46309B8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894112"/>
            <a:ext cx="5776913" cy="3236917"/>
          </a:xfrm>
          <a:prstGeom prst="rect">
            <a:avLst/>
          </a:prstGeom>
        </p:spPr>
        <p:txBody>
          <a:bodyPr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441ED1-3130-8149-903F-FBBB4D267B20}"/>
              </a:ext>
            </a:extLst>
          </p:cNvPr>
          <p:cNvSpPr/>
          <p:nvPr userDrawn="1"/>
        </p:nvSpPr>
        <p:spPr>
          <a:xfrm>
            <a:off x="6414656" y="1010961"/>
            <a:ext cx="594592" cy="334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原形</a:t>
            </a:r>
            <a:endParaRPr lang="en-JP" sz="1200" dirty="0">
              <a:solidFill>
                <a:schemeClr val="tx2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ECA4D4-DD98-8B4A-8702-9C5765851A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4111" y="782317"/>
            <a:ext cx="4710975" cy="7920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JP" sz="2600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EC5A15-CA75-8546-B450-2768ECFC4725}"/>
              </a:ext>
            </a:extLst>
          </p:cNvPr>
          <p:cNvSpPr/>
          <p:nvPr userDrawn="1"/>
        </p:nvSpPr>
        <p:spPr>
          <a:xfrm>
            <a:off x="6414656" y="2335045"/>
            <a:ext cx="594592" cy="334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例句</a:t>
            </a:r>
            <a:endParaRPr lang="en-JP" sz="1200" dirty="0">
              <a:solidFill>
                <a:schemeClr val="tx2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FFA6F14-FC0F-4C47-9B36-E4D1612D85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5086" y="28975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JP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10C37C49-B7F7-7849-B3E3-BC4557C411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6" y="357298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en-JP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E806B1B1-6D71-1842-97D3-3E97AD1EC6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6" y="4009403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JP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EF232175-3A60-AA47-9CD0-F3C167909E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6" y="4684812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JP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E2BFF74-420D-FE4E-B094-F014CA6D38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6" y="513162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JP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42753AE-E561-ED4A-8DFE-C07314DB7E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6" y="5807030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JP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74D965-66CB-F645-9A22-53A8066D6B7F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04241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3440EF-F161-C34D-96B6-DFB64A0861F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3AACDC4-A7BC-F145-A062-E830E2B8D12B}"/>
              </a:ext>
            </a:extLst>
          </p:cNvPr>
          <p:cNvSpPr/>
          <p:nvPr userDrawn="1"/>
        </p:nvSpPr>
        <p:spPr>
          <a:xfrm>
            <a:off x="5182913" y="1010962"/>
            <a:ext cx="594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i="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itchFamily="2" charset="0"/>
                <a:ea typeface="Roboto" pitchFamily="2" charset="0"/>
              </a:rPr>
              <a:t>v.</a:t>
            </a:r>
            <a:endParaRPr lang="en-JP" sz="1600" b="0" i="0" dirty="0">
              <a:solidFill>
                <a:schemeClr val="tx2">
                  <a:lumMod val="90000"/>
                  <a:lumOff val="1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36" r:id="rId2"/>
    <p:sldLayoutId id="2147483937" r:id="rId3"/>
    <p:sldLayoutId id="2147483857" r:id="rId4"/>
    <p:sldLayoutId id="2147483921" r:id="rId5"/>
    <p:sldLayoutId id="2147483926" r:id="rId6"/>
    <p:sldLayoutId id="2147483909" r:id="rId7"/>
    <p:sldLayoutId id="2147483927" r:id="rId8"/>
    <p:sldLayoutId id="2147483933" r:id="rId9"/>
    <p:sldLayoutId id="2147483932" r:id="rId10"/>
    <p:sldLayoutId id="2147483935" r:id="rId11"/>
    <p:sldLayoutId id="2147483938" r:id="rId12"/>
    <p:sldLayoutId id="2147483931" r:id="rId13"/>
    <p:sldLayoutId id="214748392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17978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2" baseType="lpstr">
      <vt:lpstr>PingFang SC</vt:lpstr>
      <vt:lpstr>PingFang SC Light</vt:lpstr>
      <vt:lpstr>PingFang SC Medium</vt:lpstr>
      <vt:lpstr>Roboto</vt:lpstr>
      <vt:lpstr>Roboto Black</vt:lpstr>
      <vt:lpstr>Roboto Medium</vt:lpstr>
      <vt:lpstr>Arial</vt:lpstr>
      <vt:lpstr>Calibri</vt:lpstr>
      <vt:lpstr>Gill Sans MT</vt:lpstr>
      <vt:lpstr>Helvetica Neue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phoenix.grey0108@gmail.com</cp:lastModifiedBy>
  <cp:revision>304</cp:revision>
  <dcterms:created xsi:type="dcterms:W3CDTF">2020-05-07T05:46:50Z</dcterms:created>
  <dcterms:modified xsi:type="dcterms:W3CDTF">2020-11-18T13:32:59Z</dcterms:modified>
</cp:coreProperties>
</file>