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2"/>
    <p:restoredTop sz="94626"/>
  </p:normalViewPr>
  <p:slideViewPr>
    <p:cSldViewPr snapToObjects="1">
      <p:cViewPr varScale="1">
        <p:scale>
          <a:sx n="121" d="100"/>
          <a:sy n="121" d="100"/>
        </p:scale>
        <p:origin x="10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2020/11/18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8109FF-5F46-B94F-9A69-04EE86DA4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al verb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C8218A-0D6F-D54B-B3B4-FBD793E672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AE563F2-2E33-7F4E-B5B5-B45844D8F7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3052565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2434B0-73FC-E34B-B8C8-66663ED2AF9D}"/>
              </a:ext>
            </a:extLst>
          </p:cNvPr>
          <p:cNvSpPr/>
          <p:nvPr userDrawn="1"/>
        </p:nvSpPr>
        <p:spPr>
          <a:xfrm>
            <a:off x="5159897" y="1010962"/>
            <a:ext cx="617016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C5027E-B1BD-BF46-87C5-075D2C863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2754" y="1011238"/>
            <a:ext cx="594000" cy="360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v.</a:t>
            </a:r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52F5E4-5778-1641-8612-F2F89C2BA122}"/>
              </a:ext>
            </a:extLst>
          </p:cNvPr>
          <p:cNvSpPr/>
          <p:nvPr userDrawn="1"/>
        </p:nvSpPr>
        <p:spPr>
          <a:xfrm>
            <a:off x="6414656" y="1010962"/>
            <a:ext cx="59459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040DC1A-84DD-B044-9EC4-742139D1F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5087" y="1499296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5D551B8-DD00-E949-8853-7A6DCE959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7" y="2157975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B9692E44-498B-8649-AD4C-8B24645147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2636912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B9E14A4-AB78-554E-AAAF-0870FBBDA8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295591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ED51295-FBEB-3A41-AFB1-7475F502C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789040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2FE6E48-E86B-B046-9FE1-607BC861E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447719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D68139-0876-D149-9335-95067D8DBEA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48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6BDCE0C-A016-104F-8053-4557EAE3BD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963998"/>
            <a:ext cx="4937497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2FB94AC-E56A-624D-8B53-1C168E790A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622677"/>
            <a:ext cx="4937497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03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3F5FE0-4DD7-5A41-B267-658D07CFC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30CCE-869A-1C44-ABE4-3B8FD5EA0E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AE563F2-2E33-7F4E-B5B5-B45844D8F7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3"/>
            <a:ext cx="5776913" cy="3052800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2434B0-73FC-E34B-B8C8-66663ED2AF9D}"/>
              </a:ext>
            </a:extLst>
          </p:cNvPr>
          <p:cNvSpPr/>
          <p:nvPr userDrawn="1"/>
        </p:nvSpPr>
        <p:spPr>
          <a:xfrm>
            <a:off x="4943872" y="1010962"/>
            <a:ext cx="833041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C5027E-B1BD-BF46-87C5-075D2C863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3713" y="1011238"/>
            <a:ext cx="833041" cy="360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pos</a:t>
            </a:r>
            <a:endParaRPr lang="en-JP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52F5E4-5778-1641-8612-F2F89C2BA122}"/>
              </a:ext>
            </a:extLst>
          </p:cNvPr>
          <p:cNvSpPr/>
          <p:nvPr userDrawn="1"/>
        </p:nvSpPr>
        <p:spPr>
          <a:xfrm>
            <a:off x="6414656" y="1010962"/>
            <a:ext cx="59459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040DC1A-84DD-B044-9EC4-742139D1F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5086" y="1504450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5D551B8-DD00-E949-8853-7A6DCE959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6" y="2152450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B9692E44-498B-8649-AD4C-8B24645147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6" y="263691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B9E14A4-AB78-554E-AAAF-0870FBBDA8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6" y="328491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ED51295-FBEB-3A41-AFB1-7475F502C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6" y="3789040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2FE6E48-E86B-B046-9FE1-607BC861E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6" y="4437040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D37E758-7229-1B43-9C01-1E8B23467C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6" y="492907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altLang="zh-CN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137505F-4988-3442-99BC-B6419884B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6" y="5577071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zh-CN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D29BC-F0FB-4540-B95E-C67ACB8D9E0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48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9C7ED-81A7-8747-B382-EE104A36C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73BCA9-A406-354A-936C-046ED63728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46DE1F-E0F5-8443-AE3B-61E5D3409F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49DA6-504A-4349-99A9-28E01060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D2BE9-9FB2-D948-B0BC-E6ECAD7E8D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7608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67608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07968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7968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5760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5760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3A65A95-BF2C-C04D-A917-0D907079D5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104" y="3772941"/>
            <a:ext cx="2736304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2EFA6D6-070D-4A4B-A8C4-04A9B4A71D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32104" y="4530212"/>
            <a:ext cx="2736304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tx2">
                    <a:lumMod val="90000"/>
                    <a:lumOff val="10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7B61E-EEA5-0245-9D9F-F5876BB6D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-1"/>
            <a:ext cx="12195464" cy="6856053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2686" y="2383436"/>
            <a:ext cx="62266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2686" y="3471864"/>
            <a:ext cx="62266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8BCFC-3441-5B48-9A33-182FE5AC26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E8C47-D091-0C40-BFDC-86D272F5749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14EAC7-3179-2C40-9E4F-D63D5454CB40}"/>
              </a:ext>
            </a:extLst>
          </p:cNvPr>
          <p:cNvSpPr/>
          <p:nvPr userDrawn="1"/>
        </p:nvSpPr>
        <p:spPr>
          <a:xfrm>
            <a:off x="5183346" y="1068704"/>
            <a:ext cx="593567" cy="3022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EFF2F9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74D914C-47C5-9E44-9B10-2FD993662564}"/>
              </a:ext>
            </a:extLst>
          </p:cNvPr>
          <p:cNvSpPr/>
          <p:nvPr userDrawn="1"/>
        </p:nvSpPr>
        <p:spPr>
          <a:xfrm>
            <a:off x="6414656" y="1010962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4E4622-B4E2-4A45-8F29-7EA091F66A71}"/>
              </a:ext>
            </a:extLst>
          </p:cNvPr>
          <p:cNvSpPr/>
          <p:nvPr userDrawn="1"/>
        </p:nvSpPr>
        <p:spPr>
          <a:xfrm>
            <a:off x="6414656" y="3058055"/>
            <a:ext cx="595035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EB06C5-3876-0247-9D89-C355E4FAD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3188" y="1068704"/>
            <a:ext cx="593725" cy="30225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0" i="0">
                <a:solidFill>
                  <a:schemeClr val="tx2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n.</a:t>
            </a:r>
            <a:endParaRPr lang="en-JP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7538AE00-D122-0543-92CE-2CF80494CF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067EB8FF-3616-5B4F-9025-2464911C4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2895183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02E88BA-627A-5241-BF62-286481CC35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0" y="918017"/>
            <a:ext cx="4638535" cy="54589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6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E079C6DD-75B7-2E4A-BBF7-B41B37F131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3534499"/>
            <a:ext cx="5399999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b="0" i="0" smtClean="0">
                <a:solidFill>
                  <a:schemeClr val="accent3">
                    <a:lumMod val="75000"/>
                  </a:schemeClr>
                </a:solidFill>
                <a:effectLst/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1BF8FF0B-CA34-D143-842D-F39EC52903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658" y="4190895"/>
            <a:ext cx="5399998" cy="324000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C2E90B1B-8A43-EA4F-B92D-5BAA7ED8D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4658" y="4805972"/>
            <a:ext cx="5399998" cy="648000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C7801B14-451B-6A46-B72A-A4C962FB9B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4658" y="5464060"/>
            <a:ext cx="5399998" cy="324000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FB15F5FF-3F7D-8540-A46A-7024091979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6120" y="1614208"/>
            <a:ext cx="4638535" cy="54589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6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3F1EA53-AADB-834C-8AD3-13AF444C59C8}"/>
              </a:ext>
            </a:extLst>
          </p:cNvPr>
          <p:cNvSpPr/>
          <p:nvPr userDrawn="1"/>
        </p:nvSpPr>
        <p:spPr>
          <a:xfrm>
            <a:off x="6414656" y="1707153"/>
            <a:ext cx="594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JP" sz="1200" dirty="0">
              <a:solidFill>
                <a:schemeClr val="tx2">
                  <a:lumMod val="90000"/>
                  <a:lumOff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4B56E7-73CE-D64D-AC4A-7127559677E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717056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957BD-6AB8-0C4F-9562-14BB5AA571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EEF7BA4-EAAD-5443-B53F-A3A7FF6D0C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D18339-AC7E-F24F-8226-BCF24295368F}"/>
              </a:ext>
            </a:extLst>
          </p:cNvPr>
          <p:cNvSpPr/>
          <p:nvPr userDrawn="1"/>
        </p:nvSpPr>
        <p:spPr>
          <a:xfrm>
            <a:off x="5123785" y="1048751"/>
            <a:ext cx="648000" cy="302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3F49A50-053F-884A-A032-BAD3CD1F9818}"/>
              </a:ext>
            </a:extLst>
          </p:cNvPr>
          <p:cNvSpPr/>
          <p:nvPr userDrawn="1"/>
        </p:nvSpPr>
        <p:spPr>
          <a:xfrm>
            <a:off x="6414656" y="1033206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形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569B9-C468-1447-863D-EFE398E9429B}"/>
              </a:ext>
            </a:extLst>
          </p:cNvPr>
          <p:cNvSpPr/>
          <p:nvPr userDrawn="1"/>
        </p:nvSpPr>
        <p:spPr>
          <a:xfrm>
            <a:off x="6414655" y="3089857"/>
            <a:ext cx="761466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F466E5A-FE57-454D-A4DF-5B0172C479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3188" y="1011238"/>
            <a:ext cx="593725" cy="36036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lang="en-JP" b="0" i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marL="306000" lvl="0" indent="-306000" algn="ctr"/>
            <a:r>
              <a:rPr lang="en-US" altLang="zh-CN" dirty="0"/>
              <a:t>adj.</a:t>
            </a:r>
            <a:endParaRPr lang="en-JP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4A36D27-F86C-7F40-8E20-929A6681FA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256F42C-D4D4-6E40-B3C4-243CE1156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2915137"/>
          </a:xfrm>
          <a:prstGeom prst="rect">
            <a:avLst/>
          </a:prstGeo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lang="en-JP" sz="2200" b="0" i="0" dirty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6DD481-BEAF-6F4E-BAB3-816DF248558E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780928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3F2772-35D5-1143-A915-89DB0180A23E}"/>
              </a:ext>
            </a:extLst>
          </p:cNvPr>
          <p:cNvSpPr/>
          <p:nvPr userDrawn="1"/>
        </p:nvSpPr>
        <p:spPr>
          <a:xfrm>
            <a:off x="6414656" y="1592568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比较级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863241-AF39-A34D-9A1E-F690FD7B2CB6}"/>
              </a:ext>
            </a:extLst>
          </p:cNvPr>
          <p:cNvSpPr/>
          <p:nvPr userDrawn="1"/>
        </p:nvSpPr>
        <p:spPr>
          <a:xfrm>
            <a:off x="6414656" y="2120786"/>
            <a:ext cx="761464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最高级</a:t>
            </a:r>
            <a:endParaRPr lang="en-JP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DF7E60-55FE-B540-97B3-7F866FE553F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00-398C-8D46-87CF-D7D736323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20136" y="936964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D367EAC-5C2C-1F46-AC81-000B157594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477058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3A3195D-22FA-1D4A-83D4-73B0F36920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0136" y="2023086"/>
            <a:ext cx="4494518" cy="5039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Word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38E9B75-A1E5-0A49-90E9-80293A10B6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4654" y="3580800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3382856-F81A-BB41-AF0F-77458D6D7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4654" y="423394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73D8B23-D718-A542-AD58-FD28DC10AB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4654" y="480507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00159B2-EDE4-AB48-A37E-0A3FB7D511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4654" y="545821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941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8476F-DFFA-F94A-A968-73F76D5C2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2">
                    <a:lumMod val="90000"/>
                    <a:lumOff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voc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DEA1AE6-E8B2-4540-A1E7-288FBEC08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7"/>
            <a:ext cx="12192000" cy="685410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AE563F2-2E33-7F4E-B5B5-B45844D8F7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84784"/>
            <a:ext cx="5776913" cy="129614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866ED03-6465-4B43-A2A7-54F46309B8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894112"/>
            <a:ext cx="5776913" cy="3236917"/>
          </a:xfrm>
          <a:prstGeom prst="rect">
            <a:avLst/>
          </a:prstGeom>
        </p:spPr>
        <p:txBody>
          <a:bodyPr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2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zh-CN" altLang="en-US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2434B0-73FC-E34B-B8C8-66663ED2AF9D}"/>
              </a:ext>
            </a:extLst>
          </p:cNvPr>
          <p:cNvSpPr/>
          <p:nvPr userDrawn="1"/>
        </p:nvSpPr>
        <p:spPr>
          <a:xfrm>
            <a:off x="5159896" y="1010962"/>
            <a:ext cx="617017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C5027E-B1BD-BF46-87C5-075D2C863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2754" y="1011238"/>
            <a:ext cx="594000" cy="3603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altLang="zh-CN" dirty="0"/>
              <a:t>v.</a:t>
            </a:r>
            <a:endParaRPr lang="en-JP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441ED1-3130-8149-903F-FBBB4D267B20}"/>
              </a:ext>
            </a:extLst>
          </p:cNvPr>
          <p:cNvSpPr/>
          <p:nvPr userDrawn="1"/>
        </p:nvSpPr>
        <p:spPr>
          <a:xfrm>
            <a:off x="6414656" y="1010961"/>
            <a:ext cx="594592" cy="334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原形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ECA4D4-DD98-8B4A-8702-9C5765851A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4111" y="782317"/>
            <a:ext cx="4710975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JP" sz="2600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EC5A15-CA75-8546-B450-2768ECFC4725}"/>
              </a:ext>
            </a:extLst>
          </p:cNvPr>
          <p:cNvSpPr/>
          <p:nvPr userDrawn="1"/>
        </p:nvSpPr>
        <p:spPr>
          <a:xfrm>
            <a:off x="6414656" y="2335045"/>
            <a:ext cx="594592" cy="334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例句</a:t>
            </a:r>
            <a:endParaRPr lang="en-JP" sz="1200" dirty="0">
              <a:solidFill>
                <a:schemeClr val="tx2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FFA6F14-FC0F-4C47-9B36-E4D1612D85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086" y="2897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0C37C49-B7F7-7849-B3E3-BC4557C411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6" y="357298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806B1B1-6D71-1842-97D3-3E97AD1EC6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6" y="400940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F232175-3A60-AA47-9CD0-F3C167909E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6" y="468481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E2BFF74-420D-FE4E-B094-F014CA6D38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6" y="513162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JP" b="0" i="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42753AE-E561-ED4A-8DFE-C07314DB7E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6" y="5807030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JP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marL="306000" marR="0" lvl="0" indent="-306000" fontAlgn="auto">
              <a:lnSpc>
                <a:spcPct val="100000"/>
              </a:lnSpc>
              <a:tabLst/>
            </a:pPr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74D965-66CB-F645-9A22-53A8066D6B7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04241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3440EF-F161-C34D-96B6-DFB64A0861F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21" r:id="rId5"/>
    <p:sldLayoutId id="2147483926" r:id="rId6"/>
    <p:sldLayoutId id="2147483909" r:id="rId7"/>
    <p:sldLayoutId id="2147483927" r:id="rId8"/>
    <p:sldLayoutId id="2147483933" r:id="rId9"/>
    <p:sldLayoutId id="2147483932" r:id="rId10"/>
    <p:sldLayoutId id="2147483935" r:id="rId11"/>
    <p:sldLayoutId id="2147483934" r:id="rId12"/>
    <p:sldLayoutId id="214748393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17935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PingFang SC</vt:lpstr>
      <vt:lpstr>PingFang SC Light</vt:lpstr>
      <vt:lpstr>PingFang SC Medium</vt:lpstr>
      <vt:lpstr>Roboto</vt:lpstr>
      <vt:lpstr>Roboto Black</vt:lpstr>
      <vt:lpstr>Roboto Medium</vt:lpstr>
      <vt:lpstr>Arial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298</cp:revision>
  <dcterms:created xsi:type="dcterms:W3CDTF">2020-05-07T05:46:50Z</dcterms:created>
  <dcterms:modified xsi:type="dcterms:W3CDTF">2020-11-18T07:31:43Z</dcterms:modified>
</cp:coreProperties>
</file>