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86395"/>
  </p:normalViewPr>
  <p:slideViewPr>
    <p:cSldViewPr snapToObjects="1">
      <p:cViewPr varScale="1">
        <p:scale>
          <a:sx n="110" d="100"/>
          <a:sy n="110" d="100"/>
        </p:scale>
        <p:origin x="108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5BCA9A-71A9-0C4E-9C6A-65BBF40C6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adjec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C2195E-54FB-BE44-8840-DA024FAF20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61199" y="1031092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1030350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519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13541F-A40C-FE4F-B91B-26AEBC193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599" y="980895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90332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588131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F0280E-0BF6-D94B-877D-C4B1FB7B8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4200" y="993858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4200" y="993858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61523" y="14106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204679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275281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26829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283721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C0CE1CD-C759-A04D-A140-893400BB7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7256" y="1322799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77370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7241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56" y="1322799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44680"/>
            <a:ext cx="5756284" cy="13679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21050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6151" y="699573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120254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174468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167481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6B3E3C-0E3D-F04D-A1F2-07BC7A90BF0C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D508C-2D9B-A044-BEA0-4EBC309E874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1C4F7E-DDD6-4242-884A-F5D29E5095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30854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32B80B0-AFAE-7544-BD45-84AA424BA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76760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4C914D5-35C4-0546-93FA-45C2C8AFB7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4174004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DE9CD7C-A572-8D46-93C0-6551BA97EC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85617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9637B28-DEC1-4F47-9123-AB101E3D18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5262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62647B3-A970-BB4E-BBDC-5FBDC5F77F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944747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0707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6174FC-7A7A-974B-9847-A79A10CDF6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96194" y="2383436"/>
            <a:ext cx="559961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194" y="3471864"/>
            <a:ext cx="559961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动词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33491C-0FDD-544C-AFC7-3440F6FB8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61200" y="104883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1048839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10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572387-41A6-B542-8A49-D8E7E8630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599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41508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466240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CC0AD76-FAED-9B48-B1D4-CD537F4D7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996661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7" y="1484784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15088" y="2741902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6415088" y="3382703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7" y="2116669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7" y="4027226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996661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2153" y="141064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71525" y="204679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716FB7-B16B-0742-9606-CF9DF5706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71525" y="2667767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2800F08-9293-9C4B-8C64-F64CA9D44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2153" y="3304303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D938466-36FF-5642-B2EE-E65B03C30A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2153" y="3925271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68576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258CF9D-DC85-E044-8A11-D71D4C283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1256275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692696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9144000" y="692696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9144000" y="1239394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3939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8" y="1779295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1256275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680457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078951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5749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6526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DF395374-7E83-6349-B1E1-07F11CFA7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5749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23AEAC1-7A54-164E-A791-84634A9B2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76526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B747C9FF-842F-E54F-8B14-E648C593A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5749" y="1699948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BA191DAF-F677-924C-90C9-4A49A5E821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078950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9E30092-2F9A-A74B-861F-C01A6C5C39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3745924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957B1E8F-4166-0149-B994-30F87FACA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110075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72051936-ACBF-8E44-BD65-01A4387BD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4777049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0D1C464-A3ED-254A-9DFC-85EC02D709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087" y="5146224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FD33BF5-C610-6D44-89C1-1A3AE107E0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5087" y="5813198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73845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other p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A1A397-67DC-2F46-AA06-98B68FDDB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3131" y="2383436"/>
            <a:ext cx="562573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3131" y="3471864"/>
            <a:ext cx="562573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english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0DECF8-04EA-0046-8312-CC14C2B26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30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C6E06-0B92-4D43-AAAB-27EB3F9DAB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EAF1D-1D92-CF45-99A6-B79453523F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C719E3-C642-CC41-B0A0-1750C0564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9D0A14-5F69-1F4C-9DD9-906AAEA3790E}"/>
              </a:ext>
            </a:extLst>
          </p:cNvPr>
          <p:cNvSpPr/>
          <p:nvPr userDrawn="1"/>
        </p:nvSpPr>
        <p:spPr>
          <a:xfrm>
            <a:off x="5761200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5C6983E-044F-E84B-B3F0-74B52BD9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altLang="zh-CN" dirty="0"/>
              <a:t>pos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D4053B6-1A91-3143-B4AF-30397BBF29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5479" y="1402609"/>
            <a:ext cx="9361042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4875BA1-B601-D848-90E5-D0E62665A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5479" y="2801103"/>
            <a:ext cx="9361042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17571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D4ABDE-190D-E14A-863E-CCA0D37B1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9D0A14-5F69-1F4C-9DD9-906AAEA3790E}"/>
              </a:ext>
            </a:extLst>
          </p:cNvPr>
          <p:cNvSpPr/>
          <p:nvPr userDrawn="1"/>
        </p:nvSpPr>
        <p:spPr>
          <a:xfrm>
            <a:off x="5015879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F99851-6F44-5047-A39F-9FBB4472FC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5C6983E-044F-E84B-B3F0-74B52BD9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5879" y="982452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altLang="zh-CN" dirty="0"/>
              <a:t>pos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D4053B6-1A91-3143-B4AF-30397BBF29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4875BA1-B601-D848-90E5-D0E62665A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F54E28-823B-CC45-9F21-AF6E2FE4CD55}"/>
              </a:ext>
            </a:extLst>
          </p:cNvPr>
          <p:cNvSpPr/>
          <p:nvPr userDrawn="1"/>
        </p:nvSpPr>
        <p:spPr>
          <a:xfrm>
            <a:off x="641508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AD4C2CB-F27B-B14B-A96F-C330F314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E219D414-5CE4-694C-8C0A-739BF2B1CE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904FB3A9-4E57-B940-B688-8A296D57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81A4C1F4-F470-B34C-BEB7-600CBFAD5F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464A3B0C-4915-4A4D-9691-B106C65C04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F6F54114-5695-C24B-A9D4-31CB98DF9D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9B15C1E-FD78-4D43-8D91-573D81AE48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6D70A3E-EF68-B148-913F-65CF0E86BA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221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6F8E2C-8C18-F84B-984F-1D2543A87B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3AA3BD-E659-CD40-86F4-01F01F5CB5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cou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2424B-62D8-FC43-B9F4-1E74F7633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3672" y="175622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3672" y="256568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032" y="177281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032" y="257225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1824" y="3772941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1824" y="4530212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n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C11470-1428-C845-B503-04E1C74ED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9386" y="2383436"/>
            <a:ext cx="57132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9386" y="3471864"/>
            <a:ext cx="57132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名词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n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F497B1-725E-CB4D-B153-D56263516A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58959" y="1062902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58959" y="1052736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FEE436E-E51A-344D-817E-A1B917840C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4755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E56EE2-5F19-1F47-A555-30A6668E9F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0629" y="965166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1256" y="979369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3" y="141064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5495" y="204679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75932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A8A7E38-3C32-6041-9E14-5A7596AA6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8200" y="1250718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35719" y="940706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35719" y="1522168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35719" y="2512515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204864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200" y="1264706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05768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104262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8760" y="861436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8760" y="1435614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50DFC4D-41D9-3D42-BA88-AE424CEEA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5719" y="29250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3DD148E-3115-3A42-9781-F7577FB40F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5719" y="358560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0D3511B-A864-3648-9C58-A644A2AC42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719" y="404756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DA0161F-4DCD-9F4B-AC4D-EC6760C036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5719" y="471520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0ADCF3F8-C7AD-914A-B101-66B35B8CD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5719" y="517151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9344155-6B55-274B-AD22-28B074630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5719" y="583850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904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adj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59FDC7-E97F-CC41-87E0-7D093F1D6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1509" y="2383436"/>
            <a:ext cx="546898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1509" y="3471864"/>
            <a:ext cx="546898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形容词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36" r:id="rId2"/>
    <p:sldLayoutId id="2147483937" r:id="rId3"/>
    <p:sldLayoutId id="2147483857" r:id="rId4"/>
    <p:sldLayoutId id="2147483944" r:id="rId5"/>
    <p:sldLayoutId id="2147483945" r:id="rId6"/>
    <p:sldLayoutId id="2147483946" r:id="rId7"/>
    <p:sldLayoutId id="2147483947" r:id="rId8"/>
    <p:sldLayoutId id="2147483926" r:id="rId9"/>
    <p:sldLayoutId id="2147483948" r:id="rId10"/>
    <p:sldLayoutId id="2147483949" r:id="rId11"/>
    <p:sldLayoutId id="2147483950" r:id="rId12"/>
    <p:sldLayoutId id="2147483951" r:id="rId13"/>
    <p:sldLayoutId id="2147483927" r:id="rId14"/>
    <p:sldLayoutId id="2147483942" r:id="rId15"/>
    <p:sldLayoutId id="2147483943" r:id="rId16"/>
    <p:sldLayoutId id="2147483941" r:id="rId17"/>
    <p:sldLayoutId id="2147483940" r:id="rId18"/>
    <p:sldLayoutId id="2147483935" r:id="rId19"/>
    <p:sldLayoutId id="2147483953" r:id="rId20"/>
    <p:sldLayoutId id="2147483952" r:id="rId21"/>
    <p:sldLayoutId id="2147483931" r:id="rId22"/>
    <p:sldLayoutId id="2147483928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19174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PingFang SC</vt:lpstr>
      <vt:lpstr>PingFang SC Light</vt:lpstr>
      <vt:lpstr>PingFang SC Medium</vt:lpstr>
      <vt:lpstr>Roboto</vt:lpstr>
      <vt:lpstr>Roboto Black</vt:lpstr>
      <vt:lpstr>Roboto Medium</vt:lpstr>
      <vt:lpstr>Calibri</vt:lpstr>
      <vt:lpstr>Gill Sans MT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phoenix.grey0108@gmail.com</cp:lastModifiedBy>
  <cp:revision>335</cp:revision>
  <dcterms:created xsi:type="dcterms:W3CDTF">2020-05-07T05:46:50Z</dcterms:created>
  <dcterms:modified xsi:type="dcterms:W3CDTF">2020-11-21T13:05:02Z</dcterms:modified>
</cp:coreProperties>
</file>