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6F"/>
    <a:srgbClr val="181B5E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815"/>
    <p:restoredTop sz="96291"/>
  </p:normalViewPr>
  <p:slideViewPr>
    <p:cSldViewPr snapToObjects="1">
      <p:cViewPr varScale="1">
        <p:scale>
          <a:sx n="123" d="100"/>
          <a:sy n="123" d="100"/>
        </p:scale>
        <p:origin x="44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4/4/21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englis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839416" y="2145394"/>
            <a:ext cx="5029172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6384967-E7EB-404A-8CAE-C84A22FD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2F143DB-5BE6-8443-B315-8DF02F0E6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E23B331-4225-EA4F-B8A3-7791800E8E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679DD88-1FA4-D949-AB59-67FA416C44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80CF690-C93F-D74E-83C4-6931F3B55E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D7A0A0-D7E1-EC4F-B622-D93175500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257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>
            <a:extLst>
              <a:ext uri="{FF2B5EF4-FFF2-40B4-BE49-F238E27FC236}">
                <a16:creationId xmlns:a16="http://schemas.microsoft.com/office/drawing/2014/main" id="{C542B987-2EF5-B445-BF12-CDB5AD4460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914" y="0"/>
            <a:ext cx="12221225" cy="6870536"/>
          </a:xfrm>
          <a:prstGeom prst="rect">
            <a:avLst/>
          </a:prstGeom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13D5E0B-C7B0-B845-A094-04327F1642D1}"/>
              </a:ext>
            </a:extLst>
          </p:cNvPr>
          <p:cNvSpPr/>
          <p:nvPr userDrawn="1"/>
        </p:nvSpPr>
        <p:spPr>
          <a:xfrm>
            <a:off x="76124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DDFBD7B8-2F55-6248-91F5-1CEC73B609E0}"/>
              </a:ext>
            </a:extLst>
          </p:cNvPr>
          <p:cNvSpPr/>
          <p:nvPr userDrawn="1"/>
        </p:nvSpPr>
        <p:spPr>
          <a:xfrm>
            <a:off x="248387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2A0CB6-CCA9-9048-9C84-818FFC84B695}"/>
              </a:ext>
            </a:extLst>
          </p:cNvPr>
          <p:cNvSpPr/>
          <p:nvPr userDrawn="1"/>
        </p:nvSpPr>
        <p:spPr>
          <a:xfrm>
            <a:off x="4200334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6CEAAE9-2CA0-1D43-BE56-88D839655EB4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42147C-4498-524F-ACF2-3447003F6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89410642-2915-6347-AAD1-5393A8F9C4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394297-0A55-4549-A782-65446F42460B}"/>
              </a:ext>
            </a:extLst>
          </p:cNvPr>
          <p:cNvSpPr/>
          <p:nvPr userDrawn="1"/>
        </p:nvSpPr>
        <p:spPr>
          <a:xfrm>
            <a:off x="767407" y="2145394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399352-F0BE-0F4A-B0E4-5A02B65B4F83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128170D7-BD44-E946-A43D-B4FF5E23A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7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D5A1EB1C-8758-9A43-92CF-1DDF0B9F92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07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D0D8CB8F-1499-1D48-B047-19CDF7E168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3413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5FE7A8AE-3503-A946-B261-3AF911DCD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3413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F40F58C8-9E43-1F4E-8E2D-11ACA51484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407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D53F45FF-99F1-2C4B-960D-D8789F8C8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7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E611DD26-7C48-2E46-8567-673D202CFF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3413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9AB9478F-6FA7-314E-81B0-64D5452161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3413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DD5DF8-F498-D44B-B5E9-3CCC9975D467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DCB564-FE79-304E-A7F7-A07788C80D39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13">
            <a:extLst>
              <a:ext uri="{FF2B5EF4-FFF2-40B4-BE49-F238E27FC236}">
                <a16:creationId xmlns:a16="http://schemas.microsoft.com/office/drawing/2014/main" id="{EA02845F-7A77-7845-8664-460EBCEC8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667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24" name="Text Placeholder 13">
            <a:extLst>
              <a:ext uri="{FF2B5EF4-FFF2-40B4-BE49-F238E27FC236}">
                <a16:creationId xmlns:a16="http://schemas.microsoft.com/office/drawing/2014/main" id="{0CFF0EF0-7D00-1147-A0DA-B6837D5596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1992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25" name="Text Placeholder 13">
            <a:extLst>
              <a:ext uri="{FF2B5EF4-FFF2-40B4-BE49-F238E27FC236}">
                <a16:creationId xmlns:a16="http://schemas.microsoft.com/office/drawing/2014/main" id="{B8BE1B41-E00E-2A47-A5A6-FCBFA54FA0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4481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FCB9935-D4ED-9F4C-9200-8EFD0570D53F}"/>
              </a:ext>
            </a:extLst>
          </p:cNvPr>
          <p:cNvSpPr/>
          <p:nvPr userDrawn="1"/>
        </p:nvSpPr>
        <p:spPr>
          <a:xfrm>
            <a:off x="632318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82806CFB-CEAB-EF42-B9C0-54BC4F3AC487}"/>
              </a:ext>
            </a:extLst>
          </p:cNvPr>
          <p:cNvSpPr/>
          <p:nvPr userDrawn="1"/>
        </p:nvSpPr>
        <p:spPr>
          <a:xfrm>
            <a:off x="804581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ED1ABF3C-7A71-E047-922D-5160D3D87FDA}"/>
              </a:ext>
            </a:extLst>
          </p:cNvPr>
          <p:cNvSpPr/>
          <p:nvPr userDrawn="1"/>
        </p:nvSpPr>
        <p:spPr>
          <a:xfrm>
            <a:off x="9762273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9" name="Text Placeholder 13">
            <a:extLst>
              <a:ext uri="{FF2B5EF4-FFF2-40B4-BE49-F238E27FC236}">
                <a16:creationId xmlns:a16="http://schemas.microsoft.com/office/drawing/2014/main" id="{A6EAC574-FE31-C444-BA61-44AC80549E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6606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0" name="Text Placeholder 13">
            <a:extLst>
              <a:ext uri="{FF2B5EF4-FFF2-40B4-BE49-F238E27FC236}">
                <a16:creationId xmlns:a16="http://schemas.microsoft.com/office/drawing/2014/main" id="{19E8B7E7-E87C-A143-9681-BF0B5B77E5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8185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1" name="Text Placeholder 13">
            <a:extLst>
              <a:ext uri="{FF2B5EF4-FFF2-40B4-BE49-F238E27FC236}">
                <a16:creationId xmlns:a16="http://schemas.microsoft.com/office/drawing/2014/main" id="{5D48D11D-7470-F843-9D8A-A573A3062E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674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44B17210-E096-9C49-AA6D-080B77EBA738}"/>
              </a:ext>
            </a:extLst>
          </p:cNvPr>
          <p:cNvSpPr/>
          <p:nvPr userDrawn="1"/>
        </p:nvSpPr>
        <p:spPr>
          <a:xfrm>
            <a:off x="76124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0AAA38B2-BA00-024E-9339-39AEB3D31CCE}"/>
              </a:ext>
            </a:extLst>
          </p:cNvPr>
          <p:cNvSpPr/>
          <p:nvPr userDrawn="1"/>
        </p:nvSpPr>
        <p:spPr>
          <a:xfrm>
            <a:off x="248387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E34C2AE-2502-C24A-B708-EAF89A568F0F}"/>
              </a:ext>
            </a:extLst>
          </p:cNvPr>
          <p:cNvSpPr/>
          <p:nvPr userDrawn="1"/>
        </p:nvSpPr>
        <p:spPr>
          <a:xfrm>
            <a:off x="4200334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5" name="Text Placeholder 13">
            <a:extLst>
              <a:ext uri="{FF2B5EF4-FFF2-40B4-BE49-F238E27FC236}">
                <a16:creationId xmlns:a16="http://schemas.microsoft.com/office/drawing/2014/main" id="{C1F0D722-C434-7748-967A-9F5546497D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4667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6" name="Text Placeholder 13">
            <a:extLst>
              <a:ext uri="{FF2B5EF4-FFF2-40B4-BE49-F238E27FC236}">
                <a16:creationId xmlns:a16="http://schemas.microsoft.com/office/drawing/2014/main" id="{95B760B8-65B7-8B4A-98DC-97F78EE84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1992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7" name="Text Placeholder 13">
            <a:extLst>
              <a:ext uri="{FF2B5EF4-FFF2-40B4-BE49-F238E27FC236}">
                <a16:creationId xmlns:a16="http://schemas.microsoft.com/office/drawing/2014/main" id="{B6FD8A0B-35D9-4C41-B438-F801836E00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481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8181089-A785-2642-B3F3-A6192C5DA120}"/>
              </a:ext>
            </a:extLst>
          </p:cNvPr>
          <p:cNvSpPr/>
          <p:nvPr userDrawn="1"/>
        </p:nvSpPr>
        <p:spPr>
          <a:xfrm>
            <a:off x="632318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9AB05EDD-FB74-D64F-A9A7-1BF922DCFAB7}"/>
              </a:ext>
            </a:extLst>
          </p:cNvPr>
          <p:cNvSpPr/>
          <p:nvPr userDrawn="1"/>
        </p:nvSpPr>
        <p:spPr>
          <a:xfrm>
            <a:off x="804581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908B87FB-FFA0-4C40-A622-4063871392BD}"/>
              </a:ext>
            </a:extLst>
          </p:cNvPr>
          <p:cNvSpPr/>
          <p:nvPr userDrawn="1"/>
        </p:nvSpPr>
        <p:spPr>
          <a:xfrm>
            <a:off x="9762273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1" name="Text Placeholder 13">
            <a:extLst>
              <a:ext uri="{FF2B5EF4-FFF2-40B4-BE49-F238E27FC236}">
                <a16:creationId xmlns:a16="http://schemas.microsoft.com/office/drawing/2014/main" id="{DFAC212D-BCA1-D14A-BED4-D6F81F937C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6606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42" name="Text Placeholder 13">
            <a:extLst>
              <a:ext uri="{FF2B5EF4-FFF2-40B4-BE49-F238E27FC236}">
                <a16:creationId xmlns:a16="http://schemas.microsoft.com/office/drawing/2014/main" id="{85BC02F4-2527-F64B-B958-A3480727E4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185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43" name="Text Placeholder 13">
            <a:extLst>
              <a:ext uri="{FF2B5EF4-FFF2-40B4-BE49-F238E27FC236}">
                <a16:creationId xmlns:a16="http://schemas.microsoft.com/office/drawing/2014/main" id="{6909E960-B648-DB45-985B-02FA5D5D89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0674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phrase and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914" y="0"/>
            <a:ext cx="12221225" cy="687053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AC6BDF-BC56-7E42-AC49-F897B1E1B0FA}"/>
              </a:ext>
            </a:extLst>
          </p:cNvPr>
          <p:cNvSpPr/>
          <p:nvPr userDrawn="1"/>
        </p:nvSpPr>
        <p:spPr>
          <a:xfrm>
            <a:off x="839416" y="2145394"/>
            <a:ext cx="10657182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</a:t>
            </a:r>
            <a:r>
              <a:rPr lang="zh-CN" altLang="en-JP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词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DAF027-AD6F-4E4F-81BD-A5336E837421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80977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22D74B-5387-594F-B8E3-91C25028DC63}"/>
              </a:ext>
            </a:extLst>
          </p:cNvPr>
          <p:cNvSpPr/>
          <p:nvPr userDrawn="1"/>
        </p:nvSpPr>
        <p:spPr>
          <a:xfrm>
            <a:off x="767407" y="4888510"/>
            <a:ext cx="10729191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5FE00-EF28-8D4A-B01F-79CBD54B904A}"/>
              </a:ext>
            </a:extLst>
          </p:cNvPr>
          <p:cNvCxnSpPr>
            <a:cxnSpLocks/>
          </p:cNvCxnSpPr>
          <p:nvPr userDrawn="1"/>
        </p:nvCxnSpPr>
        <p:spPr>
          <a:xfrm>
            <a:off x="767407" y="5257842"/>
            <a:ext cx="1072919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CDE54F-87FF-5349-9FC3-49A6A856FEB9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5D19-67B2-6F4A-8619-6C4E98AEE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1F2A23-3F55-0347-A2FF-B10D26BD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8708FAC-FFD3-924D-9A8A-81CA5EE78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690629"/>
            <a:ext cx="5029172" cy="36083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B17DB7C6-B794-D34E-814A-87584E998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083215"/>
            <a:ext cx="5029172" cy="3608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44FBA47-731F-934D-9EB8-2ACF167ED837}"/>
              </a:ext>
            </a:extLst>
          </p:cNvPr>
          <p:cNvSpPr/>
          <p:nvPr userDrawn="1"/>
        </p:nvSpPr>
        <p:spPr>
          <a:xfrm>
            <a:off x="767408" y="3975956"/>
            <a:ext cx="5101180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09D3B1-67ED-6946-826E-926DC8B81F0F}"/>
              </a:ext>
            </a:extLst>
          </p:cNvPr>
          <p:cNvSpPr/>
          <p:nvPr userDrawn="1"/>
        </p:nvSpPr>
        <p:spPr>
          <a:xfrm>
            <a:off x="794700" y="4021587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直接宾语 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2EE2736-2E42-F942-B6E2-1D6D45D611F3}"/>
              </a:ext>
            </a:extLst>
          </p:cNvPr>
          <p:cNvSpPr/>
          <p:nvPr userDrawn="1"/>
        </p:nvSpPr>
        <p:spPr>
          <a:xfrm>
            <a:off x="767408" y="3571601"/>
            <a:ext cx="5101180" cy="370139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330AC9-CB1A-3B48-A2DB-3DFB4CB3D62A}"/>
              </a:ext>
            </a:extLst>
          </p:cNvPr>
          <p:cNvSpPr/>
          <p:nvPr userDrawn="1"/>
        </p:nvSpPr>
        <p:spPr>
          <a:xfrm>
            <a:off x="794258" y="3618171"/>
            <a:ext cx="819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动     词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007A86-97B2-7540-BB61-E6E90594C30D}"/>
              </a:ext>
            </a:extLst>
          </p:cNvPr>
          <p:cNvSpPr/>
          <p:nvPr userDrawn="1"/>
        </p:nvSpPr>
        <p:spPr>
          <a:xfrm>
            <a:off x="767408" y="4383222"/>
            <a:ext cx="5101180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770A85-3476-D345-91E8-A68B565F1B1B}"/>
              </a:ext>
            </a:extLst>
          </p:cNvPr>
          <p:cNvSpPr/>
          <p:nvPr userDrawn="1"/>
        </p:nvSpPr>
        <p:spPr>
          <a:xfrm>
            <a:off x="794700" y="4428853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间接宾语 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11F9A4E4-F9C1-B846-8B5B-D10F1B4B7E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0937" y="3617787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28249DD7-634D-874F-8C09-9A82460F2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0937" y="4023423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682D2B46-0612-7A4A-9DC0-F78744628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0937" y="4429059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A3C176DC-45BE-3342-BBA4-E45E488041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4850" y="2690629"/>
            <a:ext cx="5029172" cy="36083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27E05617-0E3A-9546-ABCD-A53243F472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850" y="3083215"/>
            <a:ext cx="5029172" cy="3608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8F8310C-CB6E-1345-BD8D-923D8560A777}"/>
              </a:ext>
            </a:extLst>
          </p:cNvPr>
          <p:cNvSpPr/>
          <p:nvPr userDrawn="1"/>
        </p:nvSpPr>
        <p:spPr>
          <a:xfrm>
            <a:off x="6322841" y="3975956"/>
            <a:ext cx="5101180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A77C59-A252-B74F-A17C-2F1EB4E7C92B}"/>
              </a:ext>
            </a:extLst>
          </p:cNvPr>
          <p:cNvSpPr/>
          <p:nvPr userDrawn="1"/>
        </p:nvSpPr>
        <p:spPr>
          <a:xfrm>
            <a:off x="6350133" y="4021587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直接宾语 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86ED1B3-58BC-3647-901E-8BA42014ADAE}"/>
              </a:ext>
            </a:extLst>
          </p:cNvPr>
          <p:cNvSpPr/>
          <p:nvPr userDrawn="1"/>
        </p:nvSpPr>
        <p:spPr>
          <a:xfrm>
            <a:off x="6322841" y="3571601"/>
            <a:ext cx="5101180" cy="370139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B98A47-7377-4740-BF04-2E93B001F418}"/>
              </a:ext>
            </a:extLst>
          </p:cNvPr>
          <p:cNvSpPr/>
          <p:nvPr userDrawn="1"/>
        </p:nvSpPr>
        <p:spPr>
          <a:xfrm>
            <a:off x="6349691" y="3618171"/>
            <a:ext cx="819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动     词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B1D1F78-6A64-D04B-8AE2-B458AC6D2696}"/>
              </a:ext>
            </a:extLst>
          </p:cNvPr>
          <p:cNvSpPr/>
          <p:nvPr userDrawn="1"/>
        </p:nvSpPr>
        <p:spPr>
          <a:xfrm>
            <a:off x="6322841" y="4383222"/>
            <a:ext cx="5101180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B9D80B-F0FC-B84C-BB14-1DFDBCA157AD}"/>
              </a:ext>
            </a:extLst>
          </p:cNvPr>
          <p:cNvSpPr/>
          <p:nvPr userDrawn="1"/>
        </p:nvSpPr>
        <p:spPr>
          <a:xfrm>
            <a:off x="6350133" y="4428853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间接宾语 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E4DA1DD1-E57A-2048-9FFF-7866572333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26370" y="3617787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1D37330E-7AFD-504E-8BE8-22BD60C01B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26370" y="4023423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55" name="Text Placeholder 13">
            <a:extLst>
              <a:ext uri="{FF2B5EF4-FFF2-40B4-BE49-F238E27FC236}">
                <a16:creationId xmlns:a16="http://schemas.microsoft.com/office/drawing/2014/main" id="{96A2359F-92E1-E248-9889-6D95108AFE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26370" y="4429059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8D7B00B-7FB4-8046-8E23-66C1968E6CAB}"/>
              </a:ext>
            </a:extLst>
          </p:cNvPr>
          <p:cNvSpPr/>
          <p:nvPr userDrawn="1"/>
        </p:nvSpPr>
        <p:spPr>
          <a:xfrm>
            <a:off x="761241" y="5446945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81A0CCC-BE66-7743-B491-4C33F46BD02F}"/>
              </a:ext>
            </a:extLst>
          </p:cNvPr>
          <p:cNvSpPr/>
          <p:nvPr userDrawn="1"/>
        </p:nvSpPr>
        <p:spPr>
          <a:xfrm>
            <a:off x="2483871" y="5440111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173032B-9AB0-4B42-8FC2-638D5DCDC8EF}"/>
              </a:ext>
            </a:extLst>
          </p:cNvPr>
          <p:cNvSpPr/>
          <p:nvPr userDrawn="1"/>
        </p:nvSpPr>
        <p:spPr>
          <a:xfrm>
            <a:off x="4200334" y="5440111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9B5CE9D-FA14-604C-A1E2-1F846F280F87}"/>
              </a:ext>
            </a:extLst>
          </p:cNvPr>
          <p:cNvSpPr/>
          <p:nvPr userDrawn="1"/>
        </p:nvSpPr>
        <p:spPr>
          <a:xfrm>
            <a:off x="761241" y="5866332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4166FC0-2F00-C547-BC0D-3B10DC587B12}"/>
              </a:ext>
            </a:extLst>
          </p:cNvPr>
          <p:cNvSpPr/>
          <p:nvPr userDrawn="1"/>
        </p:nvSpPr>
        <p:spPr>
          <a:xfrm>
            <a:off x="2483871" y="5859498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D60F518-5BE9-044D-B215-587AF0C6ADFA}"/>
              </a:ext>
            </a:extLst>
          </p:cNvPr>
          <p:cNvSpPr/>
          <p:nvPr userDrawn="1"/>
        </p:nvSpPr>
        <p:spPr>
          <a:xfrm>
            <a:off x="4200334" y="5859498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F511C6F-EA8E-9440-94B3-ADA2DBE16564}"/>
              </a:ext>
            </a:extLst>
          </p:cNvPr>
          <p:cNvSpPr/>
          <p:nvPr userDrawn="1"/>
        </p:nvSpPr>
        <p:spPr>
          <a:xfrm>
            <a:off x="6322841" y="5446945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46021C-94D0-6040-9852-31752D425035}"/>
              </a:ext>
            </a:extLst>
          </p:cNvPr>
          <p:cNvSpPr/>
          <p:nvPr userDrawn="1"/>
        </p:nvSpPr>
        <p:spPr>
          <a:xfrm>
            <a:off x="8045471" y="5440111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E5C211-8229-8442-8703-A586C6922633}"/>
              </a:ext>
            </a:extLst>
          </p:cNvPr>
          <p:cNvSpPr/>
          <p:nvPr userDrawn="1"/>
        </p:nvSpPr>
        <p:spPr>
          <a:xfrm>
            <a:off x="9761934" y="5440111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E25E6F4-42FF-FE45-B701-2D2E9F8001AC}"/>
              </a:ext>
            </a:extLst>
          </p:cNvPr>
          <p:cNvSpPr/>
          <p:nvPr userDrawn="1"/>
        </p:nvSpPr>
        <p:spPr>
          <a:xfrm>
            <a:off x="6322841" y="5866332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B1D2207-4032-DA4C-B764-C4FFCF8DA347}"/>
              </a:ext>
            </a:extLst>
          </p:cNvPr>
          <p:cNvSpPr/>
          <p:nvPr userDrawn="1"/>
        </p:nvSpPr>
        <p:spPr>
          <a:xfrm>
            <a:off x="8045471" y="5859498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9595919-A54C-CF49-A107-4BC9C93AA2E2}"/>
              </a:ext>
            </a:extLst>
          </p:cNvPr>
          <p:cNvSpPr/>
          <p:nvPr userDrawn="1"/>
        </p:nvSpPr>
        <p:spPr>
          <a:xfrm>
            <a:off x="9761934" y="5859498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CF0778CA-7312-D740-AF33-0396D42526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1241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1ACFB67E-3823-484C-A11B-857A6E1644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95698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71" name="Text Placeholder 13">
            <a:extLst>
              <a:ext uri="{FF2B5EF4-FFF2-40B4-BE49-F238E27FC236}">
                <a16:creationId xmlns:a16="http://schemas.microsoft.com/office/drawing/2014/main" id="{53C50639-26DB-C84C-A2CA-523B68015D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15641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72" name="Text Placeholder 13">
            <a:extLst>
              <a:ext uri="{FF2B5EF4-FFF2-40B4-BE49-F238E27FC236}">
                <a16:creationId xmlns:a16="http://schemas.microsoft.com/office/drawing/2014/main" id="{9E831094-EC70-6045-81B8-0C1D2371D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0266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73" name="Text Placeholder 13">
            <a:extLst>
              <a:ext uri="{FF2B5EF4-FFF2-40B4-BE49-F238E27FC236}">
                <a16:creationId xmlns:a16="http://schemas.microsoft.com/office/drawing/2014/main" id="{50E9B3C1-5FBE-F04A-AB81-D4C2330935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4723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74" name="Text Placeholder 13">
            <a:extLst>
              <a:ext uri="{FF2B5EF4-FFF2-40B4-BE49-F238E27FC236}">
                <a16:creationId xmlns:a16="http://schemas.microsoft.com/office/drawing/2014/main" id="{91B055D9-BA28-5749-A4B5-46843B2540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84666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75" name="Text Placeholder 13">
            <a:extLst>
              <a:ext uri="{FF2B5EF4-FFF2-40B4-BE49-F238E27FC236}">
                <a16:creationId xmlns:a16="http://schemas.microsoft.com/office/drawing/2014/main" id="{738166EF-86A4-F648-BBB9-D756F6DA544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1241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76" name="Text Placeholder 13">
            <a:extLst>
              <a:ext uri="{FF2B5EF4-FFF2-40B4-BE49-F238E27FC236}">
                <a16:creationId xmlns:a16="http://schemas.microsoft.com/office/drawing/2014/main" id="{A652CE7D-8181-4E44-8C50-1C30861D0A4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95698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77" name="Text Placeholder 13">
            <a:extLst>
              <a:ext uri="{FF2B5EF4-FFF2-40B4-BE49-F238E27FC236}">
                <a16:creationId xmlns:a16="http://schemas.microsoft.com/office/drawing/2014/main" id="{7420AE84-D307-E54D-AE0A-0E822A0E13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15641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78" name="Text Placeholder 13">
            <a:extLst>
              <a:ext uri="{FF2B5EF4-FFF2-40B4-BE49-F238E27FC236}">
                <a16:creationId xmlns:a16="http://schemas.microsoft.com/office/drawing/2014/main" id="{3177B6B8-C8F0-694F-AEA0-35784C5DD1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0213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79" name="Text Placeholder 13">
            <a:extLst>
              <a:ext uri="{FF2B5EF4-FFF2-40B4-BE49-F238E27FC236}">
                <a16:creationId xmlns:a16="http://schemas.microsoft.com/office/drawing/2014/main" id="{75859DCC-B835-9040-A60D-BB0FD7DDB4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54670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80" name="Text Placeholder 13">
            <a:extLst>
              <a:ext uri="{FF2B5EF4-FFF2-40B4-BE49-F238E27FC236}">
                <a16:creationId xmlns:a16="http://schemas.microsoft.com/office/drawing/2014/main" id="{E27C008B-00CB-784E-B22C-4AB49C7056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74613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9992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inds of phra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5C70DA2-3A3E-A64E-BB09-1D382D15B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AC6BDF-BC56-7E42-AC49-F897B1E1B0FA}"/>
              </a:ext>
            </a:extLst>
          </p:cNvPr>
          <p:cNvSpPr/>
          <p:nvPr userDrawn="1"/>
        </p:nvSpPr>
        <p:spPr>
          <a:xfrm>
            <a:off x="839416" y="2253087"/>
            <a:ext cx="3417161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JP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名词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DAF027-AD6F-4E4F-81BD-A5336E837421}"/>
              </a:ext>
            </a:extLst>
          </p:cNvPr>
          <p:cNvCxnSpPr>
            <a:cxnSpLocks/>
          </p:cNvCxnSpPr>
          <p:nvPr userDrawn="1"/>
        </p:nvCxnSpPr>
        <p:spPr>
          <a:xfrm>
            <a:off x="767408" y="2622419"/>
            <a:ext cx="348917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22D74B-5387-594F-B8E3-91C25028DC63}"/>
              </a:ext>
            </a:extLst>
          </p:cNvPr>
          <p:cNvSpPr/>
          <p:nvPr userDrawn="1"/>
        </p:nvSpPr>
        <p:spPr>
          <a:xfrm>
            <a:off x="4436464" y="2246575"/>
            <a:ext cx="3417161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介词短语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5FE00-EF28-8D4A-B01F-79CBD54B904A}"/>
              </a:ext>
            </a:extLst>
          </p:cNvPr>
          <p:cNvCxnSpPr>
            <a:cxnSpLocks/>
          </p:cNvCxnSpPr>
          <p:nvPr userDrawn="1"/>
        </p:nvCxnSpPr>
        <p:spPr>
          <a:xfrm>
            <a:off x="4436464" y="2615907"/>
            <a:ext cx="341716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CDE54F-87FF-5349-9FC3-49A6A856FEB9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5D19-67B2-6F4A-8619-6C4E98AEE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1F2A23-3F55-0347-A2FF-B10D26BD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8708FAC-FFD3-924D-9A8A-81CA5EE78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736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B17DB7C6-B794-D34E-814A-87584E998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181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73B6F0B-49EC-4642-896C-6BDB77CF7B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7" y="3752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F2DCB72-63E9-4946-B202-2799D9E547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7" y="4197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A915DBBE-DDA4-BD45-B2A4-30682B90DE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7" y="47971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C1C82BF6-67BD-2043-8ED0-DA52ED2778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7" y="52416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82CE13D-ECC3-594D-A8AD-4DBA87C746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6464" y="2736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6059550-8404-C84C-B4EB-AF29BBD523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6464" y="3181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9E4712D3-9A79-AB4B-97BB-66EEE13C14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464" y="3752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8B3663C7-A7FD-F74B-ABDB-34D0569A32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6464" y="4197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D460897F-5B7E-0043-9568-26A7F5302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6464" y="47971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C405A5AB-801C-C844-9CC6-E9D935B1C1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36464" y="52416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1EC99BA6-535A-E04D-BACE-422F3DBD83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3512" y="2736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5088096C-D1E1-8347-8ECD-33DF106027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33512" y="3181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9B95A2D2-32D9-C844-B979-1701458EDB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33512" y="3752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EB8EEFC-CF75-A44E-85BA-F516BBDF77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33512" y="4197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3E8B6DD0-BA7D-344B-8AA3-E2F66080FD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33512" y="47971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05E392B3-7051-E740-A038-433F176016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33512" y="52416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B962820-1FE3-A747-94A0-8FF9A1ACAB7A}"/>
              </a:ext>
            </a:extLst>
          </p:cNvPr>
          <p:cNvSpPr/>
          <p:nvPr userDrawn="1"/>
        </p:nvSpPr>
        <p:spPr>
          <a:xfrm>
            <a:off x="8033512" y="2255321"/>
            <a:ext cx="3417161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B9515E-8D84-7446-94AD-DA661EBC3505}"/>
              </a:ext>
            </a:extLst>
          </p:cNvPr>
          <p:cNvCxnSpPr>
            <a:cxnSpLocks/>
          </p:cNvCxnSpPr>
          <p:nvPr userDrawn="1"/>
        </p:nvCxnSpPr>
        <p:spPr>
          <a:xfrm>
            <a:off x="8033512" y="2624653"/>
            <a:ext cx="341716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1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46" r:id="rId2"/>
    <p:sldLayoutId id="2147483948" r:id="rId3"/>
    <p:sldLayoutId id="2147483944" r:id="rId4"/>
    <p:sldLayoutId id="2147483945" r:id="rId5"/>
    <p:sldLayoutId id="2147483947" r:id="rId6"/>
    <p:sldLayoutId id="2147483931" r:id="rId7"/>
    <p:sldLayoutId id="2147483928" r:id="rId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20843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PingFang SC</vt:lpstr>
      <vt:lpstr>PingFang SC Light</vt:lpstr>
      <vt:lpstr>PingFang SC Medium</vt:lpstr>
      <vt:lpstr>Calibri</vt:lpstr>
      <vt:lpstr>Gill Sans MT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393</cp:revision>
  <dcterms:created xsi:type="dcterms:W3CDTF">2020-05-07T05:46:50Z</dcterms:created>
  <dcterms:modified xsi:type="dcterms:W3CDTF">2021-04-04T04:15:44Z</dcterms:modified>
</cp:coreProperties>
</file>