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4F"/>
    <a:srgbClr val="4B0707"/>
    <a:srgbClr val="D8C5B8"/>
    <a:srgbClr val="FFF9F2"/>
    <a:srgbClr val="A78078"/>
    <a:srgbClr val="C22D28"/>
    <a:srgbClr val="EA473E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/>
    <p:restoredTop sz="96291"/>
  </p:normalViewPr>
  <p:slideViewPr>
    <p:cSldViewPr snapToGrid="0" snapToObjects="1">
      <p:cViewPr>
        <p:scale>
          <a:sx n="126" d="100"/>
          <a:sy n="126" d="100"/>
        </p:scale>
        <p:origin x="20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4/4/21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516F5-0FF8-4447-8AC2-D1781656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0">
                <a:solidFill>
                  <a:srgbClr val="4B0706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F270A-6925-B44D-9741-79097D96F3C4}"/>
              </a:ext>
            </a:extLst>
          </p:cNvPr>
          <p:cNvSpPr/>
          <p:nvPr userDrawn="1"/>
        </p:nvSpPr>
        <p:spPr>
          <a:xfrm>
            <a:off x="839416" y="2145394"/>
            <a:ext cx="344671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0541B-0762-AD40-85A6-0112C3E8AC0E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DED02-ECDC-E245-A531-A00DB2F317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FA0DCE-5D8D-AF4F-B827-9829315F8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A53A91-C94F-2F45-9A6A-177656428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220F01A-3A50-9F4B-8001-41A353B0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E4B0038-9E33-F74F-82E0-4EEB5A4A54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21757CA-2296-E647-AF8B-72E824026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5F5A8A4-C69D-6940-9399-A01E4DE50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0295AB8-DD2A-5B41-84E2-2902C65E91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4A16B5-93A0-174A-8EE9-A85ADC499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360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CCEB03-6C8F-FA43-BB7A-548216601E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82A694C-AE91-274A-94A2-1E14E9B2F4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D8DC4F5E-C1A6-484E-BCEA-2D441A233A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2DC5128-B41B-5242-9444-DDA9C3E28F6A}"/>
              </a:ext>
            </a:extLst>
          </p:cNvPr>
          <p:cNvSpPr/>
          <p:nvPr userDrawn="1"/>
        </p:nvSpPr>
        <p:spPr>
          <a:xfrm>
            <a:off x="767408" y="2145394"/>
            <a:ext cx="5101180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69CF2A-0161-FA42-8B0B-9258DAD04DE4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504471E2-EFE5-5646-A514-95A17355E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0F49F6CD-07F3-7941-986B-3F08148EB1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1AA8B1B2-F0BD-6243-AD1E-36338612E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4850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C19FCFF0-5FBD-E046-A368-59D1491DE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4850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140821DE-1C80-2040-B2B7-9F91E3CBE6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CA25D19A-9436-A040-93DA-3BACCF84F6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B615D50A-EA24-9B4B-897E-23B55E54FE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960F2103-CA87-2949-BBEC-4EE4A21C6A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4850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76D592D-9611-F94C-A6E9-AADDFAB6E593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12E6DE-44FF-6D4B-8DB7-383C3911EC56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6F84CD3-3C16-3640-BF52-5C15B73EF0B8}"/>
              </a:ext>
            </a:extLst>
          </p:cNvPr>
          <p:cNvSpPr/>
          <p:nvPr userDrawn="1"/>
        </p:nvSpPr>
        <p:spPr>
          <a:xfrm>
            <a:off x="2483871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DB732BB-F2B8-A14D-80AF-CA8B2BBF40D9}"/>
              </a:ext>
            </a:extLst>
          </p:cNvPr>
          <p:cNvSpPr/>
          <p:nvPr userDrawn="1"/>
        </p:nvSpPr>
        <p:spPr>
          <a:xfrm>
            <a:off x="4200334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9E516F5-CFEE-E44B-99D9-B3413EBE0125}"/>
              </a:ext>
            </a:extLst>
          </p:cNvPr>
          <p:cNvSpPr/>
          <p:nvPr userDrawn="1"/>
        </p:nvSpPr>
        <p:spPr>
          <a:xfrm>
            <a:off x="761241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BB15ABE-9DE5-6649-8A48-F447CE8E82C7}"/>
              </a:ext>
            </a:extLst>
          </p:cNvPr>
          <p:cNvSpPr/>
          <p:nvPr userDrawn="1"/>
        </p:nvSpPr>
        <p:spPr>
          <a:xfrm>
            <a:off x="811748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FFB1492-310B-B443-9C9B-2ADD19E7A004}"/>
              </a:ext>
            </a:extLst>
          </p:cNvPr>
          <p:cNvSpPr/>
          <p:nvPr userDrawn="1"/>
        </p:nvSpPr>
        <p:spPr>
          <a:xfrm>
            <a:off x="9833943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C1358D1-C771-624F-A406-BC04EDEF9288}"/>
              </a:ext>
            </a:extLst>
          </p:cNvPr>
          <p:cNvSpPr/>
          <p:nvPr userDrawn="1"/>
        </p:nvSpPr>
        <p:spPr>
          <a:xfrm>
            <a:off x="639485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EDEE266-7500-BE46-A624-95667BEB2CF8}"/>
              </a:ext>
            </a:extLst>
          </p:cNvPr>
          <p:cNvSpPr/>
          <p:nvPr userDrawn="1"/>
        </p:nvSpPr>
        <p:spPr>
          <a:xfrm>
            <a:off x="2483871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F282788-54C6-B744-AC59-3203FCE85B68}"/>
              </a:ext>
            </a:extLst>
          </p:cNvPr>
          <p:cNvSpPr/>
          <p:nvPr userDrawn="1"/>
        </p:nvSpPr>
        <p:spPr>
          <a:xfrm>
            <a:off x="4200334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2BE8AB-5C6D-CC43-85E0-118DDA0E609F}"/>
              </a:ext>
            </a:extLst>
          </p:cNvPr>
          <p:cNvSpPr/>
          <p:nvPr userDrawn="1"/>
        </p:nvSpPr>
        <p:spPr>
          <a:xfrm>
            <a:off x="761241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1693485-77D7-994D-A59E-DB34C594C204}"/>
              </a:ext>
            </a:extLst>
          </p:cNvPr>
          <p:cNvSpPr/>
          <p:nvPr userDrawn="1"/>
        </p:nvSpPr>
        <p:spPr>
          <a:xfrm>
            <a:off x="811748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AE05C07-672F-F740-8600-5CAF3FDBB79F}"/>
              </a:ext>
            </a:extLst>
          </p:cNvPr>
          <p:cNvSpPr/>
          <p:nvPr userDrawn="1"/>
        </p:nvSpPr>
        <p:spPr>
          <a:xfrm>
            <a:off x="9833943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3E7DC92-CE63-194B-9FFD-72527369FA80}"/>
              </a:ext>
            </a:extLst>
          </p:cNvPr>
          <p:cNvSpPr/>
          <p:nvPr userDrawn="1"/>
        </p:nvSpPr>
        <p:spPr>
          <a:xfrm>
            <a:off x="639485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5" name="Text Placeholder 13">
            <a:extLst>
              <a:ext uri="{FF2B5EF4-FFF2-40B4-BE49-F238E27FC236}">
                <a16:creationId xmlns:a16="http://schemas.microsoft.com/office/drawing/2014/main" id="{78DF9EC9-1901-084F-9751-B9DFDD9C01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97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6" name="Text Placeholder 13">
            <a:extLst>
              <a:ext uri="{FF2B5EF4-FFF2-40B4-BE49-F238E27FC236}">
                <a16:creationId xmlns:a16="http://schemas.microsoft.com/office/drawing/2014/main" id="{FC7E86C0-4230-174A-A0B1-0FFE3B5747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77704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07" name="Text Placeholder 13">
            <a:extLst>
              <a:ext uri="{FF2B5EF4-FFF2-40B4-BE49-F238E27FC236}">
                <a16:creationId xmlns:a16="http://schemas.microsoft.com/office/drawing/2014/main" id="{69A649F8-614E-A14D-ACCD-E110E7793C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1066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08" name="Text Placeholder 13">
            <a:extLst>
              <a:ext uri="{FF2B5EF4-FFF2-40B4-BE49-F238E27FC236}">
                <a16:creationId xmlns:a16="http://schemas.microsoft.com/office/drawing/2014/main" id="{6E3C5FE5-D2AB-8949-96B7-DA699AEF98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4850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9" name="Text Placeholder 13">
            <a:extLst>
              <a:ext uri="{FF2B5EF4-FFF2-40B4-BE49-F238E27FC236}">
                <a16:creationId xmlns:a16="http://schemas.microsoft.com/office/drawing/2014/main" id="{F5A0ABD0-6236-AC4B-BCDC-39F5909A2D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00581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0" name="Text Placeholder 13">
            <a:extLst>
              <a:ext uri="{FF2B5EF4-FFF2-40B4-BE49-F238E27FC236}">
                <a16:creationId xmlns:a16="http://schemas.microsoft.com/office/drawing/2014/main" id="{62B3C664-D50F-4F49-B408-333D6C26DC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3394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1" name="Text Placeholder 13">
            <a:extLst>
              <a:ext uri="{FF2B5EF4-FFF2-40B4-BE49-F238E27FC236}">
                <a16:creationId xmlns:a16="http://schemas.microsoft.com/office/drawing/2014/main" id="{B099B5BA-59EF-B243-9426-9A4F2FF268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197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2" name="Text Placeholder 13">
            <a:extLst>
              <a:ext uri="{FF2B5EF4-FFF2-40B4-BE49-F238E27FC236}">
                <a16:creationId xmlns:a16="http://schemas.microsoft.com/office/drawing/2014/main" id="{81C2DC10-8AA4-1F40-8B6D-162B33FE7A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77704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3" name="Text Placeholder 13">
            <a:extLst>
              <a:ext uri="{FF2B5EF4-FFF2-40B4-BE49-F238E27FC236}">
                <a16:creationId xmlns:a16="http://schemas.microsoft.com/office/drawing/2014/main" id="{A8C36D11-715F-384D-BF42-0378D7F113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11066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4" name="Text Placeholder 13">
            <a:extLst>
              <a:ext uri="{FF2B5EF4-FFF2-40B4-BE49-F238E27FC236}">
                <a16:creationId xmlns:a16="http://schemas.microsoft.com/office/drawing/2014/main" id="{6E4FB3B0-0129-1147-8133-C66E0A3456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4850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5" name="Text Placeholder 13">
            <a:extLst>
              <a:ext uri="{FF2B5EF4-FFF2-40B4-BE49-F238E27FC236}">
                <a16:creationId xmlns:a16="http://schemas.microsoft.com/office/drawing/2014/main" id="{3190C034-D31B-3146-9D6C-402249B2AA5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0581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6" name="Text Placeholder 13">
            <a:extLst>
              <a:ext uri="{FF2B5EF4-FFF2-40B4-BE49-F238E27FC236}">
                <a16:creationId xmlns:a16="http://schemas.microsoft.com/office/drawing/2014/main" id="{108419E3-C541-894E-BEB8-8F2A0FA7F9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3394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0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phrase and ext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988506-A158-6244-BA55-45ADB2BA6F56}"/>
              </a:ext>
            </a:extLst>
          </p:cNvPr>
          <p:cNvSpPr/>
          <p:nvPr userDrawn="1"/>
        </p:nvSpPr>
        <p:spPr>
          <a:xfrm>
            <a:off x="839416" y="2145394"/>
            <a:ext cx="1065718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</a:t>
            </a:r>
            <a:r>
              <a:rPr lang="zh-CN" altLang="en-JP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词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BF2B74-154F-2240-8157-A0D6E4D7CAA5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80977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EE13CE4-5079-5C4B-8E4B-43FF7C09A0CF}"/>
              </a:ext>
            </a:extLst>
          </p:cNvPr>
          <p:cNvSpPr/>
          <p:nvPr userDrawn="1"/>
        </p:nvSpPr>
        <p:spPr>
          <a:xfrm>
            <a:off x="767407" y="4888510"/>
            <a:ext cx="1072919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31B453-DA59-FF44-819F-775AAF192BA2}"/>
              </a:ext>
            </a:extLst>
          </p:cNvPr>
          <p:cNvCxnSpPr>
            <a:cxnSpLocks/>
          </p:cNvCxnSpPr>
          <p:nvPr userDrawn="1"/>
        </p:nvCxnSpPr>
        <p:spPr>
          <a:xfrm>
            <a:off x="767407" y="5257842"/>
            <a:ext cx="1072919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A77DEB8-FD7C-3A4B-9B2B-0AAD5ECAB557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03AA311-98AC-0F4D-BF38-00FF860A3D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B3AF5D7-00A8-174A-8232-9DCD9DF25B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A33B789-61FE-4143-A29F-B54EABD1FB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90629"/>
            <a:ext cx="5029172" cy="36083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FC360590-2635-9F45-A505-FF0613EFB1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83215"/>
            <a:ext cx="5029172" cy="3608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B37CB1-2B22-FA4E-8044-91F590194F39}"/>
              </a:ext>
            </a:extLst>
          </p:cNvPr>
          <p:cNvSpPr/>
          <p:nvPr userDrawn="1"/>
        </p:nvSpPr>
        <p:spPr>
          <a:xfrm>
            <a:off x="767408" y="3975956"/>
            <a:ext cx="5101180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875210-9168-6242-A2AC-49628CF4890E}"/>
              </a:ext>
            </a:extLst>
          </p:cNvPr>
          <p:cNvSpPr/>
          <p:nvPr userDrawn="1"/>
        </p:nvSpPr>
        <p:spPr>
          <a:xfrm>
            <a:off x="768421" y="4021587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A78078">
                    <a:alpha val="80000"/>
                  </a:srgb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直接宾语 </a:t>
            </a:r>
            <a:endParaRPr lang="en-US" altLang="zh-CN" sz="1200" dirty="0">
              <a:solidFill>
                <a:srgbClr val="A78078">
                  <a:alpha val="80000"/>
                </a:srgb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563F63-93F7-1C4E-A91C-84E591496537}"/>
              </a:ext>
            </a:extLst>
          </p:cNvPr>
          <p:cNvSpPr/>
          <p:nvPr userDrawn="1"/>
        </p:nvSpPr>
        <p:spPr>
          <a:xfrm>
            <a:off x="767408" y="3571601"/>
            <a:ext cx="5101180" cy="370139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763EA-3B49-4040-BB7D-671D9CCF7C7A}"/>
              </a:ext>
            </a:extLst>
          </p:cNvPr>
          <p:cNvSpPr/>
          <p:nvPr userDrawn="1"/>
        </p:nvSpPr>
        <p:spPr>
          <a:xfrm>
            <a:off x="767979" y="3618171"/>
            <a:ext cx="81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A78078">
                    <a:alpha val="80000"/>
                  </a:srgb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动     词</a:t>
            </a:r>
            <a:endParaRPr lang="en-US" altLang="zh-CN" sz="1200" dirty="0">
              <a:solidFill>
                <a:srgbClr val="A78078">
                  <a:alpha val="80000"/>
                </a:srgb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19D9718-F452-B74C-BB61-39136EF80529}"/>
              </a:ext>
            </a:extLst>
          </p:cNvPr>
          <p:cNvSpPr/>
          <p:nvPr userDrawn="1"/>
        </p:nvSpPr>
        <p:spPr>
          <a:xfrm>
            <a:off x="767408" y="4383222"/>
            <a:ext cx="5101180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20781C-9C48-514C-9D0B-0F46CD3581DF}"/>
              </a:ext>
            </a:extLst>
          </p:cNvPr>
          <p:cNvSpPr/>
          <p:nvPr userDrawn="1"/>
        </p:nvSpPr>
        <p:spPr>
          <a:xfrm>
            <a:off x="768421" y="4428853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A78078">
                    <a:alpha val="80000"/>
                  </a:srgb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间接宾语 </a:t>
            </a:r>
            <a:endParaRPr lang="en-US" altLang="zh-CN" sz="1200" dirty="0">
              <a:solidFill>
                <a:srgbClr val="A78078">
                  <a:alpha val="80000"/>
                </a:srgb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8B588C1E-A849-5A4F-BA91-DC811F9F1D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4658" y="3617787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EC0B6841-B21D-404E-9EE1-A112282D3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4658" y="4023423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FED882C2-E902-0A49-A9D4-3DF51DE815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4658" y="4429059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2E28F28F-E2E6-FD47-B62C-A4542AA22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850" y="2690629"/>
            <a:ext cx="5029172" cy="36083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9556E519-508C-CC41-81BB-B7DDD64C28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083215"/>
            <a:ext cx="5029172" cy="3608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54F910-682C-7241-8047-8AA17EA81BFA}"/>
              </a:ext>
            </a:extLst>
          </p:cNvPr>
          <p:cNvSpPr/>
          <p:nvPr userDrawn="1"/>
        </p:nvSpPr>
        <p:spPr>
          <a:xfrm>
            <a:off x="6322841" y="3975956"/>
            <a:ext cx="5101180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CF17A4-188A-894F-ABF8-422968844360}"/>
              </a:ext>
            </a:extLst>
          </p:cNvPr>
          <p:cNvSpPr/>
          <p:nvPr userDrawn="1"/>
        </p:nvSpPr>
        <p:spPr>
          <a:xfrm>
            <a:off x="6349691" y="4021587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A78078">
                    <a:alpha val="80000"/>
                  </a:srgb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直接宾语 </a:t>
            </a:r>
            <a:endParaRPr lang="en-US" altLang="zh-CN" sz="1200" dirty="0">
              <a:solidFill>
                <a:srgbClr val="A78078">
                  <a:alpha val="80000"/>
                </a:srgb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5C280-5D46-4447-9D1D-584930B1632F}"/>
              </a:ext>
            </a:extLst>
          </p:cNvPr>
          <p:cNvSpPr/>
          <p:nvPr userDrawn="1"/>
        </p:nvSpPr>
        <p:spPr>
          <a:xfrm>
            <a:off x="6322841" y="3571601"/>
            <a:ext cx="5101180" cy="370139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93B907-B63E-0C49-97BE-9D33456DDD2E}"/>
              </a:ext>
            </a:extLst>
          </p:cNvPr>
          <p:cNvSpPr/>
          <p:nvPr userDrawn="1"/>
        </p:nvSpPr>
        <p:spPr>
          <a:xfrm>
            <a:off x="6349249" y="3618171"/>
            <a:ext cx="81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A78078">
                    <a:alpha val="80000"/>
                  </a:srgb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动     词</a:t>
            </a:r>
            <a:endParaRPr lang="en-US" altLang="zh-CN" sz="1200" dirty="0">
              <a:solidFill>
                <a:srgbClr val="A78078">
                  <a:alpha val="80000"/>
                </a:srgb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FADB95D-1829-EA4D-95DA-FDD26026CA51}"/>
              </a:ext>
            </a:extLst>
          </p:cNvPr>
          <p:cNvSpPr/>
          <p:nvPr userDrawn="1"/>
        </p:nvSpPr>
        <p:spPr>
          <a:xfrm>
            <a:off x="6322841" y="4383222"/>
            <a:ext cx="5101180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DF1AB8-EFD2-0C41-80CE-72700487F000}"/>
              </a:ext>
            </a:extLst>
          </p:cNvPr>
          <p:cNvSpPr/>
          <p:nvPr userDrawn="1"/>
        </p:nvSpPr>
        <p:spPr>
          <a:xfrm>
            <a:off x="6349691" y="4428853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A78078">
                    <a:alpha val="80000"/>
                  </a:srgb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间接宾语 </a:t>
            </a:r>
            <a:endParaRPr lang="en-US" altLang="zh-CN" sz="1200" dirty="0">
              <a:solidFill>
                <a:srgbClr val="A78078">
                  <a:alpha val="80000"/>
                </a:srgb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680131E9-6B5F-5E48-A128-2E74ECC218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25928" y="3617787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4F328381-27C5-934E-AFE6-A66E84A17A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25928" y="4023423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5FF932D6-7777-DF45-BEE2-6460BCDA49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25928" y="4429059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35E67CE-D6C8-7740-93C3-32C7B42A4DF5}"/>
              </a:ext>
            </a:extLst>
          </p:cNvPr>
          <p:cNvSpPr/>
          <p:nvPr userDrawn="1"/>
        </p:nvSpPr>
        <p:spPr>
          <a:xfrm>
            <a:off x="761241" y="5378205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CF489F4-77E5-7949-9692-7A49EEBED27B}"/>
              </a:ext>
            </a:extLst>
          </p:cNvPr>
          <p:cNvSpPr/>
          <p:nvPr userDrawn="1"/>
        </p:nvSpPr>
        <p:spPr>
          <a:xfrm>
            <a:off x="2483871" y="5371371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F1737F3-AB35-6F40-B348-2B68F87A43F7}"/>
              </a:ext>
            </a:extLst>
          </p:cNvPr>
          <p:cNvSpPr/>
          <p:nvPr userDrawn="1"/>
        </p:nvSpPr>
        <p:spPr>
          <a:xfrm>
            <a:off x="4200334" y="5371371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917A68-5FA3-FE48-97E4-6FC4C8ECC96C}"/>
              </a:ext>
            </a:extLst>
          </p:cNvPr>
          <p:cNvSpPr/>
          <p:nvPr userDrawn="1"/>
        </p:nvSpPr>
        <p:spPr>
          <a:xfrm>
            <a:off x="761241" y="5797592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C2A9258-0081-1547-B847-EEC69F3BB0A4}"/>
              </a:ext>
            </a:extLst>
          </p:cNvPr>
          <p:cNvSpPr/>
          <p:nvPr userDrawn="1"/>
        </p:nvSpPr>
        <p:spPr>
          <a:xfrm>
            <a:off x="2483871" y="5790758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5E277BD-B974-7543-9441-DF4C06685E41}"/>
              </a:ext>
            </a:extLst>
          </p:cNvPr>
          <p:cNvSpPr/>
          <p:nvPr userDrawn="1"/>
        </p:nvSpPr>
        <p:spPr>
          <a:xfrm>
            <a:off x="4200334" y="5790758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F8CD94C-2510-6B47-8197-B069E6F4B8AF}"/>
              </a:ext>
            </a:extLst>
          </p:cNvPr>
          <p:cNvSpPr/>
          <p:nvPr userDrawn="1"/>
        </p:nvSpPr>
        <p:spPr>
          <a:xfrm>
            <a:off x="6322841" y="5378205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81AF2A0-AD61-9442-8CD5-7ABED1A070A8}"/>
              </a:ext>
            </a:extLst>
          </p:cNvPr>
          <p:cNvSpPr/>
          <p:nvPr userDrawn="1"/>
        </p:nvSpPr>
        <p:spPr>
          <a:xfrm>
            <a:off x="8045471" y="5371371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2876EC-9D87-C040-9AF6-4128523AD830}"/>
              </a:ext>
            </a:extLst>
          </p:cNvPr>
          <p:cNvSpPr/>
          <p:nvPr userDrawn="1"/>
        </p:nvSpPr>
        <p:spPr>
          <a:xfrm>
            <a:off x="9761934" y="5371371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5D8C4EE-F7C3-BD48-B16C-332D1BB3A17D}"/>
              </a:ext>
            </a:extLst>
          </p:cNvPr>
          <p:cNvSpPr/>
          <p:nvPr userDrawn="1"/>
        </p:nvSpPr>
        <p:spPr>
          <a:xfrm>
            <a:off x="6322841" y="5797592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3C93BB2-3979-6741-86B0-A52EAEC08541}"/>
              </a:ext>
            </a:extLst>
          </p:cNvPr>
          <p:cNvSpPr/>
          <p:nvPr userDrawn="1"/>
        </p:nvSpPr>
        <p:spPr>
          <a:xfrm>
            <a:off x="8045471" y="5790758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EE062D4-A6D5-0A43-86AE-921995965ACD}"/>
              </a:ext>
            </a:extLst>
          </p:cNvPr>
          <p:cNvSpPr/>
          <p:nvPr userDrawn="1"/>
        </p:nvSpPr>
        <p:spPr>
          <a:xfrm>
            <a:off x="9761934" y="5790758"/>
            <a:ext cx="1668254" cy="368260"/>
          </a:xfrm>
          <a:prstGeom prst="roundRect">
            <a:avLst>
              <a:gd name="adj" fmla="val 15851"/>
            </a:avLst>
          </a:prstGeom>
          <a:solidFill>
            <a:srgbClr val="4B070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9194A9DB-48A4-474C-94DE-DB4122E298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1241" y="5409015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7CE67BF7-90C5-874E-AF34-C080417A03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95698" y="5409015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A90F7DDB-F3DA-AE42-A824-E57DDCAB57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5641" y="5409015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FD3EC42B-8FA4-844C-B57E-8850C08F32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0266" y="5409015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2515600D-8FBE-AA48-AB40-FBB24B309D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4723" y="5409015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6443CB1F-9C50-1847-9378-7382CCAA69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84666" y="5409015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EF848199-8182-CF4B-8FFA-1817992655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1241" y="5830342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847D1507-1526-BF48-9707-D105811AE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95698" y="5830342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C74859CC-2FB9-B449-98B0-88F11E2BEB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15641" y="5830342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1" name="Text Placeholder 13">
            <a:extLst>
              <a:ext uri="{FF2B5EF4-FFF2-40B4-BE49-F238E27FC236}">
                <a16:creationId xmlns:a16="http://schemas.microsoft.com/office/drawing/2014/main" id="{4D3092CF-FEAE-BB41-8E99-E593663065D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0213" y="5830342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2" name="Text Placeholder 13">
            <a:extLst>
              <a:ext uri="{FF2B5EF4-FFF2-40B4-BE49-F238E27FC236}">
                <a16:creationId xmlns:a16="http://schemas.microsoft.com/office/drawing/2014/main" id="{0BD3E0D3-6960-B74A-B90A-2D8D277611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54670" y="5830342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3" name="Text Placeholder 13">
            <a:extLst>
              <a:ext uri="{FF2B5EF4-FFF2-40B4-BE49-F238E27FC236}">
                <a16:creationId xmlns:a16="http://schemas.microsoft.com/office/drawing/2014/main" id="{7DC3698C-6773-A846-BBCE-7D32693418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74613" y="5830342"/>
            <a:ext cx="1668254" cy="304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4608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inds of 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F270A-6925-B44D-9741-79097D96F3C4}"/>
              </a:ext>
            </a:extLst>
          </p:cNvPr>
          <p:cNvSpPr/>
          <p:nvPr userDrawn="1"/>
        </p:nvSpPr>
        <p:spPr>
          <a:xfrm>
            <a:off x="839416" y="2145394"/>
            <a:ext cx="344671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JP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名词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0541B-0762-AD40-85A6-0112C3E8AC0E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351872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113B77-3942-AB4F-8214-0E3DF0A81A5C}"/>
              </a:ext>
            </a:extLst>
          </p:cNvPr>
          <p:cNvSpPr/>
          <p:nvPr userDrawn="1"/>
        </p:nvSpPr>
        <p:spPr>
          <a:xfrm>
            <a:off x="4408360" y="2138882"/>
            <a:ext cx="344671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介词短语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6FFE4C-54F4-4D40-9C4F-18489F1A1756}"/>
              </a:ext>
            </a:extLst>
          </p:cNvPr>
          <p:cNvCxnSpPr>
            <a:cxnSpLocks/>
          </p:cNvCxnSpPr>
          <p:nvPr userDrawn="1"/>
        </p:nvCxnSpPr>
        <p:spPr>
          <a:xfrm>
            <a:off x="4408360" y="2508214"/>
            <a:ext cx="344671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DED02-ECDC-E245-A531-A00DB2F317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FA0DCE-5D8D-AF4F-B827-9829315F8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A53A91-C94F-2F45-9A6A-177656428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220F01A-3A50-9F4B-8001-41A353B0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7368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E4B0038-9E33-F74F-82E0-4EEB5A4A54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1813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21757CA-2296-E647-AF8B-72E824026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7" y="37528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5F5A8A4-C69D-6940-9399-A01E4DE50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7" y="41973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0295AB8-DD2A-5B41-84E2-2902C65E91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47971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4A16B5-93A0-174A-8EE9-A85ADC499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52416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D25C9A3-93B3-0243-AA16-831275F568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8360" y="27368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133000E-63F0-8B40-9209-B694B0EE1F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8360" y="31813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845F74F-2ADD-A84D-96AE-948D6FD5F5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08360" y="37528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0D0049E-C3E4-9A4E-8972-340FA318A3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08360" y="41973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3AF68F6-5670-F643-BF4F-D28DB3328C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08360" y="47971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5329298-4260-9247-88DC-C35E0C2BFA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8360" y="52416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27F82AA-A308-D64B-94BD-2A863DF43E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77304" y="27368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875CA6-85D4-A542-A78C-EEE3D39483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77304" y="31813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57D12F2-DC4A-B048-B546-469277B1E3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77304" y="37528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4E0526F5-51A5-7245-B382-1048DD5574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77304" y="41973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70CC6A53-C6CB-2749-BF37-521F43D261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77304" y="4797152"/>
            <a:ext cx="3446718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rgbClr val="F36F4F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8F7A420D-C760-754A-B988-CF7B02DFAA5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7304" y="5241652"/>
            <a:ext cx="3446718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9A201C-B6D6-DE40-A134-9901C2694368}"/>
              </a:ext>
            </a:extLst>
          </p:cNvPr>
          <p:cNvCxnSpPr>
            <a:cxnSpLocks/>
          </p:cNvCxnSpPr>
          <p:nvPr userDrawn="1"/>
        </p:nvCxnSpPr>
        <p:spPr>
          <a:xfrm>
            <a:off x="7972442" y="2508214"/>
            <a:ext cx="344671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A28319-5535-6D44-971C-8732A207E2AB}"/>
              </a:ext>
            </a:extLst>
          </p:cNvPr>
          <p:cNvSpPr/>
          <p:nvPr userDrawn="1"/>
        </p:nvSpPr>
        <p:spPr>
          <a:xfrm>
            <a:off x="7972442" y="2151017"/>
            <a:ext cx="344671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动词短语</a:t>
            </a:r>
            <a:endParaRPr lang="en-JP" sz="1200" b="1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91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9" r:id="rId2"/>
    <p:sldLayoutId id="2147483933" r:id="rId3"/>
    <p:sldLayoutId id="2147483930" r:id="rId4"/>
    <p:sldLayoutId id="2147483931" r:id="rId5"/>
    <p:sldLayoutId id="2147483932" r:id="rId6"/>
    <p:sldLayoutId id="2147483891" r:id="rId7"/>
    <p:sldLayoutId id="2147483928" r:id="rId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5455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215</cp:revision>
  <dcterms:created xsi:type="dcterms:W3CDTF">2020-05-07T05:46:50Z</dcterms:created>
  <dcterms:modified xsi:type="dcterms:W3CDTF">2021-04-04T06:18:03Z</dcterms:modified>
</cp:coreProperties>
</file>