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707"/>
    <a:srgbClr val="EA473E"/>
    <a:srgbClr val="FFF9F2"/>
    <a:srgbClr val="A78078"/>
    <a:srgbClr val="F36F4F"/>
    <a:srgbClr val="FFCB5E"/>
    <a:srgbClr val="FFD441"/>
    <a:srgbClr val="FFD579"/>
    <a:srgbClr val="D8C5B8"/>
    <a:srgbClr val="FF4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61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2020/10/2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rgbClr val="E3A501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C18772-D3EB-E84A-B4DC-2FD6DD8B0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6997849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rgbClr val="4B0706"/>
                </a:solidFill>
                <a:latin typeface="Roboto Black" pitchFamily="2" charset="0"/>
                <a:ea typeface="Roboto Black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6997849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1" i="0" spc="300">
                <a:solidFill>
                  <a:srgbClr val="4B0706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2"/>
            <a:ext cx="1080000" cy="72000"/>
          </a:xfrm>
          <a:prstGeom prst="rect">
            <a:avLst/>
          </a:prstGeom>
          <a:solidFill>
            <a:srgbClr val="E94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0AA85-60DF-D54E-B3FB-C69C74125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03116" y="2612922"/>
            <a:ext cx="2206727" cy="2206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0B6E-0A86-7D46-9DC1-C104E97307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single tiempo and sent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B55D529-A434-4C47-A498-0376E64C5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1A9E5-7D0D-BA47-85CC-2C15D92CE790}"/>
              </a:ext>
            </a:extLst>
          </p:cNvPr>
          <p:cNvCxnSpPr>
            <a:cxnSpLocks/>
          </p:cNvCxnSpPr>
          <p:nvPr userDrawn="1"/>
        </p:nvCxnSpPr>
        <p:spPr>
          <a:xfrm>
            <a:off x="6662057" y="3429000"/>
            <a:ext cx="5072743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99189-048F-6541-B1FD-51F47614CB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BA4B92B-D334-6C4C-998A-52F69BB9C1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6EE756-C98A-1948-9900-ACFE4523A3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CAA9EA67-B077-CA48-AC3C-49BDD394B2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38122" y="808383"/>
            <a:ext cx="4896678" cy="1578629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Sentence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78ECC92-DFB5-2043-8563-1D1DADFD89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2516232"/>
            <a:ext cx="4896678" cy="819999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87550ED-9855-114A-9491-F7B860B6ED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38122" y="3538331"/>
            <a:ext cx="4896678" cy="1578629"/>
          </a:xfrm>
          <a:prstGeom prst="rect">
            <a:avLst/>
          </a:prstGeom>
        </p:spPr>
        <p:txBody>
          <a:bodyPr vert="horz" anchor="b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0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Sentence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800B56E-D139-C943-947E-EF8FCDCF9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8122" y="5246180"/>
            <a:ext cx="4896678" cy="819999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2E7670-707D-3548-AA75-DE8AD02B7FBA}"/>
              </a:ext>
            </a:extLst>
          </p:cNvPr>
          <p:cNvSpPr/>
          <p:nvPr userDrawn="1"/>
        </p:nvSpPr>
        <p:spPr>
          <a:xfrm>
            <a:off x="4312627" y="5745773"/>
            <a:ext cx="1783372" cy="660807"/>
          </a:xfrm>
          <a:prstGeom prst="roundRect">
            <a:avLst>
              <a:gd name="adj" fmla="val 4877"/>
            </a:avLst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F31C607-BCE6-6E45-8030-2B00811FCD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3268" y="5840748"/>
            <a:ext cx="1710433" cy="207225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114503-622E-A04A-82FA-71C020A0B2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3269" y="6111976"/>
            <a:ext cx="1710433" cy="207224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multi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AB7C9E-8F1E-4848-A024-94EE0CD652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98625539-195E-4146-BA89-F570CF6AD1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D1DFD44-180F-E74A-A6B6-100693178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898A2DD1-5DF7-5F46-A58A-F61537FA5B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DF122203-021E-2C4E-AD36-599F85837B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19134" y="2349500"/>
            <a:ext cx="2116866" cy="3556000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1" i="0">
                <a:solidFill>
                  <a:srgbClr val="EA473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altLang="zh-CN" dirty="0"/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时态</a:t>
            </a:r>
            <a:r>
              <a:rPr lang="en-US" altLang="zh-CN" dirty="0"/>
              <a:t>4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F7EEBE8E-9861-B742-8275-C044CC38AF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0" y="2349500"/>
            <a:ext cx="3555552" cy="3556000"/>
          </a:xfrm>
          <a:prstGeom prst="rect">
            <a:avLst/>
          </a:prstGeom>
        </p:spPr>
        <p:txBody>
          <a:bodyPr vert="horz" anchor="t"/>
          <a:lstStyle>
            <a:lvl1pPr marL="0" marR="0" indent="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6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变位</a:t>
            </a:r>
            <a:endParaRPr lang="en-US" altLang="zh-CN" dirty="0"/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变位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223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partic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B92E32-5FF0-8749-8DAF-EFD4D810A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98625539-195E-4146-BA89-F570CF6AD1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90539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 err="1"/>
              <a:t>prototipo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D1DFD44-180F-E74A-A6B6-100693178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252178"/>
            <a:ext cx="6095999" cy="10800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898A2DD1-5DF7-5F46-A58A-F61537FA5B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8" y="3422328"/>
            <a:ext cx="6095999" cy="2059812"/>
          </a:xfrm>
          <a:prstGeom prst="rect">
            <a:avLst/>
          </a:prstGeom>
        </p:spPr>
        <p:txBody>
          <a:bodyPr vert="horz" anchor="t"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1597FE-A8A2-3044-86DA-14331FA864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9600" y="2252178"/>
            <a:ext cx="4623247" cy="1080000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None/>
              <a:tabLst/>
              <a:defRPr sz="1800" b="1" i="0">
                <a:solidFill>
                  <a:srgbClr val="EA473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过去分词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435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44EA65-1489-B040-ACC4-15F24DCEC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32C717A-66A4-A945-8FFC-CD2EB2873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A58F4B-91F2-3843-9720-9817C465B87E}"/>
              </a:ext>
            </a:extLst>
          </p:cNvPr>
          <p:cNvCxnSpPr>
            <a:cxnSpLocks/>
          </p:cNvCxnSpPr>
          <p:nvPr userDrawn="1"/>
        </p:nvCxnSpPr>
        <p:spPr>
          <a:xfrm>
            <a:off x="6688183" y="3429000"/>
            <a:ext cx="561844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B0F767-B427-C54E-AFF8-EFA786290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17898"/>
            <a:ext cx="6096000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CB3E8C1-71FD-0743-9882-E02C91D36A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8836"/>
            <a:ext cx="6096000" cy="2277020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F7F91-78D8-3443-B87B-216CBAFC5680}"/>
              </a:ext>
            </a:extLst>
          </p:cNvPr>
          <p:cNvSpPr txBox="1"/>
          <p:nvPr userDrawn="1"/>
        </p:nvSpPr>
        <p:spPr>
          <a:xfrm>
            <a:off x="7387558" y="1246613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CN" sz="1800" b="0" i="0" dirty="0">
                <a:solidFill>
                  <a:srgbClr val="D8C5B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单</a:t>
            </a:r>
            <a:endParaRPr lang="en-CN" sz="1800" b="0" i="0" dirty="0">
              <a:solidFill>
                <a:srgbClr val="D8C5B8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7C242-FD53-BD4A-8D5A-A0A2BBE47BD0}"/>
              </a:ext>
            </a:extLst>
          </p:cNvPr>
          <p:cNvSpPr txBox="1"/>
          <p:nvPr userDrawn="1"/>
        </p:nvSpPr>
        <p:spPr>
          <a:xfrm>
            <a:off x="6887496" y="1903837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5D3917A-1C12-1340-8F28-1AAE403770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0080" y="1757199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87F83-43E8-C345-9B47-8E8A2A04F4CD}"/>
              </a:ext>
            </a:extLst>
          </p:cNvPr>
          <p:cNvSpPr txBox="1"/>
          <p:nvPr userDrawn="1"/>
        </p:nvSpPr>
        <p:spPr>
          <a:xfrm>
            <a:off x="6887496" y="2618213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5DD5FB0-A204-8C43-B56D-B9CB8AE3BC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80" y="2471575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B30777-9148-8E4A-9A31-043A13FB9D83}"/>
              </a:ext>
            </a:extLst>
          </p:cNvPr>
          <p:cNvSpPr txBox="1"/>
          <p:nvPr userDrawn="1"/>
        </p:nvSpPr>
        <p:spPr>
          <a:xfrm>
            <a:off x="6887496" y="383265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6A87539-52D0-3A43-91F6-B4881689F3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00080" y="3686012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FC665C-F0F8-814E-BCB9-68DEE1697301}"/>
              </a:ext>
            </a:extLst>
          </p:cNvPr>
          <p:cNvSpPr txBox="1"/>
          <p:nvPr userDrawn="1"/>
        </p:nvSpPr>
        <p:spPr>
          <a:xfrm>
            <a:off x="6887496" y="454702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B5FDCFFC-333A-8D4F-9DAC-049BDA2D8C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00080" y="4400388"/>
            <a:ext cx="4543726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460D6C-89EE-4347-A843-E57B8DD7FA0B}"/>
              </a:ext>
            </a:extLst>
          </p:cNvPr>
          <p:cNvSpPr txBox="1"/>
          <p:nvPr userDrawn="1"/>
        </p:nvSpPr>
        <p:spPr>
          <a:xfrm>
            <a:off x="7387558" y="5204251"/>
            <a:ext cx="26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D8C5B8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复</a:t>
            </a:r>
            <a:endParaRPr lang="en-CN" sz="1800" b="0" i="0" dirty="0">
              <a:solidFill>
                <a:srgbClr val="D8C5B8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18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j singular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816A72-5DA1-CF41-BC63-DCFC7269F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B0F767-B427-C54E-AFF8-EFA786290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17898"/>
            <a:ext cx="6095999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Adjective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CB3E8C1-71FD-0743-9882-E02C91D36A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428836"/>
            <a:ext cx="6095999" cy="2258732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7C242-FD53-BD4A-8D5A-A0A2BBE47BD0}"/>
              </a:ext>
            </a:extLst>
          </p:cNvPr>
          <p:cNvSpPr txBox="1"/>
          <p:nvPr userDrawn="1"/>
        </p:nvSpPr>
        <p:spPr>
          <a:xfrm>
            <a:off x="6887496" y="2609760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5D3917A-1C12-1340-8F28-1AAE403770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0079" y="2463122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87F83-43E8-C345-9B47-8E8A2A04F4CD}"/>
              </a:ext>
            </a:extLst>
          </p:cNvPr>
          <p:cNvSpPr txBox="1"/>
          <p:nvPr userDrawn="1"/>
        </p:nvSpPr>
        <p:spPr>
          <a:xfrm>
            <a:off x="6887496" y="3324136"/>
            <a:ext cx="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i="0" dirty="0">
                <a:solidFill>
                  <a:srgbClr val="D8C5B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800" b="0" i="0" dirty="0">
              <a:solidFill>
                <a:srgbClr val="D8C5B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5DD5FB0-A204-8C43-B56D-B9CB8AE3BC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0079" y="3177498"/>
            <a:ext cx="4595977" cy="662609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8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8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1173ED-C7BD-B546-95A1-4110D8C84E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F7BC7FE-0CCB-CA4D-8C12-ADA4D15FF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026458"/>
            <a:ext cx="6096000" cy="1219500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5B3C043-DF6A-FE46-AA8A-CB79D07A5E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37398"/>
            <a:ext cx="6096000" cy="2222154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9957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9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BD19F8D-8B82-5640-A0A8-1E13E3E9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AD083F4A-4BB9-9049-B835-2CFC35DDDDDB}"/>
              </a:ext>
            </a:extLst>
          </p:cNvPr>
          <p:cNvSpPr/>
          <p:nvPr userDrawn="1"/>
        </p:nvSpPr>
        <p:spPr>
          <a:xfrm>
            <a:off x="4437977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E90EE1F3-524B-994A-B442-9718485A107B}"/>
              </a:ext>
            </a:extLst>
          </p:cNvPr>
          <p:cNvSpPr/>
          <p:nvPr userDrawn="1"/>
        </p:nvSpPr>
        <p:spPr>
          <a:xfrm>
            <a:off x="8013690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BAC709D-A9AB-9A48-9F2A-060CC93B59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93431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A89A484-17E3-B546-9A8A-E78824846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93431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11195E26-66A6-1B44-970C-DED5EB976F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95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F4E2B3E-430E-A341-8075-65B00CF94D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95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8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294A9B6-A01B-8147-AD5B-F36382651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AD083F4A-4BB9-9049-B835-2CFC35DDDDDB}"/>
              </a:ext>
            </a:extLst>
          </p:cNvPr>
          <p:cNvSpPr/>
          <p:nvPr userDrawn="1"/>
        </p:nvSpPr>
        <p:spPr>
          <a:xfrm>
            <a:off x="4437977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BAC709D-A9AB-9A48-9F2A-060CC93B59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93431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A89A484-17E3-B546-9A8A-E788248464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93431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7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272E5EA-D28B-E342-8CC6-3ADD740F4D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F7EFB6D8-1AC0-7B4A-8ED5-7C7A0634338E}"/>
              </a:ext>
            </a:extLst>
          </p:cNvPr>
          <p:cNvSpPr/>
          <p:nvPr userDrawn="1"/>
        </p:nvSpPr>
        <p:spPr>
          <a:xfrm>
            <a:off x="794025" y="4473225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C6F8EEBE-8AD4-4043-AEFE-7F4E13D546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8694" y="47529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25406929-A402-E348-8CF8-AAE1332A92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8694" y="53244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count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8936AC4-0202-EA44-9A1B-FE3A478CEE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8BA94482-13DE-D041-8FB8-330E52E441DD}"/>
              </a:ext>
            </a:extLst>
          </p:cNvPr>
          <p:cNvSpPr/>
          <p:nvPr userDrawn="1"/>
        </p:nvSpPr>
        <p:spPr>
          <a:xfrm>
            <a:off x="5645728" y="1299547"/>
            <a:ext cx="3810000" cy="2820299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E6EE0080-FB53-464F-81ED-830B3F98AC6B}"/>
              </a:ext>
            </a:extLst>
          </p:cNvPr>
          <p:cNvSpPr/>
          <p:nvPr userDrawn="1"/>
        </p:nvSpPr>
        <p:spPr>
          <a:xfrm>
            <a:off x="2583873" y="1299547"/>
            <a:ext cx="3810000" cy="2820299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C212A33-C229-E949-B045-B6FC28FC9FA5}"/>
              </a:ext>
            </a:extLst>
          </p:cNvPr>
          <p:cNvSpPr/>
          <p:nvPr userDrawn="1"/>
        </p:nvSpPr>
        <p:spPr>
          <a:xfrm>
            <a:off x="4160608" y="2801098"/>
            <a:ext cx="3810000" cy="3009216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3BF1E44-C241-4649-A08E-A74F0B8C0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8310" y="215982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6FFB427-AD5C-8049-859C-245DA3BF93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8310" y="2726287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61D9F235-1963-FB46-98D5-8117FA918A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0557" y="2176417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46AEF7F-5E3F-784D-A3AB-229EC07D6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0557" y="2732859"/>
            <a:ext cx="2280342" cy="4501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19CD6CB-4A0E-854D-9CF0-B57DC1E2F8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5437" y="3755836"/>
            <a:ext cx="2280342" cy="54987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8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Count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D308670-0A9E-E04E-AAED-1888BAAC0A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25437" y="4312252"/>
            <a:ext cx="2280342" cy="4865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000" b="0" i="0">
                <a:solidFill>
                  <a:srgbClr val="FFF5F3">
                    <a:alpha val="75000"/>
                  </a:srgb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词性名称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6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E09E86F-E184-7949-A309-A02ACF4601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C47D9629-1052-E047-9A3A-90FDF037B98C}"/>
              </a:ext>
            </a:extLst>
          </p:cNvPr>
          <p:cNvSpPr/>
          <p:nvPr userDrawn="1"/>
        </p:nvSpPr>
        <p:spPr>
          <a:xfrm>
            <a:off x="8013690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3CF7A66-3C8F-1B45-B0B4-519089A35E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795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A38882E-ABD3-A248-B06C-0F5842D80C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795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33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5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960285A-F6AA-1B41-B387-123E8570C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333773C1-D1E9-404F-BECE-64F0BF313968}"/>
              </a:ext>
            </a:extLst>
          </p:cNvPr>
          <p:cNvSpPr/>
          <p:nvPr userDrawn="1"/>
        </p:nvSpPr>
        <p:spPr>
          <a:xfrm>
            <a:off x="4437977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AB8D203-5A48-FE49-830E-BF2445B2AB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3431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C0D4574-DB69-0048-B638-A450D55CBD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3431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4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AC87EC2-A6C0-054C-B592-F0B41C6F92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C5C1A57A-D056-2F45-9F8C-42E312AAC4B0}"/>
              </a:ext>
            </a:extLst>
          </p:cNvPr>
          <p:cNvSpPr/>
          <p:nvPr userDrawn="1"/>
        </p:nvSpPr>
        <p:spPr>
          <a:xfrm>
            <a:off x="794025" y="2617129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39153D8-686C-7044-8DD5-6E9891322B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8694" y="28987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AE660A-0C4E-8E4D-B7E4-7433064ACB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694" y="34702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3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711E7B-0A66-044E-BC7A-F18B14C5F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4D17EAE-4CF4-FD45-9F96-9B78023F75C8}"/>
              </a:ext>
            </a:extLst>
          </p:cNvPr>
          <p:cNvSpPr/>
          <p:nvPr userDrawn="1"/>
        </p:nvSpPr>
        <p:spPr>
          <a:xfrm>
            <a:off x="8013690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A737A68-59D8-EC45-B3B5-37BAC361AB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95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A21C4EE-9B80-464D-B659-F6D8B4C468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95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5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2 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97E57A-DAC0-9B40-921D-83FABC4552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ED33C593-75A8-7D41-B7A9-E1341FF55F7A}"/>
              </a:ext>
            </a:extLst>
          </p:cNvPr>
          <p:cNvSpPr/>
          <p:nvPr userDrawn="1"/>
        </p:nvSpPr>
        <p:spPr>
          <a:xfrm>
            <a:off x="4437977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306AED7-26A0-794F-92CA-8CB0275C08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3431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E86382D-26E4-B44F-814F-C4A04EEA6B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3431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59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 with 1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655CC-B8B3-044E-AE64-111AB4749C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09D4D198-EDE6-8146-9EB2-D209D12F1A5E}"/>
              </a:ext>
            </a:extLst>
          </p:cNvPr>
          <p:cNvSpPr/>
          <p:nvPr userDrawn="1"/>
        </p:nvSpPr>
        <p:spPr>
          <a:xfrm>
            <a:off x="794025" y="801977"/>
            <a:ext cx="3384000" cy="1512000"/>
          </a:xfrm>
          <a:prstGeom prst="flowChartAlternateProcess">
            <a:avLst/>
          </a:prstGeom>
          <a:solidFill>
            <a:srgbClr val="FDE6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noFill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D5091B6-4578-B84A-BAE6-B0CDD26C04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8694" y="1057275"/>
            <a:ext cx="3014662" cy="5143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Words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FD74369-81AA-8043-AECA-C5BC99C2CF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8694" y="1628776"/>
            <a:ext cx="3014663" cy="37147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0" i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37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no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3B851CAA-F471-E941-BA25-2936687E1A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01F9C-9C07-9141-A986-0ABDB383C800}"/>
              </a:ext>
            </a:extLst>
          </p:cNvPr>
          <p:cNvCxnSpPr>
            <a:cxnSpLocks/>
          </p:cNvCxnSpPr>
          <p:nvPr userDrawn="1"/>
        </p:nvCxnSpPr>
        <p:spPr>
          <a:xfrm>
            <a:off x="203566" y="1044665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45DDE-0E43-8942-B8A9-9D9F149B7DCA}"/>
              </a:ext>
            </a:extLst>
          </p:cNvPr>
          <p:cNvCxnSpPr>
            <a:cxnSpLocks/>
          </p:cNvCxnSpPr>
          <p:nvPr userDrawn="1"/>
        </p:nvCxnSpPr>
        <p:spPr>
          <a:xfrm>
            <a:off x="20709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760E43-8286-5746-AFF7-72B15D7A74CF}"/>
              </a:ext>
            </a:extLst>
          </p:cNvPr>
          <p:cNvSpPr txBox="1"/>
          <p:nvPr userDrawn="1"/>
        </p:nvSpPr>
        <p:spPr>
          <a:xfrm>
            <a:off x="3714264" y="687647"/>
            <a:ext cx="3931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10341-26C4-8249-9151-CE97A74D347F}"/>
              </a:ext>
            </a:extLst>
          </p:cNvPr>
          <p:cNvSpPr txBox="1"/>
          <p:nvPr userDrawn="1"/>
        </p:nvSpPr>
        <p:spPr>
          <a:xfrm>
            <a:off x="7840523" y="687647"/>
            <a:ext cx="3974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06DCC-103A-4840-B44F-8CB8EE001E1D}"/>
              </a:ext>
            </a:extLst>
          </p:cNvPr>
          <p:cNvSpPr txBox="1"/>
          <p:nvPr userDrawn="1"/>
        </p:nvSpPr>
        <p:spPr>
          <a:xfrm>
            <a:off x="3707545" y="1117109"/>
            <a:ext cx="188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26F0F-BA0F-7B47-9E8C-30A2604E9FCD}"/>
              </a:ext>
            </a:extLst>
          </p:cNvPr>
          <p:cNvSpPr txBox="1"/>
          <p:nvPr userDrawn="1"/>
        </p:nvSpPr>
        <p:spPr>
          <a:xfrm>
            <a:off x="5764945" y="1117109"/>
            <a:ext cx="1881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A4E11-B80B-E645-A58A-21FEFFB8049A}"/>
              </a:ext>
            </a:extLst>
          </p:cNvPr>
          <p:cNvSpPr txBox="1"/>
          <p:nvPr userDrawn="1"/>
        </p:nvSpPr>
        <p:spPr>
          <a:xfrm>
            <a:off x="7840522" y="1117109"/>
            <a:ext cx="1858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ED5ED-BB5D-9541-926D-B9C3756CAA29}"/>
              </a:ext>
            </a:extLst>
          </p:cNvPr>
          <p:cNvSpPr txBox="1"/>
          <p:nvPr userDrawn="1"/>
        </p:nvSpPr>
        <p:spPr>
          <a:xfrm>
            <a:off x="9866900" y="1117109"/>
            <a:ext cx="194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不定冠词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FD9BB3-BA26-2647-96DB-7FA41B46B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1787" y="1533911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7807D13-7142-F242-AD7A-E1FEF5C1F7F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598" y="1533911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393D2CFD-0626-B144-B16D-A69C68ED550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070940" y="1533911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D1778512-676F-7047-889C-821D89D0A428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639764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5044C05C-152E-604E-8CF6-814215FB508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13505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B3BDE376-AF27-AB46-AD17-1B20E07E4AA3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692682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0B844928-B563-D14E-A8D9-F2B888F8B25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266423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0635CCFA-BFD7-8843-A2AF-1C9E4D0E667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736635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CEEB7E15-2B2B-FB4E-AEE6-AA95B6C52569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310376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843708BE-C878-7647-AA1C-52EEC9AC4589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780588" y="1533911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7028FB6D-9CE1-CF41-A899-A52DEB74F968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0354329" y="1533911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1EFE38-45E7-374A-B2AF-2549D2B5C48B}"/>
              </a:ext>
            </a:extLst>
          </p:cNvPr>
          <p:cNvCxnSpPr>
            <a:cxnSpLocks/>
          </p:cNvCxnSpPr>
          <p:nvPr userDrawn="1"/>
        </p:nvCxnSpPr>
        <p:spPr>
          <a:xfrm>
            <a:off x="36203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F77EA-7A9C-8C4E-AD69-4A8A3B92374B}"/>
              </a:ext>
            </a:extLst>
          </p:cNvPr>
          <p:cNvCxnSpPr>
            <a:cxnSpLocks/>
          </p:cNvCxnSpPr>
          <p:nvPr userDrawn="1"/>
        </p:nvCxnSpPr>
        <p:spPr>
          <a:xfrm>
            <a:off x="56904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26BD68-B372-0241-9FA3-599220DAFFB9}"/>
              </a:ext>
            </a:extLst>
          </p:cNvPr>
          <p:cNvCxnSpPr>
            <a:cxnSpLocks/>
          </p:cNvCxnSpPr>
          <p:nvPr userDrawn="1"/>
        </p:nvCxnSpPr>
        <p:spPr>
          <a:xfrm>
            <a:off x="7735140" y="673100"/>
            <a:ext cx="0" cy="618490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5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1810B-EC6F-9A40-857D-0834A41F07B1}"/>
              </a:ext>
            </a:extLst>
          </p:cNvPr>
          <p:cNvCxnSpPr>
            <a:cxnSpLocks/>
          </p:cNvCxnSpPr>
          <p:nvPr userDrawn="1"/>
        </p:nvCxnSpPr>
        <p:spPr>
          <a:xfrm>
            <a:off x="9779840" y="1255685"/>
            <a:ext cx="0" cy="560231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3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E4F410-B907-E64F-95A6-3E88A66D904B}"/>
              </a:ext>
            </a:extLst>
          </p:cNvPr>
          <p:cNvCxnSpPr>
            <a:cxnSpLocks/>
          </p:cNvCxnSpPr>
          <p:nvPr userDrawn="1"/>
        </p:nvCxnSpPr>
        <p:spPr>
          <a:xfrm>
            <a:off x="203566" y="1430157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9B2E6A-C462-7F4A-9922-2DF77BBD7283}"/>
              </a:ext>
            </a:extLst>
          </p:cNvPr>
          <p:cNvCxnSpPr>
            <a:cxnSpLocks/>
          </p:cNvCxnSpPr>
          <p:nvPr userDrawn="1"/>
        </p:nvCxnSpPr>
        <p:spPr>
          <a:xfrm>
            <a:off x="203566" y="2001657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Placeholder 25">
            <a:extLst>
              <a:ext uri="{FF2B5EF4-FFF2-40B4-BE49-F238E27FC236}">
                <a16:creationId xmlns:a16="http://schemas.microsoft.com/office/drawing/2014/main" id="{B290B9B0-EE5C-604C-BEA6-CA65367BD9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1787" y="2068484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47" name="Text Placeholder 25">
            <a:extLst>
              <a:ext uri="{FF2B5EF4-FFF2-40B4-BE49-F238E27FC236}">
                <a16:creationId xmlns:a16="http://schemas.microsoft.com/office/drawing/2014/main" id="{744D7A79-F684-6347-A390-97F29E90FD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7598" y="2068484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48" name="Text Placeholder 25">
            <a:extLst>
              <a:ext uri="{FF2B5EF4-FFF2-40B4-BE49-F238E27FC236}">
                <a16:creationId xmlns:a16="http://schemas.microsoft.com/office/drawing/2014/main" id="{3DC63E3D-2E66-544E-8AB8-E40DCE30E3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70940" y="2068484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49" name="Text Placeholder 25">
            <a:extLst>
              <a:ext uri="{FF2B5EF4-FFF2-40B4-BE49-F238E27FC236}">
                <a16:creationId xmlns:a16="http://schemas.microsoft.com/office/drawing/2014/main" id="{B35416D2-097E-CB4B-969A-F6F8F6517E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39764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0" name="Text Placeholder 25">
            <a:extLst>
              <a:ext uri="{FF2B5EF4-FFF2-40B4-BE49-F238E27FC236}">
                <a16:creationId xmlns:a16="http://schemas.microsoft.com/office/drawing/2014/main" id="{BAA3112C-BC6F-244C-8EC7-B8B65CB5F3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13505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1" name="Text Placeholder 25">
            <a:extLst>
              <a:ext uri="{FF2B5EF4-FFF2-40B4-BE49-F238E27FC236}">
                <a16:creationId xmlns:a16="http://schemas.microsoft.com/office/drawing/2014/main" id="{96F08E33-5E4C-7646-97B5-4AD269F123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92682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2" name="Text Placeholder 25">
            <a:extLst>
              <a:ext uri="{FF2B5EF4-FFF2-40B4-BE49-F238E27FC236}">
                <a16:creationId xmlns:a16="http://schemas.microsoft.com/office/drawing/2014/main" id="{E0456128-962C-D341-8724-8C8041DD5F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6423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3" name="Text Placeholder 25">
            <a:extLst>
              <a:ext uri="{FF2B5EF4-FFF2-40B4-BE49-F238E27FC236}">
                <a16:creationId xmlns:a16="http://schemas.microsoft.com/office/drawing/2014/main" id="{705A34DD-0AE0-E74B-8A2A-959A2A0406B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6635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4" name="Text Placeholder 25">
            <a:extLst>
              <a:ext uri="{FF2B5EF4-FFF2-40B4-BE49-F238E27FC236}">
                <a16:creationId xmlns:a16="http://schemas.microsoft.com/office/drawing/2014/main" id="{2DC75320-BF7F-4A49-847A-5FEBA0CE6C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0376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55" name="Text Placeholder 25">
            <a:extLst>
              <a:ext uri="{FF2B5EF4-FFF2-40B4-BE49-F238E27FC236}">
                <a16:creationId xmlns:a16="http://schemas.microsoft.com/office/drawing/2014/main" id="{38D19031-0725-8040-8812-5A9FAB635F0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780588" y="20684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56" name="Text Placeholder 25">
            <a:extLst>
              <a:ext uri="{FF2B5EF4-FFF2-40B4-BE49-F238E27FC236}">
                <a16:creationId xmlns:a16="http://schemas.microsoft.com/office/drawing/2014/main" id="{2C99252A-E277-E84A-AF76-72155978334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54329" y="20684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E36E468-A942-094C-AF1D-F798239CAECD}"/>
              </a:ext>
            </a:extLst>
          </p:cNvPr>
          <p:cNvCxnSpPr>
            <a:cxnSpLocks/>
          </p:cNvCxnSpPr>
          <p:nvPr userDrawn="1"/>
        </p:nvCxnSpPr>
        <p:spPr>
          <a:xfrm>
            <a:off x="203566" y="2536230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 Placeholder 25">
            <a:extLst>
              <a:ext uri="{FF2B5EF4-FFF2-40B4-BE49-F238E27FC236}">
                <a16:creationId xmlns:a16="http://schemas.microsoft.com/office/drawing/2014/main" id="{527FEC80-9295-2E46-B4DA-87506427A2B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1787" y="2603056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59" name="Text Placeholder 25">
            <a:extLst>
              <a:ext uri="{FF2B5EF4-FFF2-40B4-BE49-F238E27FC236}">
                <a16:creationId xmlns:a16="http://schemas.microsoft.com/office/drawing/2014/main" id="{2097F96A-C228-A348-A5F2-F23E87EE34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7598" y="2603056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60" name="Text Placeholder 25">
            <a:extLst>
              <a:ext uri="{FF2B5EF4-FFF2-40B4-BE49-F238E27FC236}">
                <a16:creationId xmlns:a16="http://schemas.microsoft.com/office/drawing/2014/main" id="{BECDAD59-6884-FC4B-85FA-713E5E30059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70940" y="2603056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1" name="Text Placeholder 25">
            <a:extLst>
              <a:ext uri="{FF2B5EF4-FFF2-40B4-BE49-F238E27FC236}">
                <a16:creationId xmlns:a16="http://schemas.microsoft.com/office/drawing/2014/main" id="{8CC01C39-4DA6-4B46-93B6-7F50D0BB96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39764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2" name="Text Placeholder 25">
            <a:extLst>
              <a:ext uri="{FF2B5EF4-FFF2-40B4-BE49-F238E27FC236}">
                <a16:creationId xmlns:a16="http://schemas.microsoft.com/office/drawing/2014/main" id="{87A83274-B92C-0546-BE6A-3529144AF7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13505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3" name="Text Placeholder 25">
            <a:extLst>
              <a:ext uri="{FF2B5EF4-FFF2-40B4-BE49-F238E27FC236}">
                <a16:creationId xmlns:a16="http://schemas.microsoft.com/office/drawing/2014/main" id="{5D5BB538-3DD3-4949-9EFD-8F3B68C8CB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692682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4" name="Text Placeholder 25">
            <a:extLst>
              <a:ext uri="{FF2B5EF4-FFF2-40B4-BE49-F238E27FC236}">
                <a16:creationId xmlns:a16="http://schemas.microsoft.com/office/drawing/2014/main" id="{9945B1B5-D102-3140-AC42-44532DBD3AD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6423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5" name="Text Placeholder 25">
            <a:extLst>
              <a:ext uri="{FF2B5EF4-FFF2-40B4-BE49-F238E27FC236}">
                <a16:creationId xmlns:a16="http://schemas.microsoft.com/office/drawing/2014/main" id="{829E3145-0C1B-154C-93AB-F9119F4E8A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36635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6" name="Text Placeholder 25">
            <a:extLst>
              <a:ext uri="{FF2B5EF4-FFF2-40B4-BE49-F238E27FC236}">
                <a16:creationId xmlns:a16="http://schemas.microsoft.com/office/drawing/2014/main" id="{BBF9F90D-3B6B-A94F-AE62-EB05E3B2E4D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10376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67" name="Text Placeholder 25">
            <a:extLst>
              <a:ext uri="{FF2B5EF4-FFF2-40B4-BE49-F238E27FC236}">
                <a16:creationId xmlns:a16="http://schemas.microsoft.com/office/drawing/2014/main" id="{C04383BF-0E5D-E44B-BB26-6820D89B6F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780588" y="26030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68" name="Text Placeholder 25">
            <a:extLst>
              <a:ext uri="{FF2B5EF4-FFF2-40B4-BE49-F238E27FC236}">
                <a16:creationId xmlns:a16="http://schemas.microsoft.com/office/drawing/2014/main" id="{74866E19-80F0-054C-900F-3337F0ADE4C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354329" y="26030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076062-D2C9-A748-8BF3-CD3A0E0F1CD3}"/>
              </a:ext>
            </a:extLst>
          </p:cNvPr>
          <p:cNvCxnSpPr>
            <a:cxnSpLocks/>
          </p:cNvCxnSpPr>
          <p:nvPr userDrawn="1"/>
        </p:nvCxnSpPr>
        <p:spPr>
          <a:xfrm>
            <a:off x="203566" y="3070802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Placeholder 25">
            <a:extLst>
              <a:ext uri="{FF2B5EF4-FFF2-40B4-BE49-F238E27FC236}">
                <a16:creationId xmlns:a16="http://schemas.microsoft.com/office/drawing/2014/main" id="{2E9D4B19-3A52-1F41-87FA-7EFB3CA9BD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1787" y="3137628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71" name="Text Placeholder 25">
            <a:extLst>
              <a:ext uri="{FF2B5EF4-FFF2-40B4-BE49-F238E27FC236}">
                <a16:creationId xmlns:a16="http://schemas.microsoft.com/office/drawing/2014/main" id="{EF78E85A-63A2-7C4B-A400-801897E2309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7598" y="3137628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72" name="Text Placeholder 25">
            <a:extLst>
              <a:ext uri="{FF2B5EF4-FFF2-40B4-BE49-F238E27FC236}">
                <a16:creationId xmlns:a16="http://schemas.microsoft.com/office/drawing/2014/main" id="{27348F0B-C6E6-A94B-A849-7AD4DDCD26B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70940" y="3137628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3" name="Text Placeholder 25">
            <a:extLst>
              <a:ext uri="{FF2B5EF4-FFF2-40B4-BE49-F238E27FC236}">
                <a16:creationId xmlns:a16="http://schemas.microsoft.com/office/drawing/2014/main" id="{EDC114BB-CA28-1D44-86E4-0560F714EF6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639764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4" name="Text Placeholder 25">
            <a:extLst>
              <a:ext uri="{FF2B5EF4-FFF2-40B4-BE49-F238E27FC236}">
                <a16:creationId xmlns:a16="http://schemas.microsoft.com/office/drawing/2014/main" id="{A5772185-4D47-F745-8604-1929D7BF3EF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13505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5" name="Text Placeholder 25">
            <a:extLst>
              <a:ext uri="{FF2B5EF4-FFF2-40B4-BE49-F238E27FC236}">
                <a16:creationId xmlns:a16="http://schemas.microsoft.com/office/drawing/2014/main" id="{1B79242E-2B0C-9249-BC09-D554C951244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692682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6" name="Text Placeholder 25">
            <a:extLst>
              <a:ext uri="{FF2B5EF4-FFF2-40B4-BE49-F238E27FC236}">
                <a16:creationId xmlns:a16="http://schemas.microsoft.com/office/drawing/2014/main" id="{803607CB-68DF-4A46-8CFB-F46A845D0C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66423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7" name="Text Placeholder 25">
            <a:extLst>
              <a:ext uri="{FF2B5EF4-FFF2-40B4-BE49-F238E27FC236}">
                <a16:creationId xmlns:a16="http://schemas.microsoft.com/office/drawing/2014/main" id="{ED29F4F8-11BF-3D45-BC90-A285DD704B3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6635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78" name="Text Placeholder 25">
            <a:extLst>
              <a:ext uri="{FF2B5EF4-FFF2-40B4-BE49-F238E27FC236}">
                <a16:creationId xmlns:a16="http://schemas.microsoft.com/office/drawing/2014/main" id="{57E9E1EB-C261-C849-9E16-8AE2D1B9782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0376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79" name="Text Placeholder 25">
            <a:extLst>
              <a:ext uri="{FF2B5EF4-FFF2-40B4-BE49-F238E27FC236}">
                <a16:creationId xmlns:a16="http://schemas.microsoft.com/office/drawing/2014/main" id="{E82B167B-A245-0440-8842-6C7AFC16020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780588" y="3137628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0" name="Text Placeholder 25">
            <a:extLst>
              <a:ext uri="{FF2B5EF4-FFF2-40B4-BE49-F238E27FC236}">
                <a16:creationId xmlns:a16="http://schemas.microsoft.com/office/drawing/2014/main" id="{D8B19270-43CD-0A44-ACD3-754019660A5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354329" y="3137628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C935863-5FB6-7A46-83E7-72ACE44718A2}"/>
              </a:ext>
            </a:extLst>
          </p:cNvPr>
          <p:cNvCxnSpPr>
            <a:cxnSpLocks/>
          </p:cNvCxnSpPr>
          <p:nvPr userDrawn="1"/>
        </p:nvCxnSpPr>
        <p:spPr>
          <a:xfrm>
            <a:off x="203566" y="3605374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 Placeholder 25">
            <a:extLst>
              <a:ext uri="{FF2B5EF4-FFF2-40B4-BE49-F238E27FC236}">
                <a16:creationId xmlns:a16="http://schemas.microsoft.com/office/drawing/2014/main" id="{011FC419-EBD1-1049-9132-50632D00AA8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1787" y="3672200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83" name="Text Placeholder 25">
            <a:extLst>
              <a:ext uri="{FF2B5EF4-FFF2-40B4-BE49-F238E27FC236}">
                <a16:creationId xmlns:a16="http://schemas.microsoft.com/office/drawing/2014/main" id="{47234B3B-4D97-1B40-B9E5-8E3D4C5926A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87598" y="3672200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84" name="Text Placeholder 25">
            <a:extLst>
              <a:ext uri="{FF2B5EF4-FFF2-40B4-BE49-F238E27FC236}">
                <a16:creationId xmlns:a16="http://schemas.microsoft.com/office/drawing/2014/main" id="{DBBDD184-9CFE-4742-BDB5-1B1E28083C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70940" y="3672200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5" name="Text Placeholder 25">
            <a:extLst>
              <a:ext uri="{FF2B5EF4-FFF2-40B4-BE49-F238E27FC236}">
                <a16:creationId xmlns:a16="http://schemas.microsoft.com/office/drawing/2014/main" id="{A2C4313A-6B44-5B4D-9DCB-6FCA4C34923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639764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6" name="Text Placeholder 25">
            <a:extLst>
              <a:ext uri="{FF2B5EF4-FFF2-40B4-BE49-F238E27FC236}">
                <a16:creationId xmlns:a16="http://schemas.microsoft.com/office/drawing/2014/main" id="{C17BE9A5-18B6-124D-8A70-C5DC2618996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213505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7" name="Text Placeholder 25">
            <a:extLst>
              <a:ext uri="{FF2B5EF4-FFF2-40B4-BE49-F238E27FC236}">
                <a16:creationId xmlns:a16="http://schemas.microsoft.com/office/drawing/2014/main" id="{278B8BC5-11E1-AE42-9B8F-9203FB088EE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92682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88" name="Text Placeholder 25">
            <a:extLst>
              <a:ext uri="{FF2B5EF4-FFF2-40B4-BE49-F238E27FC236}">
                <a16:creationId xmlns:a16="http://schemas.microsoft.com/office/drawing/2014/main" id="{7EC657F2-7EBA-E04A-8530-0ECA18AC251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266423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89" name="Text Placeholder 25">
            <a:extLst>
              <a:ext uri="{FF2B5EF4-FFF2-40B4-BE49-F238E27FC236}">
                <a16:creationId xmlns:a16="http://schemas.microsoft.com/office/drawing/2014/main" id="{9274464A-B03B-B145-9884-4911B9CBD0D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36635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0" name="Text Placeholder 25">
            <a:extLst>
              <a:ext uri="{FF2B5EF4-FFF2-40B4-BE49-F238E27FC236}">
                <a16:creationId xmlns:a16="http://schemas.microsoft.com/office/drawing/2014/main" id="{148EC93F-05D8-5746-89A9-2C4B1E6D68E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310376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1" name="Text Placeholder 25">
            <a:extLst>
              <a:ext uri="{FF2B5EF4-FFF2-40B4-BE49-F238E27FC236}">
                <a16:creationId xmlns:a16="http://schemas.microsoft.com/office/drawing/2014/main" id="{BE9C02DB-D064-644A-BE97-87ACB7BED96C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780588" y="3672200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2" name="Text Placeholder 25">
            <a:extLst>
              <a:ext uri="{FF2B5EF4-FFF2-40B4-BE49-F238E27FC236}">
                <a16:creationId xmlns:a16="http://schemas.microsoft.com/office/drawing/2014/main" id="{5D5E003B-0DCA-134D-A73E-BB5BF3F6CDB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354329" y="3672200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FCC6FF4-6632-0843-A466-777D8134072D}"/>
              </a:ext>
            </a:extLst>
          </p:cNvPr>
          <p:cNvCxnSpPr>
            <a:cxnSpLocks/>
          </p:cNvCxnSpPr>
          <p:nvPr userDrawn="1"/>
        </p:nvCxnSpPr>
        <p:spPr>
          <a:xfrm>
            <a:off x="203566" y="4139946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 Placeholder 25">
            <a:extLst>
              <a:ext uri="{FF2B5EF4-FFF2-40B4-BE49-F238E27FC236}">
                <a16:creationId xmlns:a16="http://schemas.microsoft.com/office/drawing/2014/main" id="{026D955B-0E9C-9140-9396-2579283D676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1787" y="4206772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195" name="Text Placeholder 25">
            <a:extLst>
              <a:ext uri="{FF2B5EF4-FFF2-40B4-BE49-F238E27FC236}">
                <a16:creationId xmlns:a16="http://schemas.microsoft.com/office/drawing/2014/main" id="{4A857E81-B946-C847-97A0-7AF2241C7E8F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7598" y="4206772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96" name="Text Placeholder 25">
            <a:extLst>
              <a:ext uri="{FF2B5EF4-FFF2-40B4-BE49-F238E27FC236}">
                <a16:creationId xmlns:a16="http://schemas.microsoft.com/office/drawing/2014/main" id="{6CD564EB-A8C7-0F41-9F45-955CD7EF444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070940" y="4206772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7" name="Text Placeholder 25">
            <a:extLst>
              <a:ext uri="{FF2B5EF4-FFF2-40B4-BE49-F238E27FC236}">
                <a16:creationId xmlns:a16="http://schemas.microsoft.com/office/drawing/2014/main" id="{C5136604-AE86-1A46-AC05-45EE8D3E169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639764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198" name="Text Placeholder 25">
            <a:extLst>
              <a:ext uri="{FF2B5EF4-FFF2-40B4-BE49-F238E27FC236}">
                <a16:creationId xmlns:a16="http://schemas.microsoft.com/office/drawing/2014/main" id="{F6879E68-0305-DE47-8169-7CD70638F20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213505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199" name="Text Placeholder 25">
            <a:extLst>
              <a:ext uri="{FF2B5EF4-FFF2-40B4-BE49-F238E27FC236}">
                <a16:creationId xmlns:a16="http://schemas.microsoft.com/office/drawing/2014/main" id="{AA1769DB-BC54-B640-B9E4-0B62EF968C3F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692682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0" name="Text Placeholder 25">
            <a:extLst>
              <a:ext uri="{FF2B5EF4-FFF2-40B4-BE49-F238E27FC236}">
                <a16:creationId xmlns:a16="http://schemas.microsoft.com/office/drawing/2014/main" id="{8587A7CE-7C86-7D4C-BCEF-CCAF059DAEF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66423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1" name="Text Placeholder 25">
            <a:extLst>
              <a:ext uri="{FF2B5EF4-FFF2-40B4-BE49-F238E27FC236}">
                <a16:creationId xmlns:a16="http://schemas.microsoft.com/office/drawing/2014/main" id="{4A8EE788-873C-F34A-B234-C9330866A72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736635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2" name="Text Placeholder 25">
            <a:extLst>
              <a:ext uri="{FF2B5EF4-FFF2-40B4-BE49-F238E27FC236}">
                <a16:creationId xmlns:a16="http://schemas.microsoft.com/office/drawing/2014/main" id="{C26EAB37-C2B3-2343-83BF-778E942C216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310376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3" name="Text Placeholder 25">
            <a:extLst>
              <a:ext uri="{FF2B5EF4-FFF2-40B4-BE49-F238E27FC236}">
                <a16:creationId xmlns:a16="http://schemas.microsoft.com/office/drawing/2014/main" id="{88AE3568-4DD1-D64D-B7E1-D6F81E2CC4B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780588" y="420677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04" name="Text Placeholder 25">
            <a:extLst>
              <a:ext uri="{FF2B5EF4-FFF2-40B4-BE49-F238E27FC236}">
                <a16:creationId xmlns:a16="http://schemas.microsoft.com/office/drawing/2014/main" id="{D9FAEE06-EB6D-2747-98F6-2644C6912BE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354329" y="420677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878B2CB-45B8-6146-83E4-5F642DBDCFC6}"/>
              </a:ext>
            </a:extLst>
          </p:cNvPr>
          <p:cNvCxnSpPr>
            <a:cxnSpLocks/>
          </p:cNvCxnSpPr>
          <p:nvPr userDrawn="1"/>
        </p:nvCxnSpPr>
        <p:spPr>
          <a:xfrm>
            <a:off x="203566" y="4674518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 Placeholder 25">
            <a:extLst>
              <a:ext uri="{FF2B5EF4-FFF2-40B4-BE49-F238E27FC236}">
                <a16:creationId xmlns:a16="http://schemas.microsoft.com/office/drawing/2014/main" id="{F1571BC4-6BB9-244C-8BED-D4FC7C95DF95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31787" y="4755412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07" name="Text Placeholder 25">
            <a:extLst>
              <a:ext uri="{FF2B5EF4-FFF2-40B4-BE49-F238E27FC236}">
                <a16:creationId xmlns:a16="http://schemas.microsoft.com/office/drawing/2014/main" id="{D2C23CEA-EC5C-2247-AE04-18F7EBC62D0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87598" y="4755412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08" name="Text Placeholder 25">
            <a:extLst>
              <a:ext uri="{FF2B5EF4-FFF2-40B4-BE49-F238E27FC236}">
                <a16:creationId xmlns:a16="http://schemas.microsoft.com/office/drawing/2014/main" id="{7C0C6CDB-C69C-FB44-8BE2-6CBE4F80A68F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070940" y="4755412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09" name="Text Placeholder 25">
            <a:extLst>
              <a:ext uri="{FF2B5EF4-FFF2-40B4-BE49-F238E27FC236}">
                <a16:creationId xmlns:a16="http://schemas.microsoft.com/office/drawing/2014/main" id="{206205A7-5A74-6241-A6EC-0CBD3516147A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639764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0" name="Text Placeholder 25">
            <a:extLst>
              <a:ext uri="{FF2B5EF4-FFF2-40B4-BE49-F238E27FC236}">
                <a16:creationId xmlns:a16="http://schemas.microsoft.com/office/drawing/2014/main" id="{16D80F8C-232A-EF41-B8B7-FD6C9A77904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213505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1" name="Text Placeholder 25">
            <a:extLst>
              <a:ext uri="{FF2B5EF4-FFF2-40B4-BE49-F238E27FC236}">
                <a16:creationId xmlns:a16="http://schemas.microsoft.com/office/drawing/2014/main" id="{03CAAC83-FFB6-E546-A07C-E8FE1A7F4033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5692682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2" name="Text Placeholder 25">
            <a:extLst>
              <a:ext uri="{FF2B5EF4-FFF2-40B4-BE49-F238E27FC236}">
                <a16:creationId xmlns:a16="http://schemas.microsoft.com/office/drawing/2014/main" id="{35BA4614-C889-D749-9EE7-ABD0C039926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266423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3" name="Text Placeholder 25">
            <a:extLst>
              <a:ext uri="{FF2B5EF4-FFF2-40B4-BE49-F238E27FC236}">
                <a16:creationId xmlns:a16="http://schemas.microsoft.com/office/drawing/2014/main" id="{2A31F81B-080B-DA44-B8C5-BB944C992432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736635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4" name="Text Placeholder 25">
            <a:extLst>
              <a:ext uri="{FF2B5EF4-FFF2-40B4-BE49-F238E27FC236}">
                <a16:creationId xmlns:a16="http://schemas.microsoft.com/office/drawing/2014/main" id="{A3824806-5636-0F4F-96EB-396E9B478D81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8310376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15" name="Text Placeholder 25">
            <a:extLst>
              <a:ext uri="{FF2B5EF4-FFF2-40B4-BE49-F238E27FC236}">
                <a16:creationId xmlns:a16="http://schemas.microsoft.com/office/drawing/2014/main" id="{0781EC9E-CE56-614B-ABF8-693E557DA7A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780588" y="4755412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16" name="Text Placeholder 25">
            <a:extLst>
              <a:ext uri="{FF2B5EF4-FFF2-40B4-BE49-F238E27FC236}">
                <a16:creationId xmlns:a16="http://schemas.microsoft.com/office/drawing/2014/main" id="{F5A55B71-849E-9B48-A3B6-F0A2B0B70C8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354329" y="4755412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D941E5D-1016-4D48-B435-C92176152D11}"/>
              </a:ext>
            </a:extLst>
          </p:cNvPr>
          <p:cNvCxnSpPr>
            <a:cxnSpLocks/>
          </p:cNvCxnSpPr>
          <p:nvPr userDrawn="1"/>
        </p:nvCxnSpPr>
        <p:spPr>
          <a:xfrm>
            <a:off x="203566" y="5223158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Placeholder 25">
            <a:extLst>
              <a:ext uri="{FF2B5EF4-FFF2-40B4-BE49-F238E27FC236}">
                <a16:creationId xmlns:a16="http://schemas.microsoft.com/office/drawing/2014/main" id="{CF2BD287-CDE2-974E-A6C1-5605E2014F91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331787" y="5289984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19" name="Text Placeholder 25">
            <a:extLst>
              <a:ext uri="{FF2B5EF4-FFF2-40B4-BE49-F238E27FC236}">
                <a16:creationId xmlns:a16="http://schemas.microsoft.com/office/drawing/2014/main" id="{6C26D6E5-11F7-A248-9CBF-FF169D337FF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887598" y="5289984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20" name="Text Placeholder 25">
            <a:extLst>
              <a:ext uri="{FF2B5EF4-FFF2-40B4-BE49-F238E27FC236}">
                <a16:creationId xmlns:a16="http://schemas.microsoft.com/office/drawing/2014/main" id="{B8CF9140-C4ED-4148-97DA-6115790F54E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2070940" y="5289984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1" name="Text Placeholder 25">
            <a:extLst>
              <a:ext uri="{FF2B5EF4-FFF2-40B4-BE49-F238E27FC236}">
                <a16:creationId xmlns:a16="http://schemas.microsoft.com/office/drawing/2014/main" id="{505BFB14-1CFE-BC4A-A5CF-05DE243E99E9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639764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2" name="Text Placeholder 25">
            <a:extLst>
              <a:ext uri="{FF2B5EF4-FFF2-40B4-BE49-F238E27FC236}">
                <a16:creationId xmlns:a16="http://schemas.microsoft.com/office/drawing/2014/main" id="{53058770-85C8-B940-A662-94BAF7881770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4213505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3" name="Text Placeholder 25">
            <a:extLst>
              <a:ext uri="{FF2B5EF4-FFF2-40B4-BE49-F238E27FC236}">
                <a16:creationId xmlns:a16="http://schemas.microsoft.com/office/drawing/2014/main" id="{7E8B68DD-E7B2-884A-AB53-A787CDF5D112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692682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4" name="Text Placeholder 25">
            <a:extLst>
              <a:ext uri="{FF2B5EF4-FFF2-40B4-BE49-F238E27FC236}">
                <a16:creationId xmlns:a16="http://schemas.microsoft.com/office/drawing/2014/main" id="{7519ED8E-A127-F144-B83D-48642F83C760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6266423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5" name="Text Placeholder 25">
            <a:extLst>
              <a:ext uri="{FF2B5EF4-FFF2-40B4-BE49-F238E27FC236}">
                <a16:creationId xmlns:a16="http://schemas.microsoft.com/office/drawing/2014/main" id="{B6F0B624-D76D-5E40-822A-4CED61ED5CA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736635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6" name="Text Placeholder 25">
            <a:extLst>
              <a:ext uri="{FF2B5EF4-FFF2-40B4-BE49-F238E27FC236}">
                <a16:creationId xmlns:a16="http://schemas.microsoft.com/office/drawing/2014/main" id="{6E45DB82-A7F4-2E48-A770-F8B55F02D690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8310376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27" name="Text Placeholder 25">
            <a:extLst>
              <a:ext uri="{FF2B5EF4-FFF2-40B4-BE49-F238E27FC236}">
                <a16:creationId xmlns:a16="http://schemas.microsoft.com/office/drawing/2014/main" id="{E5972DEB-CEDD-044D-AF9F-9860DEE65F8F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9780588" y="5289984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28" name="Text Placeholder 25">
            <a:extLst>
              <a:ext uri="{FF2B5EF4-FFF2-40B4-BE49-F238E27FC236}">
                <a16:creationId xmlns:a16="http://schemas.microsoft.com/office/drawing/2014/main" id="{D3FDE739-8352-DE49-A55A-CB8AC7049FA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0354329" y="5289984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264B130-5D8B-1D45-9BEB-6A0EAA0A4AED}"/>
              </a:ext>
            </a:extLst>
          </p:cNvPr>
          <p:cNvCxnSpPr>
            <a:cxnSpLocks/>
          </p:cNvCxnSpPr>
          <p:nvPr userDrawn="1"/>
        </p:nvCxnSpPr>
        <p:spPr>
          <a:xfrm>
            <a:off x="203566" y="5757730"/>
            <a:ext cx="11652375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 Placeholder 25">
            <a:extLst>
              <a:ext uri="{FF2B5EF4-FFF2-40B4-BE49-F238E27FC236}">
                <a16:creationId xmlns:a16="http://schemas.microsoft.com/office/drawing/2014/main" id="{6BA79132-46A4-0745-BE4D-552C49B4ED14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31787" y="5824556"/>
            <a:ext cx="54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M</a:t>
            </a:r>
            <a:r>
              <a:rPr lang="en-US" altLang="zh-CN" dirty="0"/>
              <a:t>/F</a:t>
            </a:r>
            <a:endParaRPr lang="en-CN" dirty="0"/>
          </a:p>
        </p:txBody>
      </p:sp>
      <p:sp>
        <p:nvSpPr>
          <p:cNvPr id="231" name="Text Placeholder 25">
            <a:extLst>
              <a:ext uri="{FF2B5EF4-FFF2-40B4-BE49-F238E27FC236}">
                <a16:creationId xmlns:a16="http://schemas.microsoft.com/office/drawing/2014/main" id="{44E1592D-9C7A-3546-93E5-94CE8DA958FE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887598" y="5824556"/>
            <a:ext cx="1168636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32" name="Text Placeholder 25">
            <a:extLst>
              <a:ext uri="{FF2B5EF4-FFF2-40B4-BE49-F238E27FC236}">
                <a16:creationId xmlns:a16="http://schemas.microsoft.com/office/drawing/2014/main" id="{518A3894-C669-4C47-97F7-44B4A939C9F8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2070940" y="5824556"/>
            <a:ext cx="1538546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3" name="Text Placeholder 25">
            <a:extLst>
              <a:ext uri="{FF2B5EF4-FFF2-40B4-BE49-F238E27FC236}">
                <a16:creationId xmlns:a16="http://schemas.microsoft.com/office/drawing/2014/main" id="{41720F9B-4F5B-E946-A2D7-540B47BB73D3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3639764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4" name="Text Placeholder 25">
            <a:extLst>
              <a:ext uri="{FF2B5EF4-FFF2-40B4-BE49-F238E27FC236}">
                <a16:creationId xmlns:a16="http://schemas.microsoft.com/office/drawing/2014/main" id="{DA2FC79B-B277-994A-8343-EA87AD83CDDB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4213505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5" name="Text Placeholder 25">
            <a:extLst>
              <a:ext uri="{FF2B5EF4-FFF2-40B4-BE49-F238E27FC236}">
                <a16:creationId xmlns:a16="http://schemas.microsoft.com/office/drawing/2014/main" id="{274CF459-BC92-3748-B837-884DF59A75EF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5692682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6" name="Text Placeholder 25">
            <a:extLst>
              <a:ext uri="{FF2B5EF4-FFF2-40B4-BE49-F238E27FC236}">
                <a16:creationId xmlns:a16="http://schemas.microsoft.com/office/drawing/2014/main" id="{C9BBEDAD-EA80-F748-955B-330FA112C71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6266423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7" name="Text Placeholder 25">
            <a:extLst>
              <a:ext uri="{FF2B5EF4-FFF2-40B4-BE49-F238E27FC236}">
                <a16:creationId xmlns:a16="http://schemas.microsoft.com/office/drawing/2014/main" id="{63AB958D-C1D4-9B45-891E-AAA260550635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7736635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38" name="Text Placeholder 25">
            <a:extLst>
              <a:ext uri="{FF2B5EF4-FFF2-40B4-BE49-F238E27FC236}">
                <a16:creationId xmlns:a16="http://schemas.microsoft.com/office/drawing/2014/main" id="{C4E0D9D3-6AC0-804D-8A4B-E62CA37753E1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8310376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239" name="Text Placeholder 25">
            <a:extLst>
              <a:ext uri="{FF2B5EF4-FFF2-40B4-BE49-F238E27FC236}">
                <a16:creationId xmlns:a16="http://schemas.microsoft.com/office/drawing/2014/main" id="{E3038003-E8C3-D74A-973F-E8714EC9B58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9780588" y="5824556"/>
            <a:ext cx="648000" cy="36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w</a:t>
            </a:r>
            <a:endParaRPr lang="en-CN" dirty="0"/>
          </a:p>
        </p:txBody>
      </p:sp>
      <p:sp>
        <p:nvSpPr>
          <p:cNvPr id="240" name="Text Placeholder 25">
            <a:extLst>
              <a:ext uri="{FF2B5EF4-FFF2-40B4-BE49-F238E27FC236}">
                <a16:creationId xmlns:a16="http://schemas.microsoft.com/office/drawing/2014/main" id="{BCF133F8-AF8B-0A46-8B82-E0492FA9F16E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10354329" y="5824556"/>
            <a:ext cx="1464448" cy="36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94963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ad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BD0524F0-CDBE-7840-A125-0620C9B782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01F9C-9C07-9141-A986-0ABDB383C800}"/>
              </a:ext>
            </a:extLst>
          </p:cNvPr>
          <p:cNvCxnSpPr>
            <a:cxnSpLocks/>
          </p:cNvCxnSpPr>
          <p:nvPr userDrawn="1"/>
        </p:nvCxnSpPr>
        <p:spPr>
          <a:xfrm>
            <a:off x="483265" y="1044665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945DDE-0E43-8942-B8A9-9D9F149B7DCA}"/>
              </a:ext>
            </a:extLst>
          </p:cNvPr>
          <p:cNvCxnSpPr>
            <a:cxnSpLocks/>
          </p:cNvCxnSpPr>
          <p:nvPr userDrawn="1"/>
        </p:nvCxnSpPr>
        <p:spPr>
          <a:xfrm>
            <a:off x="2493289" y="964646"/>
            <a:ext cx="0" cy="5893354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2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760E43-8286-5746-AFF7-72B15D7A74CF}"/>
              </a:ext>
            </a:extLst>
          </p:cNvPr>
          <p:cNvSpPr txBox="1"/>
          <p:nvPr userDrawn="1"/>
        </p:nvSpPr>
        <p:spPr>
          <a:xfrm>
            <a:off x="5143173" y="687647"/>
            <a:ext cx="165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CN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810341-26C4-8249-9151-CE97A74D347F}"/>
              </a:ext>
            </a:extLst>
          </p:cNvPr>
          <p:cNvSpPr txBox="1"/>
          <p:nvPr userDrawn="1"/>
        </p:nvSpPr>
        <p:spPr>
          <a:xfrm>
            <a:off x="8562628" y="687647"/>
            <a:ext cx="213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i="0" dirty="0">
                <a:solidFill>
                  <a:srgbClr val="A7807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复数</a:t>
            </a:r>
            <a:endParaRPr lang="en-CN" sz="1200" b="0" i="0" dirty="0">
              <a:solidFill>
                <a:srgbClr val="A7807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06DCC-103A-4840-B44F-8CB8EE001E1D}"/>
              </a:ext>
            </a:extLst>
          </p:cNvPr>
          <p:cNvSpPr txBox="1"/>
          <p:nvPr userDrawn="1"/>
        </p:nvSpPr>
        <p:spPr>
          <a:xfrm>
            <a:off x="4349316" y="1117109"/>
            <a:ext cx="1620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26F0F-BA0F-7B47-9E8C-30A2604E9FCD}"/>
              </a:ext>
            </a:extLst>
          </p:cNvPr>
          <p:cNvSpPr txBox="1"/>
          <p:nvPr userDrawn="1"/>
        </p:nvSpPr>
        <p:spPr>
          <a:xfrm>
            <a:off x="6117404" y="1117109"/>
            <a:ext cx="1626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BA4E11-B80B-E645-A58A-21FEFFB8049A}"/>
              </a:ext>
            </a:extLst>
          </p:cNvPr>
          <p:cNvSpPr txBox="1"/>
          <p:nvPr userDrawn="1"/>
        </p:nvSpPr>
        <p:spPr>
          <a:xfrm>
            <a:off x="7919819" y="1117109"/>
            <a:ext cx="163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m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ED5ED-BB5D-9541-926D-B9C3756CAA29}"/>
              </a:ext>
            </a:extLst>
          </p:cNvPr>
          <p:cNvSpPr txBox="1"/>
          <p:nvPr userDrawn="1"/>
        </p:nvSpPr>
        <p:spPr>
          <a:xfrm>
            <a:off x="9732340" y="1117109"/>
            <a:ext cx="1631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f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FD9BB3-BA26-2647-96DB-7FA41B46B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1240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7807D13-7142-F242-AD7A-E1FEF5C1F7F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564929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1EFE38-45E7-374A-B2AF-2549D2B5C48B}"/>
              </a:ext>
            </a:extLst>
          </p:cNvPr>
          <p:cNvCxnSpPr>
            <a:cxnSpLocks/>
          </p:cNvCxnSpPr>
          <p:nvPr userDrawn="1"/>
        </p:nvCxnSpPr>
        <p:spPr>
          <a:xfrm>
            <a:off x="4276556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9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F77EA-7A9C-8C4E-AD69-4A8A3B92374B}"/>
              </a:ext>
            </a:extLst>
          </p:cNvPr>
          <p:cNvCxnSpPr>
            <a:cxnSpLocks/>
          </p:cNvCxnSpPr>
          <p:nvPr userDrawn="1"/>
        </p:nvCxnSpPr>
        <p:spPr>
          <a:xfrm>
            <a:off x="6044644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7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26BD68-B372-0241-9FA3-599220DAFFB9}"/>
              </a:ext>
            </a:extLst>
          </p:cNvPr>
          <p:cNvCxnSpPr>
            <a:cxnSpLocks/>
          </p:cNvCxnSpPr>
          <p:nvPr userDrawn="1"/>
        </p:nvCxnSpPr>
        <p:spPr>
          <a:xfrm>
            <a:off x="7838106" y="462579"/>
            <a:ext cx="0" cy="6395421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1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1810B-EC6F-9A40-857D-0834A41F07B1}"/>
              </a:ext>
            </a:extLst>
          </p:cNvPr>
          <p:cNvCxnSpPr>
            <a:cxnSpLocks/>
          </p:cNvCxnSpPr>
          <p:nvPr userDrawn="1"/>
        </p:nvCxnSpPr>
        <p:spPr>
          <a:xfrm>
            <a:off x="9644601" y="1044665"/>
            <a:ext cx="0" cy="5813335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14000">
                  <a:srgbClr val="F1E2D3"/>
                </a:gs>
                <a:gs pos="73000">
                  <a:srgbClr val="F1E2D3"/>
                </a:gs>
                <a:gs pos="100000">
                  <a:srgbClr val="FFF3E3"/>
                </a:gs>
              </a:gsLst>
              <a:lin ang="540000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E4F410-B907-E64F-95A6-3E88A66D904B}"/>
              </a:ext>
            </a:extLst>
          </p:cNvPr>
          <p:cNvCxnSpPr>
            <a:cxnSpLocks/>
          </p:cNvCxnSpPr>
          <p:nvPr userDrawn="1"/>
        </p:nvCxnSpPr>
        <p:spPr>
          <a:xfrm>
            <a:off x="483265" y="143015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40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9B2E6A-C462-7F4A-9922-2DF77BBD7283}"/>
              </a:ext>
            </a:extLst>
          </p:cNvPr>
          <p:cNvCxnSpPr>
            <a:cxnSpLocks/>
          </p:cNvCxnSpPr>
          <p:nvPr userDrawn="1"/>
        </p:nvCxnSpPr>
        <p:spPr>
          <a:xfrm>
            <a:off x="483265" y="200165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Placeholder 25">
            <a:extLst>
              <a:ext uri="{FF2B5EF4-FFF2-40B4-BE49-F238E27FC236}">
                <a16:creationId xmlns:a16="http://schemas.microsoft.com/office/drawing/2014/main" id="{79CFA6C0-1500-A54C-85ED-B5BC101276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0076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6" name="Text Placeholder 25">
            <a:extLst>
              <a:ext uri="{FF2B5EF4-FFF2-40B4-BE49-F238E27FC236}">
                <a16:creationId xmlns:a16="http://schemas.microsoft.com/office/drawing/2014/main" id="{1A2543F4-2E06-CC4C-8586-0DB8DCDABA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17404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7" name="Text Placeholder 25">
            <a:extLst>
              <a:ext uri="{FF2B5EF4-FFF2-40B4-BE49-F238E27FC236}">
                <a16:creationId xmlns:a16="http://schemas.microsoft.com/office/drawing/2014/main" id="{D137E7CF-E073-A34D-9E53-5160B3F8C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30836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28" name="Text Placeholder 25">
            <a:extLst>
              <a:ext uri="{FF2B5EF4-FFF2-40B4-BE49-F238E27FC236}">
                <a16:creationId xmlns:a16="http://schemas.microsoft.com/office/drawing/2014/main" id="{C68585FF-2B2D-A94A-A665-24173A92F4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6584" y="153391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0" name="Text Placeholder 25">
            <a:extLst>
              <a:ext uri="{FF2B5EF4-FFF2-40B4-BE49-F238E27FC236}">
                <a16:creationId xmlns:a16="http://schemas.microsoft.com/office/drawing/2014/main" id="{D1FC476D-950A-664F-B4D8-D4FF01AB3E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1240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31" name="Text Placeholder 25">
            <a:extLst>
              <a:ext uri="{FF2B5EF4-FFF2-40B4-BE49-F238E27FC236}">
                <a16:creationId xmlns:a16="http://schemas.microsoft.com/office/drawing/2014/main" id="{AA066C5A-F37F-DB44-8BA5-2C6468C859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4929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6B60CED-D201-C04D-8719-B8057CBE810E}"/>
              </a:ext>
            </a:extLst>
          </p:cNvPr>
          <p:cNvCxnSpPr>
            <a:cxnSpLocks/>
          </p:cNvCxnSpPr>
          <p:nvPr userDrawn="1"/>
        </p:nvCxnSpPr>
        <p:spPr>
          <a:xfrm>
            <a:off x="483265" y="2550297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 Placeholder 25">
            <a:extLst>
              <a:ext uri="{FF2B5EF4-FFF2-40B4-BE49-F238E27FC236}">
                <a16:creationId xmlns:a16="http://schemas.microsoft.com/office/drawing/2014/main" id="{54AA6790-0C12-2F4E-B2C6-732AF4A6EF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0076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4" name="Text Placeholder 25">
            <a:extLst>
              <a:ext uri="{FF2B5EF4-FFF2-40B4-BE49-F238E27FC236}">
                <a16:creationId xmlns:a16="http://schemas.microsoft.com/office/drawing/2014/main" id="{BF404DB4-4014-F346-B4DB-4736D50953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7404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5" name="Text Placeholder 25">
            <a:extLst>
              <a:ext uri="{FF2B5EF4-FFF2-40B4-BE49-F238E27FC236}">
                <a16:creationId xmlns:a16="http://schemas.microsoft.com/office/drawing/2014/main" id="{D7217D71-AE6E-E44E-96BA-E43D6FFCDB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0836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6" name="Text Placeholder 25">
            <a:extLst>
              <a:ext uri="{FF2B5EF4-FFF2-40B4-BE49-F238E27FC236}">
                <a16:creationId xmlns:a16="http://schemas.microsoft.com/office/drawing/2014/main" id="{503B38D6-457A-C040-B389-02475A33D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6584" y="2082551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37" name="Text Placeholder 25">
            <a:extLst>
              <a:ext uri="{FF2B5EF4-FFF2-40B4-BE49-F238E27FC236}">
                <a16:creationId xmlns:a16="http://schemas.microsoft.com/office/drawing/2014/main" id="{1E9B8B84-49D0-B440-94A5-A38ADD2D58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240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38" name="Text Placeholder 25">
            <a:extLst>
              <a:ext uri="{FF2B5EF4-FFF2-40B4-BE49-F238E27FC236}">
                <a16:creationId xmlns:a16="http://schemas.microsoft.com/office/drawing/2014/main" id="{705811F5-ABA2-AF4D-A687-9A9BCB6C6B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564929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C646CE-A1B8-B141-B0C0-5619E37F8BAB}"/>
              </a:ext>
            </a:extLst>
          </p:cNvPr>
          <p:cNvCxnSpPr>
            <a:cxnSpLocks/>
          </p:cNvCxnSpPr>
          <p:nvPr userDrawn="1"/>
        </p:nvCxnSpPr>
        <p:spPr>
          <a:xfrm>
            <a:off x="483265" y="311300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Placeholder 25">
            <a:extLst>
              <a:ext uri="{FF2B5EF4-FFF2-40B4-BE49-F238E27FC236}">
                <a16:creationId xmlns:a16="http://schemas.microsoft.com/office/drawing/2014/main" id="{D8A8A9FE-B56E-2340-9AFC-15823E9B44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50076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1" name="Text Placeholder 25">
            <a:extLst>
              <a:ext uri="{FF2B5EF4-FFF2-40B4-BE49-F238E27FC236}">
                <a16:creationId xmlns:a16="http://schemas.microsoft.com/office/drawing/2014/main" id="{75DE762A-233F-8240-AA7E-900491AA25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17404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2" name="Text Placeholder 25">
            <a:extLst>
              <a:ext uri="{FF2B5EF4-FFF2-40B4-BE49-F238E27FC236}">
                <a16:creationId xmlns:a16="http://schemas.microsoft.com/office/drawing/2014/main" id="{819BB8D6-3442-1C41-A14F-49FC7548D0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30836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3" name="Text Placeholder 25">
            <a:extLst>
              <a:ext uri="{FF2B5EF4-FFF2-40B4-BE49-F238E27FC236}">
                <a16:creationId xmlns:a16="http://schemas.microsoft.com/office/drawing/2014/main" id="{D3344CDF-BAE4-2F4D-ACC9-6C18FC4D0F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36584" y="26452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144" name="Text Placeholder 25">
            <a:extLst>
              <a:ext uri="{FF2B5EF4-FFF2-40B4-BE49-F238E27FC236}">
                <a16:creationId xmlns:a16="http://schemas.microsoft.com/office/drawing/2014/main" id="{18D58F3D-4BD9-A549-A61E-D5F36FB312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1240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145" name="Text Placeholder 25">
            <a:extLst>
              <a:ext uri="{FF2B5EF4-FFF2-40B4-BE49-F238E27FC236}">
                <a16:creationId xmlns:a16="http://schemas.microsoft.com/office/drawing/2014/main" id="{E62F33AF-EBAC-1A4A-A276-AF5FCDCBC9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64929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29BEB75-49AF-D44C-B61B-1E47C928C1E9}"/>
              </a:ext>
            </a:extLst>
          </p:cNvPr>
          <p:cNvCxnSpPr>
            <a:cxnSpLocks/>
          </p:cNvCxnSpPr>
          <p:nvPr userDrawn="1"/>
        </p:nvCxnSpPr>
        <p:spPr>
          <a:xfrm>
            <a:off x="483265" y="366164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Placeholder 25">
            <a:extLst>
              <a:ext uri="{FF2B5EF4-FFF2-40B4-BE49-F238E27FC236}">
                <a16:creationId xmlns:a16="http://schemas.microsoft.com/office/drawing/2014/main" id="{AF8677BD-BA94-5141-A28D-0D50E35B68A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50076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3" name="Text Placeholder 25">
            <a:extLst>
              <a:ext uri="{FF2B5EF4-FFF2-40B4-BE49-F238E27FC236}">
                <a16:creationId xmlns:a16="http://schemas.microsoft.com/office/drawing/2014/main" id="{F9972EE4-6CF8-8C4A-AF31-7C07958D76E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7404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4" name="Text Placeholder 25">
            <a:extLst>
              <a:ext uri="{FF2B5EF4-FFF2-40B4-BE49-F238E27FC236}">
                <a16:creationId xmlns:a16="http://schemas.microsoft.com/office/drawing/2014/main" id="{424D51EF-9396-004A-869A-012D688B3F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30836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5" name="Text Placeholder 25">
            <a:extLst>
              <a:ext uri="{FF2B5EF4-FFF2-40B4-BE49-F238E27FC236}">
                <a16:creationId xmlns:a16="http://schemas.microsoft.com/office/drawing/2014/main" id="{5CA180EE-4792-0E47-8C01-93F13CF68F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36584" y="319389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46" name="Text Placeholder 25">
            <a:extLst>
              <a:ext uri="{FF2B5EF4-FFF2-40B4-BE49-F238E27FC236}">
                <a16:creationId xmlns:a16="http://schemas.microsoft.com/office/drawing/2014/main" id="{5B4C48D9-D1A1-0F4C-AD62-6AB80EE374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1240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47" name="Text Placeholder 25">
            <a:extLst>
              <a:ext uri="{FF2B5EF4-FFF2-40B4-BE49-F238E27FC236}">
                <a16:creationId xmlns:a16="http://schemas.microsoft.com/office/drawing/2014/main" id="{1EFAF2D9-3DA7-2E47-B59B-B8292E7F0E3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4929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6DB4B46-1C92-5D48-A328-FF6D7E60B47D}"/>
              </a:ext>
            </a:extLst>
          </p:cNvPr>
          <p:cNvCxnSpPr>
            <a:cxnSpLocks/>
          </p:cNvCxnSpPr>
          <p:nvPr userDrawn="1"/>
        </p:nvCxnSpPr>
        <p:spPr>
          <a:xfrm>
            <a:off x="483265" y="421028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 Placeholder 25">
            <a:extLst>
              <a:ext uri="{FF2B5EF4-FFF2-40B4-BE49-F238E27FC236}">
                <a16:creationId xmlns:a16="http://schemas.microsoft.com/office/drawing/2014/main" id="{CAF2EE10-7E66-DA4B-A48C-B8C1AB6722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0076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0" name="Text Placeholder 25">
            <a:extLst>
              <a:ext uri="{FF2B5EF4-FFF2-40B4-BE49-F238E27FC236}">
                <a16:creationId xmlns:a16="http://schemas.microsoft.com/office/drawing/2014/main" id="{CD00763A-2C4B-E044-AEA9-C143B474ABA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17404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1" name="Text Placeholder 25">
            <a:extLst>
              <a:ext uri="{FF2B5EF4-FFF2-40B4-BE49-F238E27FC236}">
                <a16:creationId xmlns:a16="http://schemas.microsoft.com/office/drawing/2014/main" id="{B87631A2-B612-B44F-B94D-98F5096D84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30836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2" name="Text Placeholder 25">
            <a:extLst>
              <a:ext uri="{FF2B5EF4-FFF2-40B4-BE49-F238E27FC236}">
                <a16:creationId xmlns:a16="http://schemas.microsoft.com/office/drawing/2014/main" id="{051E223C-9852-1246-AA74-094D3439F46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36584" y="374253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3" name="Text Placeholder 25">
            <a:extLst>
              <a:ext uri="{FF2B5EF4-FFF2-40B4-BE49-F238E27FC236}">
                <a16:creationId xmlns:a16="http://schemas.microsoft.com/office/drawing/2014/main" id="{33A7B74C-0641-C043-824D-B6F33328D60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40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54" name="Text Placeholder 25">
            <a:extLst>
              <a:ext uri="{FF2B5EF4-FFF2-40B4-BE49-F238E27FC236}">
                <a16:creationId xmlns:a16="http://schemas.microsoft.com/office/drawing/2014/main" id="{D0B91B97-4DDF-C345-B600-CC9446C2CA4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564929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3BE51EC-703F-714B-9855-96558B0207CA}"/>
              </a:ext>
            </a:extLst>
          </p:cNvPr>
          <p:cNvCxnSpPr>
            <a:cxnSpLocks/>
          </p:cNvCxnSpPr>
          <p:nvPr userDrawn="1"/>
        </p:nvCxnSpPr>
        <p:spPr>
          <a:xfrm>
            <a:off x="483265" y="475892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Placeholder 25">
            <a:extLst>
              <a:ext uri="{FF2B5EF4-FFF2-40B4-BE49-F238E27FC236}">
                <a16:creationId xmlns:a16="http://schemas.microsoft.com/office/drawing/2014/main" id="{5B8CA0FA-5FF7-384D-8B38-C2089B2FFE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50076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7" name="Text Placeholder 25">
            <a:extLst>
              <a:ext uri="{FF2B5EF4-FFF2-40B4-BE49-F238E27FC236}">
                <a16:creationId xmlns:a16="http://schemas.microsoft.com/office/drawing/2014/main" id="{1D91810A-F0FA-194F-963D-083A288ECEC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117404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8" name="Text Placeholder 25">
            <a:extLst>
              <a:ext uri="{FF2B5EF4-FFF2-40B4-BE49-F238E27FC236}">
                <a16:creationId xmlns:a16="http://schemas.microsoft.com/office/drawing/2014/main" id="{4BAD35EA-D472-0846-847B-5FA7DED62F3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930836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59" name="Text Placeholder 25">
            <a:extLst>
              <a:ext uri="{FF2B5EF4-FFF2-40B4-BE49-F238E27FC236}">
                <a16:creationId xmlns:a16="http://schemas.microsoft.com/office/drawing/2014/main" id="{2BA37AD2-2B59-D747-A601-4D74E0579C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36584" y="429117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0" name="Text Placeholder 25">
            <a:extLst>
              <a:ext uri="{FF2B5EF4-FFF2-40B4-BE49-F238E27FC236}">
                <a16:creationId xmlns:a16="http://schemas.microsoft.com/office/drawing/2014/main" id="{4A399D4E-F3C5-A141-9D21-BC19AED855D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01240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61" name="Text Placeholder 25">
            <a:extLst>
              <a:ext uri="{FF2B5EF4-FFF2-40B4-BE49-F238E27FC236}">
                <a16:creationId xmlns:a16="http://schemas.microsoft.com/office/drawing/2014/main" id="{5F6A7D10-DBB2-0E4A-B6BD-095801CCED5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64929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7033D06-F5B2-AC46-9706-F442996CF0EF}"/>
              </a:ext>
            </a:extLst>
          </p:cNvPr>
          <p:cNvCxnSpPr>
            <a:cxnSpLocks/>
          </p:cNvCxnSpPr>
          <p:nvPr userDrawn="1"/>
        </p:nvCxnSpPr>
        <p:spPr>
          <a:xfrm>
            <a:off x="483265" y="5321632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 Placeholder 25">
            <a:extLst>
              <a:ext uri="{FF2B5EF4-FFF2-40B4-BE49-F238E27FC236}">
                <a16:creationId xmlns:a16="http://schemas.microsoft.com/office/drawing/2014/main" id="{C7E5C377-C0FB-CA4B-A725-EA8AD714FE2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50076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4" name="Text Placeholder 25">
            <a:extLst>
              <a:ext uri="{FF2B5EF4-FFF2-40B4-BE49-F238E27FC236}">
                <a16:creationId xmlns:a16="http://schemas.microsoft.com/office/drawing/2014/main" id="{0D9B611E-17E4-5642-82CC-A39FF0CF8D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17404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5" name="Text Placeholder 25">
            <a:extLst>
              <a:ext uri="{FF2B5EF4-FFF2-40B4-BE49-F238E27FC236}">
                <a16:creationId xmlns:a16="http://schemas.microsoft.com/office/drawing/2014/main" id="{57953C7F-F38F-DF4F-A6FF-7A86FB02DB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930836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6" name="Text Placeholder 25">
            <a:extLst>
              <a:ext uri="{FF2B5EF4-FFF2-40B4-BE49-F238E27FC236}">
                <a16:creationId xmlns:a16="http://schemas.microsoft.com/office/drawing/2014/main" id="{B3F394BF-635A-714D-B57E-17D5D01AA2B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736584" y="485388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67" name="Text Placeholder 25">
            <a:extLst>
              <a:ext uri="{FF2B5EF4-FFF2-40B4-BE49-F238E27FC236}">
                <a16:creationId xmlns:a16="http://schemas.microsoft.com/office/drawing/2014/main" id="{1E67FE1B-E86F-4C4F-934A-8C68D95AFFD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240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68" name="Text Placeholder 25">
            <a:extLst>
              <a:ext uri="{FF2B5EF4-FFF2-40B4-BE49-F238E27FC236}">
                <a16:creationId xmlns:a16="http://schemas.microsoft.com/office/drawing/2014/main" id="{2D03A25D-ACC9-F946-9C09-32D21BC47F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564929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314FE16-D77E-2F4B-865D-B3B8724E96F9}"/>
              </a:ext>
            </a:extLst>
          </p:cNvPr>
          <p:cNvCxnSpPr>
            <a:cxnSpLocks/>
          </p:cNvCxnSpPr>
          <p:nvPr userDrawn="1"/>
        </p:nvCxnSpPr>
        <p:spPr>
          <a:xfrm>
            <a:off x="483265" y="5856204"/>
            <a:ext cx="11160000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21000">
                  <a:srgbClr val="F1E2D3"/>
                </a:gs>
                <a:gs pos="89000">
                  <a:srgbClr val="F1E2D3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 Placeholder 25">
            <a:extLst>
              <a:ext uri="{FF2B5EF4-FFF2-40B4-BE49-F238E27FC236}">
                <a16:creationId xmlns:a16="http://schemas.microsoft.com/office/drawing/2014/main" id="{893F6481-978C-A245-A51F-8BFB873CCF4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350076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1" name="Text Placeholder 25">
            <a:extLst>
              <a:ext uri="{FF2B5EF4-FFF2-40B4-BE49-F238E27FC236}">
                <a16:creationId xmlns:a16="http://schemas.microsoft.com/office/drawing/2014/main" id="{4AE5D366-8741-0C4F-A2C5-960877994E3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17404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2" name="Text Placeholder 25">
            <a:extLst>
              <a:ext uri="{FF2B5EF4-FFF2-40B4-BE49-F238E27FC236}">
                <a16:creationId xmlns:a16="http://schemas.microsoft.com/office/drawing/2014/main" id="{A1125A9A-5A17-1B4F-9C61-B024BEF866E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30836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3" name="Text Placeholder 25">
            <a:extLst>
              <a:ext uri="{FF2B5EF4-FFF2-40B4-BE49-F238E27FC236}">
                <a16:creationId xmlns:a16="http://schemas.microsoft.com/office/drawing/2014/main" id="{88121892-32A7-AB40-A465-5A927E8A15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736584" y="5388458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4" name="Text Placeholder 25">
            <a:extLst>
              <a:ext uri="{FF2B5EF4-FFF2-40B4-BE49-F238E27FC236}">
                <a16:creationId xmlns:a16="http://schemas.microsoft.com/office/drawing/2014/main" id="{F7EE5A2F-697D-E448-A2CB-73ED651A5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01240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CN" dirty="0"/>
          </a:p>
        </p:txBody>
      </p:sp>
      <p:sp>
        <p:nvSpPr>
          <p:cNvPr id="275" name="Text Placeholder 25">
            <a:extLst>
              <a:ext uri="{FF2B5EF4-FFF2-40B4-BE49-F238E27FC236}">
                <a16:creationId xmlns:a16="http://schemas.microsoft.com/office/drawing/2014/main" id="{F553C5D7-97F8-C74D-9DE1-0479D58F6FD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64929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7" name="Text Placeholder 25">
            <a:extLst>
              <a:ext uri="{FF2B5EF4-FFF2-40B4-BE49-F238E27FC236}">
                <a16:creationId xmlns:a16="http://schemas.microsoft.com/office/drawing/2014/main" id="{D00D242F-9E42-7F4E-A6D0-8BE8BCEECEA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350076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8" name="Text Placeholder 25">
            <a:extLst>
              <a:ext uri="{FF2B5EF4-FFF2-40B4-BE49-F238E27FC236}">
                <a16:creationId xmlns:a16="http://schemas.microsoft.com/office/drawing/2014/main" id="{FE77CB63-8358-524F-B9D5-AB81F51E442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117404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79" name="Text Placeholder 25">
            <a:extLst>
              <a:ext uri="{FF2B5EF4-FFF2-40B4-BE49-F238E27FC236}">
                <a16:creationId xmlns:a16="http://schemas.microsoft.com/office/drawing/2014/main" id="{71BD1F60-E51E-3A4E-BAA7-790583956D8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930836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  <p:sp>
        <p:nvSpPr>
          <p:cNvPr id="280" name="Text Placeholder 25">
            <a:extLst>
              <a:ext uri="{FF2B5EF4-FFF2-40B4-BE49-F238E27FC236}">
                <a16:creationId xmlns:a16="http://schemas.microsoft.com/office/drawing/2014/main" id="{DD7E2912-24D2-FE4D-AF2A-A5B3FDDEFED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736584" y="5951166"/>
            <a:ext cx="1620000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>
                <a:solidFill>
                  <a:srgbClr val="4B0707"/>
                </a:solidFill>
              </a:defRPr>
            </a:lvl2pPr>
            <a:lvl3pPr marL="630000" indent="0" algn="ctr">
              <a:buNone/>
              <a:defRPr>
                <a:solidFill>
                  <a:srgbClr val="4B0707"/>
                </a:solidFill>
              </a:defRPr>
            </a:lvl3pPr>
            <a:lvl4pPr marL="1008000" indent="0" algn="ctr">
              <a:buNone/>
              <a:defRPr>
                <a:solidFill>
                  <a:srgbClr val="4B0707"/>
                </a:solidFill>
              </a:defRPr>
            </a:lvl4pPr>
            <a:lvl5pPr marL="1368000" indent="0" algn="ctr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Adj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79464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9FC7FF-07B3-CB4B-A521-86342E498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727DEFD6-FBCA-914C-B52F-C2B9BD91CD5D}"/>
              </a:ext>
            </a:extLst>
          </p:cNvPr>
          <p:cNvSpPr/>
          <p:nvPr userDrawn="1"/>
        </p:nvSpPr>
        <p:spPr>
          <a:xfrm>
            <a:off x="3068402" y="1580388"/>
            <a:ext cx="5789572" cy="3961894"/>
          </a:xfrm>
          <a:prstGeom prst="diamond">
            <a:avLst/>
          </a:prstGeom>
          <a:solidFill>
            <a:srgbClr val="FFC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B3A977E-170D-5E4F-86BF-D7290129501E}"/>
              </a:ext>
            </a:extLst>
          </p:cNvPr>
          <p:cNvSpPr/>
          <p:nvPr userDrawn="1"/>
        </p:nvSpPr>
        <p:spPr>
          <a:xfrm>
            <a:off x="4160720" y="1548550"/>
            <a:ext cx="5387790" cy="3807521"/>
          </a:xfrm>
          <a:prstGeom prst="diamond">
            <a:avLst/>
          </a:prstGeom>
          <a:solidFill>
            <a:srgbClr val="F36F4F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10A896D-50C9-5A48-BF1C-6DE58D797002}"/>
              </a:ext>
            </a:extLst>
          </p:cNvPr>
          <p:cNvSpPr/>
          <p:nvPr userDrawn="1"/>
        </p:nvSpPr>
        <p:spPr>
          <a:xfrm>
            <a:off x="4160720" y="1022502"/>
            <a:ext cx="5548610" cy="3325091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D10AF9A4-052C-F146-B401-EC1F08621F7F}"/>
              </a:ext>
            </a:extLst>
          </p:cNvPr>
          <p:cNvSpPr/>
          <p:nvPr userDrawn="1"/>
        </p:nvSpPr>
        <p:spPr>
          <a:xfrm>
            <a:off x="3201214" y="711433"/>
            <a:ext cx="5789572" cy="4237375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4695314" y="3022663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歧舌</a:t>
            </a:r>
            <a:r>
              <a:rPr lang="en-US" altLang="zh-CN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AI</a:t>
            </a:r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备课助教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561335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rgbClr val="FFF9F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西班牙语</a:t>
            </a:r>
            <a:endParaRPr lang="en-CN" sz="2400" b="0" i="0" spc="300" dirty="0">
              <a:solidFill>
                <a:srgbClr val="FFF9F2"/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1E296C-4323-194D-9B65-D5FB8815CB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626532"/>
            <a:ext cx="1238024" cy="1238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E4422-6703-5F40-9A05-78188BE9E2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9781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8791E-D2D3-AE46-8EF1-83170CFEF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m voca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4A154B-458F-E447-83F1-A880D7034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1" y="2758336"/>
            <a:ext cx="6134453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300" b="1" i="0">
                <a:solidFill>
                  <a:schemeClr val="accent5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61" y="4015853"/>
            <a:ext cx="6134453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33926" y="627373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583FF-D5CE-2745-B04E-9611DB1FDB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65125"/>
            <a:ext cx="6133926" cy="235103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>
                <a:noFill/>
              </a:defRPr>
            </a:lvl1pPr>
          </a:lstStyle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32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f voca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0C6AD3F-6528-B541-BCF3-D6F10A106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1" y="2755354"/>
            <a:ext cx="6173645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400" b="1" i="0">
                <a:solidFill>
                  <a:srgbClr val="F36F4F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61" y="4022638"/>
            <a:ext cx="6173645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73115" y="6273735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2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0583FF-D5CE-2745-B04E-9611DB1FDB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65125"/>
            <a:ext cx="6173115" cy="235103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>
                <a:noFill/>
              </a:defRPr>
            </a:lvl1pPr>
          </a:lstStyle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33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m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533F8F7-E654-3541-8D80-DBC8CC5B3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57069" y="3327402"/>
            <a:ext cx="5077731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939635"/>
            <a:ext cx="6095999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200" b="1" i="0">
                <a:solidFill>
                  <a:schemeClr val="accent5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297381"/>
            <a:ext cx="6095999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33926" y="6273735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dirty="0"/>
              <a:t>los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unos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79371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63277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un f voc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1020959-1358-C543-81D3-D0D56AE22A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09406A-A0F4-134F-B77C-BD7FFAE01AA5}"/>
              </a:ext>
            </a:extLst>
          </p:cNvPr>
          <p:cNvCxnSpPr>
            <a:cxnSpLocks/>
          </p:cNvCxnSpPr>
          <p:nvPr userDrawn="1"/>
        </p:nvCxnSpPr>
        <p:spPr>
          <a:xfrm>
            <a:off x="6622626" y="3327402"/>
            <a:ext cx="5112174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245C1-11E6-E44A-9A4C-2A41E245E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939635"/>
            <a:ext cx="6095999" cy="121832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6200" b="1" i="0">
                <a:solidFill>
                  <a:srgbClr val="F36F4F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Noun</a:t>
            </a:r>
            <a:endParaRPr lang="en-CN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8F2BCE-9171-1B44-BCF2-7F49EA4DAC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297381"/>
            <a:ext cx="6095999" cy="206431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24000" indent="0" algn="r">
              <a:buNone/>
              <a:defRPr sz="6400">
                <a:solidFill>
                  <a:schemeClr val="accent5"/>
                </a:solidFill>
              </a:defRPr>
            </a:lvl2pPr>
            <a:lvl3pPr marL="630000" indent="0" algn="r">
              <a:buNone/>
              <a:defRPr sz="6400">
                <a:solidFill>
                  <a:schemeClr val="accent5"/>
                </a:solidFill>
              </a:defRPr>
            </a:lvl3pPr>
            <a:lvl4pPr marL="1008000" indent="0" algn="r">
              <a:buNone/>
              <a:defRPr sz="6400">
                <a:solidFill>
                  <a:schemeClr val="accent5"/>
                </a:solidFill>
              </a:defRPr>
            </a:lvl4pPr>
            <a:lvl5pPr marL="1368000" indent="0" algn="r">
              <a:buNone/>
              <a:defRPr sz="6400">
                <a:solidFill>
                  <a:schemeClr val="accent5"/>
                </a:solidFill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65026-BE3B-2E4F-85E2-F131686139FC}"/>
              </a:ext>
            </a:extLst>
          </p:cNvPr>
          <p:cNvSpPr/>
          <p:nvPr userDrawn="1"/>
        </p:nvSpPr>
        <p:spPr>
          <a:xfrm>
            <a:off x="5981700" y="6234545"/>
            <a:ext cx="640926" cy="415637"/>
          </a:xfrm>
          <a:prstGeom prst="rect">
            <a:avLst/>
          </a:prstGeom>
          <a:solidFill>
            <a:srgbClr val="4B0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F48DA-990F-9349-9F0B-E5D06B78CE0E}"/>
              </a:ext>
            </a:extLst>
          </p:cNvPr>
          <p:cNvSpPr txBox="1"/>
          <p:nvPr userDrawn="1"/>
        </p:nvSpPr>
        <p:spPr>
          <a:xfrm>
            <a:off x="6186178" y="6273735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i="0" dirty="0">
                <a:solidFill>
                  <a:srgbClr val="FFF9F2"/>
                </a:solidFill>
                <a:latin typeface="Roboto" pitchFamily="2" charset="0"/>
                <a:ea typeface="Roboto" pitchFamily="2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696C8-4EDB-584E-8437-D0BB7793D307}"/>
              </a:ext>
            </a:extLst>
          </p:cNvPr>
          <p:cNvSpPr txBox="1"/>
          <p:nvPr userDrawn="1"/>
        </p:nvSpPr>
        <p:spPr>
          <a:xfrm>
            <a:off x="6657069" y="243211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CN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单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A4E1658-81E8-1B44-80F0-5DC9EF0CEF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62812" y="1475332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la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75D33B-B9E4-7049-A813-B2D28AB19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2811" y="1475332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0532CD9-B94F-F04B-9958-0A83494579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62812" y="2219915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una</a:t>
            </a:r>
            <a:endParaRPr lang="en-C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0BD77590-4340-5046-B46E-8D87E87E94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42811" y="2219915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256AAB-F652-1141-BB94-574DA9858870}"/>
              </a:ext>
            </a:extLst>
          </p:cNvPr>
          <p:cNvSpPr txBox="1"/>
          <p:nvPr userDrawn="1"/>
        </p:nvSpPr>
        <p:spPr>
          <a:xfrm>
            <a:off x="6657069" y="382258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rgbClr val="D8C5B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复</a:t>
            </a:r>
            <a:endParaRPr lang="en-CN" sz="2000" b="0" i="0" dirty="0">
              <a:solidFill>
                <a:srgbClr val="D8C5B8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7996C34-E1C6-4E4E-B1BA-F3A414BC6A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2812" y="365682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/>
              <a:t>las</a:t>
            </a:r>
            <a:endParaRPr lang="en-CN" dirty="0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80D6192-F89F-494E-BF05-0314877A4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42811" y="3656829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D985A59-BA7A-D44B-A099-DEC8BB29D8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62812" y="4388349"/>
            <a:ext cx="1080000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0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US" altLang="zh-CN" dirty="0" err="1"/>
              <a:t>unas</a:t>
            </a:r>
            <a:endParaRPr lang="en-CN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83AF5773-7617-6242-AB42-4B5A051D90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42811" y="4388349"/>
            <a:ext cx="3653245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000" b="1" i="0">
                <a:solidFill>
                  <a:srgbClr val="4B0707"/>
                </a:solidFill>
                <a:latin typeface="Roboto" pitchFamily="2" charset="0"/>
                <a:ea typeface="Roboto" pitchFamily="2" charset="0"/>
              </a:defRPr>
            </a:lvl1pPr>
            <a:lvl2pPr marL="324000" indent="0" algn="l">
              <a:buNone/>
              <a:defRPr>
                <a:solidFill>
                  <a:srgbClr val="4B0707"/>
                </a:solidFill>
              </a:defRPr>
            </a:lvl2pPr>
            <a:lvl3pPr marL="630000" indent="0" algn="l">
              <a:buNone/>
              <a:defRPr>
                <a:solidFill>
                  <a:srgbClr val="4B0707"/>
                </a:solidFill>
              </a:defRPr>
            </a:lvl3pPr>
            <a:lvl4pPr marL="1008000" indent="0" algn="l">
              <a:buNone/>
              <a:defRPr>
                <a:solidFill>
                  <a:srgbClr val="4B0707"/>
                </a:solidFill>
              </a:defRPr>
            </a:lvl4pPr>
            <a:lvl5pPr marL="1368000" indent="0" algn="l">
              <a:buNone/>
              <a:defRPr>
                <a:solidFill>
                  <a:srgbClr val="4B0707"/>
                </a:solidFill>
              </a:defRPr>
            </a:lvl5pPr>
          </a:lstStyle>
          <a:p>
            <a:pPr lvl="0"/>
            <a:r>
              <a:rPr lang="en-CN" dirty="0"/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36753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567364-04D5-154F-9615-2DB8E81E7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1" y="0"/>
            <a:ext cx="12192000" cy="6858000"/>
          </a:xfrm>
          <a:prstGeom prst="rect">
            <a:avLst/>
          </a:prstGeom>
        </p:spPr>
      </p:pic>
      <p:sp>
        <p:nvSpPr>
          <p:cNvPr id="8" name="Diamond 7">
            <a:extLst>
              <a:ext uri="{FF2B5EF4-FFF2-40B4-BE49-F238E27FC236}">
                <a16:creationId xmlns:a16="http://schemas.microsoft.com/office/drawing/2014/main" id="{FF139B21-3059-C742-B450-67C2D00C58F1}"/>
              </a:ext>
            </a:extLst>
          </p:cNvPr>
          <p:cNvSpPr/>
          <p:nvPr userDrawn="1"/>
        </p:nvSpPr>
        <p:spPr>
          <a:xfrm>
            <a:off x="3295649" y="1313216"/>
            <a:ext cx="5600701" cy="4145840"/>
          </a:xfrm>
          <a:prstGeom prst="diamond">
            <a:avLst/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2BB63EA-A892-954F-A9BA-38A7DEFE6209}"/>
              </a:ext>
            </a:extLst>
          </p:cNvPr>
          <p:cNvSpPr/>
          <p:nvPr userDrawn="1"/>
        </p:nvSpPr>
        <p:spPr>
          <a:xfrm>
            <a:off x="3295649" y="1807034"/>
            <a:ext cx="5600701" cy="4145840"/>
          </a:xfrm>
          <a:prstGeom prst="diamond">
            <a:avLst/>
          </a:prstGeom>
          <a:solidFill>
            <a:srgbClr val="FFF9F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5F4ADE3-8622-714A-B6C7-DE542EA6C2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6757" y="2383436"/>
            <a:ext cx="10758486" cy="10312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4400" b="1" i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/>
              <a:t>Word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C56A07E-E9FC-4444-A843-AE8A2CBEFA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57" y="3471864"/>
            <a:ext cx="10758485" cy="56049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中文</a:t>
            </a:r>
            <a:r>
              <a:rPr lang="zh-CN" altLang="en-US" dirty="0"/>
              <a:t>翻译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9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singl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A312DC7-CFDE-1944-B93C-08ADAE0A3D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F3C2E5-C090-774A-BAD8-5640A9AA6B02}"/>
              </a:ext>
            </a:extLst>
          </p:cNvPr>
          <p:cNvCxnSpPr>
            <a:cxnSpLocks/>
          </p:cNvCxnSpPr>
          <p:nvPr userDrawn="1"/>
        </p:nvCxnSpPr>
        <p:spPr>
          <a:xfrm>
            <a:off x="6662057" y="3429000"/>
            <a:ext cx="5072743" cy="0"/>
          </a:xfrm>
          <a:prstGeom prst="line">
            <a:avLst/>
          </a:prstGeom>
          <a:ln>
            <a:gradFill>
              <a:gsLst>
                <a:gs pos="0">
                  <a:srgbClr val="FFF3E3"/>
                </a:gs>
                <a:gs pos="32000">
                  <a:srgbClr val="D8C5B8"/>
                </a:gs>
                <a:gs pos="79000">
                  <a:srgbClr val="D8C5B8"/>
                </a:gs>
                <a:gs pos="100000">
                  <a:srgbClr val="FFF3E3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87DE09-6451-2846-88B1-1DA217EE2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681353"/>
            <a:ext cx="6095999" cy="47148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altLang="zh-CN" dirty="0" err="1"/>
              <a:t>prototipo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D053E3E-67D8-1C43-96C3-E2A4BE7D83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243057"/>
            <a:ext cx="6095999" cy="1084217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62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dirty="0"/>
              <a:t>Verb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19E4E1-7B6B-3E40-8684-F6A6661F37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418715"/>
            <a:ext cx="6095999" cy="2118433"/>
          </a:xfrm>
          <a:prstGeom prst="rect">
            <a:avLst/>
          </a:prstGeom>
        </p:spPr>
        <p:txBody>
          <a:bodyPr vert="horz" anchor="t"/>
          <a:lstStyle>
            <a:lvl1pPr marL="0" indent="0" algn="r">
              <a:buNone/>
              <a:defRPr sz="2400" b="0" i="0">
                <a:solidFill>
                  <a:srgbClr val="4B0707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US" dirty="0"/>
              <a:t>翻译</a:t>
            </a:r>
            <a:endParaRPr lang="en-US" altLang="zh-CN" dirty="0"/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2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3</a:t>
            </a:r>
          </a:p>
          <a:p>
            <a:pPr lvl="0"/>
            <a:r>
              <a:rPr lang="zh-CN" altLang="en-US" dirty="0"/>
              <a:t>翻译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90E02-B54F-8246-A0B0-268B4662DAC5}"/>
              </a:ext>
            </a:extLst>
          </p:cNvPr>
          <p:cNvSpPr txBox="1"/>
          <p:nvPr userDrawn="1"/>
        </p:nvSpPr>
        <p:spPr>
          <a:xfrm>
            <a:off x="7276014" y="1146854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</a:rPr>
              <a:t>yo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C9EF5F-A808-614B-A726-89582C89B2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6274" y="889353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3B344-9F9B-854E-939A-C21BB14CE6C8}"/>
              </a:ext>
            </a:extLst>
          </p:cNvPr>
          <p:cNvSpPr txBox="1"/>
          <p:nvPr userDrawn="1"/>
        </p:nvSpPr>
        <p:spPr>
          <a:xfrm>
            <a:off x="7303265" y="1943689"/>
            <a:ext cx="32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tú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166B966-475A-FA45-AEB1-19806BD299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6274" y="1686188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66CD2-B301-7346-A57A-4E3218711447}"/>
              </a:ext>
            </a:extLst>
          </p:cNvPr>
          <p:cNvSpPr txBox="1"/>
          <p:nvPr userDrawn="1"/>
        </p:nvSpPr>
        <p:spPr>
          <a:xfrm>
            <a:off x="7053196" y="2607196"/>
            <a:ext cx="57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él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ella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usted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497B2E0-3926-ED4E-95F8-250C6B495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6274" y="2483022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70CF1-19AC-C446-BB30-A4272E0EBD9F}"/>
              </a:ext>
            </a:extLst>
          </p:cNvPr>
          <p:cNvSpPr txBox="1"/>
          <p:nvPr userDrawn="1"/>
        </p:nvSpPr>
        <p:spPr>
          <a:xfrm>
            <a:off x="6823967" y="38274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dirty="0" err="1">
                <a:solidFill>
                  <a:srgbClr val="A78078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nosotros</a:t>
            </a:r>
            <a:endParaRPr lang="en-CN" altLang="zh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/>
            <a:r>
              <a:rPr lang="en-CN" altLang="zh-CN" sz="1200" b="0" i="0" dirty="0">
                <a:solidFill>
                  <a:srgbClr val="A78078"/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nosotras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76A733E-5735-4949-B09F-7159747999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6274" y="3569916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6D9330-DF00-524F-BD5A-486F512B19C5}"/>
              </a:ext>
            </a:extLst>
          </p:cNvPr>
          <p:cNvSpPr txBox="1"/>
          <p:nvPr userDrawn="1"/>
        </p:nvSpPr>
        <p:spPr>
          <a:xfrm>
            <a:off x="6833585" y="453191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v</a:t>
            </a: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osotros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vosotras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CF1E8D7-92B3-B642-918E-6B5BB301DA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46274" y="4366750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9D18D-5979-4845-8F32-64263378348C}"/>
              </a:ext>
            </a:extLst>
          </p:cNvPr>
          <p:cNvSpPr txBox="1"/>
          <p:nvPr userDrawn="1"/>
        </p:nvSpPr>
        <p:spPr>
          <a:xfrm>
            <a:off x="6889690" y="5267738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ellos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ellas</a:t>
            </a:r>
            <a:endParaRPr lang="en-US" sz="1200" b="0" i="0" kern="1200" dirty="0">
              <a:solidFill>
                <a:srgbClr val="A78078"/>
              </a:solidFill>
              <a:effectLst/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  <a:p>
            <a:pPr algn="r">
              <a:lnSpc>
                <a:spcPct val="100000"/>
              </a:lnSpc>
            </a:pPr>
            <a:r>
              <a:rPr lang="en-US" altLang="zh-CN" sz="1200" b="0" i="0" kern="1200" dirty="0" err="1">
                <a:solidFill>
                  <a:srgbClr val="A78078"/>
                </a:solidFill>
                <a:effectLst/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rPr>
              <a:t>ustedes</a:t>
            </a:r>
            <a:endParaRPr lang="en-CN" sz="1200" b="0" i="0" dirty="0">
              <a:solidFill>
                <a:srgbClr val="A78078"/>
              </a:solidFill>
              <a:latin typeface="Roboto Medium" pitchFamily="2" charset="0"/>
              <a:ea typeface="Roboto Medium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5182B97-02E0-954D-8FE6-6F9ADADB60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6274" y="5202773"/>
            <a:ext cx="4323805" cy="792000"/>
          </a:xfrm>
          <a:prstGeom prst="rect">
            <a:avLst/>
          </a:prstGeom>
        </p:spPr>
        <p:txBody>
          <a:bodyPr vert="horz" anchor="ctr"/>
          <a:lstStyle>
            <a:lvl1pPr marL="0" indent="0" algn="l">
              <a:buNone/>
              <a:defRPr sz="2400" b="1" i="0">
                <a:solidFill>
                  <a:srgbClr val="4B0707"/>
                </a:solidFill>
                <a:latin typeface="Roboto" pitchFamily="2" charset="0"/>
                <a:ea typeface="Roboto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CN" altLang="zh-CN" dirty="0"/>
              <a:t>Verb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696306E-AC8B-B746-8E8E-91061CAE441D}"/>
              </a:ext>
            </a:extLst>
          </p:cNvPr>
          <p:cNvSpPr/>
          <p:nvPr userDrawn="1"/>
        </p:nvSpPr>
        <p:spPr>
          <a:xfrm>
            <a:off x="2923309" y="5745773"/>
            <a:ext cx="3172690" cy="660807"/>
          </a:xfrm>
          <a:prstGeom prst="roundRect">
            <a:avLst>
              <a:gd name="adj" fmla="val 4877"/>
            </a:avLst>
          </a:prstGeom>
          <a:solidFill>
            <a:srgbClr val="EA4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D5F1F4B-B742-F148-BE56-DB0253159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5840748"/>
            <a:ext cx="3091901" cy="207225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3881C3F-1FE3-0D45-9E73-5736685F6D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71801" y="6111976"/>
            <a:ext cx="3091901" cy="207224"/>
          </a:xfrm>
          <a:prstGeom prst="rect">
            <a:avLst/>
          </a:prstGeom>
        </p:spPr>
        <p:txBody>
          <a:bodyPr vert="horz" anchor="ctr"/>
          <a:lstStyle>
            <a:lvl1pPr marL="0" indent="0" algn="r">
              <a:buNone/>
              <a:defRPr sz="1400" b="0" i="0">
                <a:solidFill>
                  <a:srgbClr val="FFF9F2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zh-CN" altLang="en-CN" dirty="0"/>
              <a:t>时态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25" r:id="rId2"/>
    <p:sldLayoutId id="2147483857" r:id="rId3"/>
    <p:sldLayoutId id="2147483921" r:id="rId4"/>
    <p:sldLayoutId id="2147483922" r:id="rId5"/>
    <p:sldLayoutId id="2147483918" r:id="rId6"/>
    <p:sldLayoutId id="2147483919" r:id="rId7"/>
    <p:sldLayoutId id="2147483926" r:id="rId8"/>
    <p:sldLayoutId id="2147483920" r:id="rId9"/>
    <p:sldLayoutId id="2147483916" r:id="rId10"/>
    <p:sldLayoutId id="2147483923" r:id="rId11"/>
    <p:sldLayoutId id="2147483924" r:id="rId12"/>
    <p:sldLayoutId id="2147483927" r:id="rId13"/>
    <p:sldLayoutId id="2147483909" r:id="rId14"/>
    <p:sldLayoutId id="2147483911" r:id="rId15"/>
    <p:sldLayoutId id="2147483891" r:id="rId16"/>
    <p:sldLayoutId id="2147483872" r:id="rId17"/>
    <p:sldLayoutId id="2147483873" r:id="rId18"/>
    <p:sldLayoutId id="2147483874" r:id="rId19"/>
    <p:sldLayoutId id="2147483875" r:id="rId20"/>
    <p:sldLayoutId id="2147483876" r:id="rId21"/>
    <p:sldLayoutId id="2147483877" r:id="rId22"/>
    <p:sldLayoutId id="2147483878" r:id="rId23"/>
    <p:sldLayoutId id="2147483879" r:id="rId24"/>
    <p:sldLayoutId id="2147483880" r:id="rId25"/>
    <p:sldLayoutId id="2147483898" r:id="rId26"/>
    <p:sldLayoutId id="2147483899" r:id="rId27"/>
    <p:sldLayoutId id="2147483928" r:id="rId2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5343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PingFang SC</vt:lpstr>
      <vt:lpstr>PingFang SC Medium</vt:lpstr>
      <vt:lpstr>Roboto</vt:lpstr>
      <vt:lpstr>Roboto Black</vt:lpstr>
      <vt:lpstr>Roboto Medium</vt:lpstr>
      <vt:lpstr>Arial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187</cp:revision>
  <dcterms:created xsi:type="dcterms:W3CDTF">2020-05-07T05:46:50Z</dcterms:created>
  <dcterms:modified xsi:type="dcterms:W3CDTF">2020-10-02T01:20:34Z</dcterms:modified>
</cp:coreProperties>
</file>