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16F"/>
    <a:srgbClr val="181B5E"/>
    <a:srgbClr val="EFF2F9"/>
    <a:srgbClr val="22274F"/>
    <a:srgbClr val="050818"/>
    <a:srgbClr val="EA473E"/>
    <a:srgbClr val="4B0707"/>
    <a:srgbClr val="FFF9F2"/>
    <a:srgbClr val="A78078"/>
    <a:srgbClr val="F36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15"/>
    <p:restoredTop sz="96291"/>
  </p:normalViewPr>
  <p:slideViewPr>
    <p:cSldViewPr snapToObjects="1">
      <p:cViewPr varScale="1">
        <p:scale>
          <a:sx n="120" d="100"/>
          <a:sy n="120" d="100"/>
        </p:scale>
        <p:origin x="5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24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7307-2D32-1C49-A664-3E09AADAF8D1}" type="datetimeFigureOut">
              <a:rPr lang="en-CN" smtClean="0"/>
              <a:t>9/20/21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33B1-1BB7-4C4E-9A2D-DE0B4408F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28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for chine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27359-F467-9E41-BBFC-9A3D2EE87D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106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7409681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64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7409681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3600" b="0" i="0" spc="30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1"/>
            <a:ext cx="1080000" cy="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C619579-9367-324E-AF98-EEE7E28A99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36360" y="1831761"/>
            <a:ext cx="1238024" cy="12380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807514-6996-DF4B-8E3D-F265E41947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for englis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27359-F467-9E41-BBFC-9A3D2EE87D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106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7409681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4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7409681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2400" b="0" i="0" spc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1"/>
            <a:ext cx="1080000" cy="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C619579-9367-324E-AF98-EEE7E28A99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36360" y="1831761"/>
            <a:ext cx="1238024" cy="12380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807514-6996-DF4B-8E3D-F265E41947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1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11D472-279B-5B42-AD8F-D6EF9792DB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1"/>
            <a:ext cx="12221224" cy="6870535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44CB2D2-1349-044E-BF7D-04C1A511EA21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chemeClr val="tx2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61D14A8-0CB5-D74C-9A5A-24438CF4D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1800" b="0" i="0"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 sz="1800"/>
            </a:lvl2pPr>
            <a:lvl3pPr marL="630000" indent="0" algn="ctr">
              <a:buNone/>
              <a:defRPr sz="1800"/>
            </a:lvl3pPr>
            <a:lvl4pPr marL="1008000" indent="0" algn="ctr">
              <a:buNone/>
              <a:defRPr sz="1800"/>
            </a:lvl4pPr>
            <a:lvl5pPr marL="1368000" indent="0" algn="ctr">
              <a:buNone/>
              <a:defRPr sz="1800"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FAE91C45-7C61-ED46-AACD-4CFBFB90FD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6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3F3C31-DE32-C94A-A533-2610220B6296}"/>
              </a:ext>
            </a:extLst>
          </p:cNvPr>
          <p:cNvSpPr/>
          <p:nvPr userDrawn="1"/>
        </p:nvSpPr>
        <p:spPr>
          <a:xfrm>
            <a:off x="839416" y="2145394"/>
            <a:ext cx="5029172" cy="369332"/>
          </a:xfrm>
          <a:prstGeom prst="roundRect">
            <a:avLst>
              <a:gd name="adj" fmla="val 158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短语</a:t>
            </a:r>
            <a:endParaRPr lang="en-JP" sz="1200" b="1" dirty="0">
              <a:solidFill>
                <a:schemeClr val="tx2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A8DDFD-7111-1447-BF47-96AF9129ABCF}"/>
              </a:ext>
            </a:extLst>
          </p:cNvPr>
          <p:cNvCxnSpPr>
            <a:cxnSpLocks/>
          </p:cNvCxnSpPr>
          <p:nvPr userDrawn="1"/>
        </p:nvCxnSpPr>
        <p:spPr>
          <a:xfrm>
            <a:off x="767408" y="2514726"/>
            <a:ext cx="106566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D6384967-E7EB-404A-8CAE-C84A22FDC9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416" y="2736852"/>
            <a:ext cx="10584605" cy="41275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42F143DB-5BE6-8443-B315-8DF02F0E63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416" y="3181352"/>
            <a:ext cx="10584605" cy="4127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E23B331-4225-EA4F-B8A3-7791800E8E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416" y="3752852"/>
            <a:ext cx="10584605" cy="41275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02</a:t>
            </a:r>
            <a:endParaRPr lang="en-JP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2679DD88-1FA4-D949-AB59-67FA416C44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416" y="4197352"/>
            <a:ext cx="10584605" cy="4127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980CF690-C93F-D74E-83C4-6931F3B55E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416" y="4797152"/>
            <a:ext cx="10584605" cy="41275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03</a:t>
            </a:r>
            <a:endParaRPr lang="en-JP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8D7A0A0-D7E1-EC4F-B622-D931755004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416" y="5241652"/>
            <a:ext cx="10584605" cy="4127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02573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rase and ver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>
            <a:extLst>
              <a:ext uri="{FF2B5EF4-FFF2-40B4-BE49-F238E27FC236}">
                <a16:creationId xmlns:a16="http://schemas.microsoft.com/office/drawing/2014/main" id="{C542B987-2EF5-B445-BF12-CDB5AD4460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914" y="0"/>
            <a:ext cx="12221225" cy="6870536"/>
          </a:xfrm>
          <a:prstGeom prst="rect">
            <a:avLst/>
          </a:prstGeom>
        </p:spPr>
      </p:pic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C13D5E0B-C7B0-B845-A094-04327F1642D1}"/>
              </a:ext>
            </a:extLst>
          </p:cNvPr>
          <p:cNvSpPr/>
          <p:nvPr userDrawn="1"/>
        </p:nvSpPr>
        <p:spPr>
          <a:xfrm>
            <a:off x="761241" y="5067508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DDFBD7B8-2F55-6248-91F5-1CEC73B609E0}"/>
              </a:ext>
            </a:extLst>
          </p:cNvPr>
          <p:cNvSpPr/>
          <p:nvPr userDrawn="1"/>
        </p:nvSpPr>
        <p:spPr>
          <a:xfrm>
            <a:off x="2483871" y="5067508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12A0CB6-CCA9-9048-9C84-818FFC84B695}"/>
              </a:ext>
            </a:extLst>
          </p:cNvPr>
          <p:cNvSpPr/>
          <p:nvPr userDrawn="1"/>
        </p:nvSpPr>
        <p:spPr>
          <a:xfrm>
            <a:off x="4200334" y="5067508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6CEAAE9-2CA0-1D43-BE56-88D839655EB4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chemeClr val="tx2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242147C-4498-524F-ACF2-3447003F6A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1800" b="0" i="0"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 sz="1800"/>
            </a:lvl2pPr>
            <a:lvl3pPr marL="630000" indent="0" algn="ctr">
              <a:buNone/>
              <a:defRPr sz="1800"/>
            </a:lvl3pPr>
            <a:lvl4pPr marL="1008000" indent="0" algn="ctr">
              <a:buNone/>
              <a:defRPr sz="1800"/>
            </a:lvl4pPr>
            <a:lvl5pPr marL="1368000" indent="0" algn="ctr">
              <a:buNone/>
              <a:defRPr sz="1800"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89410642-2915-6347-AAD1-5393A8F9C4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6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8394297-0A55-4549-A782-65446F42460B}"/>
              </a:ext>
            </a:extLst>
          </p:cNvPr>
          <p:cNvSpPr/>
          <p:nvPr userDrawn="1"/>
        </p:nvSpPr>
        <p:spPr>
          <a:xfrm>
            <a:off x="767407" y="2145394"/>
            <a:ext cx="10656614" cy="3693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短语</a:t>
            </a:r>
            <a:endParaRPr lang="en-JP" sz="1200" b="1" dirty="0">
              <a:solidFill>
                <a:schemeClr val="tx2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F399352-F0BE-0F4A-B0E4-5A02B65B4F83}"/>
              </a:ext>
            </a:extLst>
          </p:cNvPr>
          <p:cNvCxnSpPr>
            <a:cxnSpLocks/>
          </p:cNvCxnSpPr>
          <p:nvPr userDrawn="1"/>
        </p:nvCxnSpPr>
        <p:spPr>
          <a:xfrm>
            <a:off x="767408" y="2514726"/>
            <a:ext cx="1065661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13">
            <a:extLst>
              <a:ext uri="{FF2B5EF4-FFF2-40B4-BE49-F238E27FC236}">
                <a16:creationId xmlns:a16="http://schemas.microsoft.com/office/drawing/2014/main" id="{128170D7-BD44-E946-A43D-B4FF5E23AB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7" y="2647211"/>
            <a:ext cx="510118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48" name="Text Placeholder 13">
            <a:extLst>
              <a:ext uri="{FF2B5EF4-FFF2-40B4-BE49-F238E27FC236}">
                <a16:creationId xmlns:a16="http://schemas.microsoft.com/office/drawing/2014/main" id="{D5A1EB1C-8758-9A43-92CF-1DDF0B9F92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7407" y="3091711"/>
            <a:ext cx="510118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49" name="Text Placeholder 13">
            <a:extLst>
              <a:ext uri="{FF2B5EF4-FFF2-40B4-BE49-F238E27FC236}">
                <a16:creationId xmlns:a16="http://schemas.microsoft.com/office/drawing/2014/main" id="{D0D8CB8F-1499-1D48-B047-19CDF7E168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3413" y="2647211"/>
            <a:ext cx="510118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5FE7A8AE-3503-A946-B261-3AF911DCD2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23413" y="3091711"/>
            <a:ext cx="510118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51" name="Text Placeholder 13">
            <a:extLst>
              <a:ext uri="{FF2B5EF4-FFF2-40B4-BE49-F238E27FC236}">
                <a16:creationId xmlns:a16="http://schemas.microsoft.com/office/drawing/2014/main" id="{F40F58C8-9E43-1F4E-8E2D-11ACA51484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407" y="3572002"/>
            <a:ext cx="510118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52" name="Text Placeholder 13">
            <a:extLst>
              <a:ext uri="{FF2B5EF4-FFF2-40B4-BE49-F238E27FC236}">
                <a16:creationId xmlns:a16="http://schemas.microsoft.com/office/drawing/2014/main" id="{D53F45FF-99F1-2C4B-960D-D8789F8C87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407" y="4016502"/>
            <a:ext cx="510118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53" name="Text Placeholder 13">
            <a:extLst>
              <a:ext uri="{FF2B5EF4-FFF2-40B4-BE49-F238E27FC236}">
                <a16:creationId xmlns:a16="http://schemas.microsoft.com/office/drawing/2014/main" id="{E611DD26-7C48-2E46-8567-673D202CFF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23413" y="3572002"/>
            <a:ext cx="510118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9AB9478F-6FA7-314E-81B0-64D5452161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23413" y="4016502"/>
            <a:ext cx="510118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6DD5DF8-F498-D44B-B5E9-3CCC9975D467}"/>
              </a:ext>
            </a:extLst>
          </p:cNvPr>
          <p:cNvSpPr/>
          <p:nvPr userDrawn="1"/>
        </p:nvSpPr>
        <p:spPr>
          <a:xfrm>
            <a:off x="767407" y="4566476"/>
            <a:ext cx="10656614" cy="3693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动词介绍</a:t>
            </a:r>
            <a:endParaRPr lang="en-JP" sz="1200" b="1" dirty="0">
              <a:solidFill>
                <a:schemeClr val="tx2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9DCB564-FE79-304E-A7F7-A07788C80D39}"/>
              </a:ext>
            </a:extLst>
          </p:cNvPr>
          <p:cNvCxnSpPr>
            <a:cxnSpLocks/>
          </p:cNvCxnSpPr>
          <p:nvPr userDrawn="1"/>
        </p:nvCxnSpPr>
        <p:spPr>
          <a:xfrm>
            <a:off x="767408" y="4935808"/>
            <a:ext cx="1065661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Placeholder 13">
            <a:extLst>
              <a:ext uri="{FF2B5EF4-FFF2-40B4-BE49-F238E27FC236}">
                <a16:creationId xmlns:a16="http://schemas.microsoft.com/office/drawing/2014/main" id="{EA02845F-7A77-7845-8664-460EBCEC89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4667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24" name="Text Placeholder 13">
            <a:extLst>
              <a:ext uri="{FF2B5EF4-FFF2-40B4-BE49-F238E27FC236}">
                <a16:creationId xmlns:a16="http://schemas.microsoft.com/office/drawing/2014/main" id="{0CFF0EF0-7D00-1147-A0DA-B6837D5596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19920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25" name="Text Placeholder 13">
            <a:extLst>
              <a:ext uri="{FF2B5EF4-FFF2-40B4-BE49-F238E27FC236}">
                <a16:creationId xmlns:a16="http://schemas.microsoft.com/office/drawing/2014/main" id="{B8BE1B41-E00E-2A47-A5A6-FCBFA54FA0E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44810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0FCB9935-D4ED-9F4C-9200-8EFD0570D53F}"/>
              </a:ext>
            </a:extLst>
          </p:cNvPr>
          <p:cNvSpPr/>
          <p:nvPr userDrawn="1"/>
        </p:nvSpPr>
        <p:spPr>
          <a:xfrm>
            <a:off x="6323180" y="5067508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82806CFB-CEAB-EF42-B9C0-54BC4F3AC487}"/>
              </a:ext>
            </a:extLst>
          </p:cNvPr>
          <p:cNvSpPr/>
          <p:nvPr userDrawn="1"/>
        </p:nvSpPr>
        <p:spPr>
          <a:xfrm>
            <a:off x="8045810" y="5067508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ED1ABF3C-7A71-E047-922D-5160D3D87FDA}"/>
              </a:ext>
            </a:extLst>
          </p:cNvPr>
          <p:cNvSpPr/>
          <p:nvPr userDrawn="1"/>
        </p:nvSpPr>
        <p:spPr>
          <a:xfrm>
            <a:off x="9762273" y="5067508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29" name="Text Placeholder 13">
            <a:extLst>
              <a:ext uri="{FF2B5EF4-FFF2-40B4-BE49-F238E27FC236}">
                <a16:creationId xmlns:a16="http://schemas.microsoft.com/office/drawing/2014/main" id="{A6EAC574-FE31-C444-BA61-44AC80549E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6606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30" name="Text Placeholder 13">
            <a:extLst>
              <a:ext uri="{FF2B5EF4-FFF2-40B4-BE49-F238E27FC236}">
                <a16:creationId xmlns:a16="http://schemas.microsoft.com/office/drawing/2014/main" id="{19E8B7E7-E87C-A143-9681-BF0B5B77E5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81859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31" name="Text Placeholder 13">
            <a:extLst>
              <a:ext uri="{FF2B5EF4-FFF2-40B4-BE49-F238E27FC236}">
                <a16:creationId xmlns:a16="http://schemas.microsoft.com/office/drawing/2014/main" id="{5D48D11D-7470-F843-9D8A-A573A3062E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06749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44B17210-E096-9C49-AA6D-080B77EBA738}"/>
              </a:ext>
            </a:extLst>
          </p:cNvPr>
          <p:cNvSpPr/>
          <p:nvPr userDrawn="1"/>
        </p:nvSpPr>
        <p:spPr>
          <a:xfrm>
            <a:off x="761241" y="5618226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0AAA38B2-BA00-024E-9339-39AEB3D31CCE}"/>
              </a:ext>
            </a:extLst>
          </p:cNvPr>
          <p:cNvSpPr/>
          <p:nvPr userDrawn="1"/>
        </p:nvSpPr>
        <p:spPr>
          <a:xfrm>
            <a:off x="2483871" y="5618226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E34C2AE-2502-C24A-B708-EAF89A568F0F}"/>
              </a:ext>
            </a:extLst>
          </p:cNvPr>
          <p:cNvSpPr/>
          <p:nvPr userDrawn="1"/>
        </p:nvSpPr>
        <p:spPr>
          <a:xfrm>
            <a:off x="4200334" y="5618226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35" name="Text Placeholder 13">
            <a:extLst>
              <a:ext uri="{FF2B5EF4-FFF2-40B4-BE49-F238E27FC236}">
                <a16:creationId xmlns:a16="http://schemas.microsoft.com/office/drawing/2014/main" id="{C1F0D722-C434-7748-967A-9F5546497D5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74667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36" name="Text Placeholder 13">
            <a:extLst>
              <a:ext uri="{FF2B5EF4-FFF2-40B4-BE49-F238E27FC236}">
                <a16:creationId xmlns:a16="http://schemas.microsoft.com/office/drawing/2014/main" id="{95B760B8-65B7-8B4A-98DC-97F78EE840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19920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37" name="Text Placeholder 13">
            <a:extLst>
              <a:ext uri="{FF2B5EF4-FFF2-40B4-BE49-F238E27FC236}">
                <a16:creationId xmlns:a16="http://schemas.microsoft.com/office/drawing/2014/main" id="{B6FD8A0B-35D9-4C41-B438-F801836E00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44810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A8181089-A785-2642-B3F3-A6192C5DA120}"/>
              </a:ext>
            </a:extLst>
          </p:cNvPr>
          <p:cNvSpPr/>
          <p:nvPr userDrawn="1"/>
        </p:nvSpPr>
        <p:spPr>
          <a:xfrm>
            <a:off x="6323180" y="5618226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9AB05EDD-FB74-D64F-A9A7-1BF922DCFAB7}"/>
              </a:ext>
            </a:extLst>
          </p:cNvPr>
          <p:cNvSpPr/>
          <p:nvPr userDrawn="1"/>
        </p:nvSpPr>
        <p:spPr>
          <a:xfrm>
            <a:off x="8045810" y="5618226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908B87FB-FFA0-4C40-A622-4063871392BD}"/>
              </a:ext>
            </a:extLst>
          </p:cNvPr>
          <p:cNvSpPr/>
          <p:nvPr userDrawn="1"/>
        </p:nvSpPr>
        <p:spPr>
          <a:xfrm>
            <a:off x="9762273" y="5618226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41" name="Text Placeholder 13">
            <a:extLst>
              <a:ext uri="{FF2B5EF4-FFF2-40B4-BE49-F238E27FC236}">
                <a16:creationId xmlns:a16="http://schemas.microsoft.com/office/drawing/2014/main" id="{DFAC212D-BCA1-D14A-BED4-D6F81F937C0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6606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42" name="Text Placeholder 13">
            <a:extLst>
              <a:ext uri="{FF2B5EF4-FFF2-40B4-BE49-F238E27FC236}">
                <a16:creationId xmlns:a16="http://schemas.microsoft.com/office/drawing/2014/main" id="{85BC02F4-2527-F64B-B958-A3480727E47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081859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43" name="Text Placeholder 13">
            <a:extLst>
              <a:ext uri="{FF2B5EF4-FFF2-40B4-BE49-F238E27FC236}">
                <a16:creationId xmlns:a16="http://schemas.microsoft.com/office/drawing/2014/main" id="{6909E960-B648-DB45-985B-02FA5D5D894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06749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14490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11D472-279B-5B42-AD8F-D6EF9792DB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1"/>
            <a:ext cx="12221224" cy="68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0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D29A84-597E-9044-A9AC-C1A3F512A8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8927" cy="6858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09844E1-DDCC-2F4A-9F36-3DBE5642B30F}"/>
              </a:ext>
            </a:extLst>
          </p:cNvPr>
          <p:cNvSpPr txBox="1"/>
          <p:nvPr userDrawn="1"/>
        </p:nvSpPr>
        <p:spPr>
          <a:xfrm>
            <a:off x="3661954" y="3316395"/>
            <a:ext cx="4868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歧舌</a:t>
            </a:r>
            <a:r>
              <a:rPr lang="en-US" altLang="zh-CN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AI</a:t>
            </a:r>
            <a:r>
              <a:rPr lang="zh-CN" altLang="en-US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备课助教</a:t>
            </a:r>
            <a:endParaRPr lang="en-CN" sz="2800" b="0" i="0" spc="300" dirty="0">
              <a:solidFill>
                <a:schemeClr val="accent3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F62947-62CC-8544-8364-BB6A7925BE22}"/>
              </a:ext>
            </a:extLst>
          </p:cNvPr>
          <p:cNvSpPr txBox="1"/>
          <p:nvPr userDrawn="1"/>
        </p:nvSpPr>
        <p:spPr>
          <a:xfrm>
            <a:off x="4695314" y="3855067"/>
            <a:ext cx="280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spc="300" dirty="0">
                <a:solidFill>
                  <a:schemeClr val="accent3">
                    <a:lumMod val="75000"/>
                  </a:schemeClr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英语</a:t>
            </a:r>
            <a:endParaRPr lang="en-CN" sz="2400" b="0" i="0" spc="300" dirty="0">
              <a:solidFill>
                <a:schemeClr val="accent3">
                  <a:lumMod val="75000"/>
                </a:schemeClr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A518E-9B5C-E84C-8590-28A28376CA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76988" y="1990305"/>
            <a:ext cx="1238024" cy="1238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22076D-892E-C949-AF29-BADBF8022C9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46000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946" r:id="rId2"/>
    <p:sldLayoutId id="2147483948" r:id="rId3"/>
    <p:sldLayoutId id="2147483944" r:id="rId4"/>
    <p:sldLayoutId id="2147483931" r:id="rId5"/>
    <p:sldLayoutId id="2147483928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Dividen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{6520AC73-05CB-1941-9BBB-86337A561347}tf10001123</Template>
  <TotalTime>20843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PingFang SC</vt:lpstr>
      <vt:lpstr>PingFang SC Light</vt:lpstr>
      <vt:lpstr>PingFang SC Medium</vt:lpstr>
      <vt:lpstr>Calibri</vt:lpstr>
      <vt:lpstr>Gill Sans MT</vt:lpstr>
      <vt:lpstr>Helvetica Neue</vt:lpstr>
      <vt:lpstr>Roboto Medium</vt:lpstr>
      <vt:lpstr>Wingdings 2</vt:lpstr>
      <vt:lpstr>Dividend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vip2130</cp:lastModifiedBy>
  <cp:revision>395</cp:revision>
  <dcterms:created xsi:type="dcterms:W3CDTF">2020-05-07T05:46:50Z</dcterms:created>
  <dcterms:modified xsi:type="dcterms:W3CDTF">2021-09-20T04:35:46Z</dcterms:modified>
</cp:coreProperties>
</file>