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5B8"/>
    <a:srgbClr val="4B0707"/>
    <a:srgbClr val="A78078"/>
    <a:srgbClr val="FFF9F2"/>
    <a:srgbClr val="C22D28"/>
    <a:srgbClr val="EA473E"/>
    <a:srgbClr val="F36F4F"/>
    <a:srgbClr val="FFCB5E"/>
    <a:srgbClr val="FFD441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6"/>
    <p:restoredTop sz="96291"/>
  </p:normalViewPr>
  <p:slideViewPr>
    <p:cSldViewPr snapToGrid="0" snapToObjects="1">
      <p:cViewPr varScale="1">
        <p:scale>
          <a:sx n="129" d="100"/>
          <a:sy n="129" d="100"/>
        </p:scale>
        <p:origin x="7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2021/9/21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chinese">
    <p:bg>
      <p:bgPr>
        <a:solidFill>
          <a:srgbClr val="E3A501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516F5-0FF8-4447-8AC2-D1781656E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rgbClr val="4B0706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rgbClr val="4B0706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rgbClr val="E9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0AA85-60DF-D54E-B3FB-C69C74125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3116" y="2612922"/>
            <a:ext cx="2206727" cy="220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0B6E-0A86-7D46-9DC1-C104E97307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4D071D-C22F-9D42-8D15-EDBB11327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334317" y="1205573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318" y="1198329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16" y="1656938"/>
            <a:ext cx="5756284" cy="41027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C23AD70-C21F-2D47-8286-79E21C5580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716" y="2165121"/>
            <a:ext cx="5756284" cy="113378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DB3A96E7-0AF8-A440-BE27-23B5D7B2DE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9716" y="3462134"/>
            <a:ext cx="5756284" cy="202217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8949B-6646-C944-88DD-4397EA726AEF}"/>
              </a:ext>
            </a:extLst>
          </p:cNvPr>
          <p:cNvSpPr txBox="1"/>
          <p:nvPr userDrawn="1"/>
        </p:nvSpPr>
        <p:spPr>
          <a:xfrm>
            <a:off x="7276014" y="102748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200" b="0" i="0" dirty="0">
                <a:solidFill>
                  <a:srgbClr val="A78078"/>
                </a:solidFill>
                <a:latin typeface="Roboto" pitchFamily="2" charset="0"/>
                <a:ea typeface="Roboto" pitchFamily="2" charset="0"/>
              </a:rPr>
              <a:t>yo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6BF1ED9F-A6FE-124C-9E0A-DDBCF2D42D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6274" y="769979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050222-FE2D-4349-8883-E77284C17761}"/>
              </a:ext>
            </a:extLst>
          </p:cNvPr>
          <p:cNvSpPr txBox="1"/>
          <p:nvPr userDrawn="1"/>
        </p:nvSpPr>
        <p:spPr>
          <a:xfrm>
            <a:off x="7303265" y="1824315"/>
            <a:ext cx="320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tú</a:t>
            </a:r>
            <a:endParaRPr lang="en-CN" sz="1200" b="0" i="0" dirty="0">
              <a:solidFill>
                <a:srgbClr val="A78078"/>
              </a:solidFill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3EDA47DF-8576-E045-AD46-39DD9A715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6274" y="1566814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2AAED3-7285-A74A-82DD-1944933A2CAB}"/>
              </a:ext>
            </a:extLst>
          </p:cNvPr>
          <p:cNvSpPr txBox="1"/>
          <p:nvPr userDrawn="1"/>
        </p:nvSpPr>
        <p:spPr>
          <a:xfrm>
            <a:off x="7053196" y="2487822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él</a:t>
            </a:r>
            <a:endParaRPr lang="en-US" sz="1200" b="0" i="0" kern="1200" dirty="0">
              <a:solidFill>
                <a:srgbClr val="A78078"/>
              </a:solidFill>
              <a:effectLst/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ella</a:t>
            </a:r>
            <a:endParaRPr lang="en-US" sz="1200" b="0" i="0" kern="1200" dirty="0">
              <a:solidFill>
                <a:srgbClr val="A78078"/>
              </a:solidFill>
              <a:effectLst/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altLang="zh-CN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usted</a:t>
            </a:r>
            <a:endParaRPr lang="en-CN" sz="1200" b="0" i="0" dirty="0">
              <a:solidFill>
                <a:srgbClr val="A78078"/>
              </a:solidFill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BB7C725E-EE63-264E-A38B-F237622B8E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6274" y="2363648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4DAEF5-1662-274F-847F-DBDDDD46FCA8}"/>
              </a:ext>
            </a:extLst>
          </p:cNvPr>
          <p:cNvSpPr txBox="1"/>
          <p:nvPr userDrawn="1"/>
        </p:nvSpPr>
        <p:spPr>
          <a:xfrm>
            <a:off x="6823967" y="37080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0" i="0" dirty="0" err="1">
                <a:solidFill>
                  <a:srgbClr val="A78078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nosotros</a:t>
            </a:r>
            <a:endParaRPr lang="en-CN" altLang="zh-CN" sz="1200" b="0" i="0" dirty="0">
              <a:solidFill>
                <a:srgbClr val="A78078"/>
              </a:solidFill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  <a:p>
            <a:pPr algn="r"/>
            <a:r>
              <a:rPr lang="en-CN" altLang="zh-CN" sz="1200" b="0" i="0" dirty="0">
                <a:solidFill>
                  <a:srgbClr val="A78078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nosotras</a:t>
            </a:r>
            <a:endParaRPr lang="en-CN" sz="1200" b="0" i="0" dirty="0">
              <a:solidFill>
                <a:srgbClr val="A78078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DE0D3562-7636-FD4A-8FB3-BDA5B95846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46274" y="3450542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A13772-0B6E-4142-952B-BD7E2C26459C}"/>
              </a:ext>
            </a:extLst>
          </p:cNvPr>
          <p:cNvSpPr txBox="1"/>
          <p:nvPr userDrawn="1"/>
        </p:nvSpPr>
        <p:spPr>
          <a:xfrm>
            <a:off x="6833585" y="4412544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v</a:t>
            </a: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osotros</a:t>
            </a:r>
            <a:endParaRPr lang="en-US" sz="1200" b="0" i="0" kern="1200" dirty="0">
              <a:solidFill>
                <a:srgbClr val="A78078"/>
              </a:solidFill>
              <a:effectLst/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  <a:p>
            <a:pPr algn="r"/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vosotras</a:t>
            </a:r>
            <a:endParaRPr lang="en-CN" sz="1200" b="0" i="0" dirty="0">
              <a:solidFill>
                <a:srgbClr val="A78078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33C945EE-CF20-DB4E-ACA4-5CF60B6C7D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46274" y="4247376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8203A0-6E75-1141-9676-14B8225FDF39}"/>
              </a:ext>
            </a:extLst>
          </p:cNvPr>
          <p:cNvSpPr txBox="1"/>
          <p:nvPr userDrawn="1"/>
        </p:nvSpPr>
        <p:spPr>
          <a:xfrm>
            <a:off x="6889690" y="5148364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ellos</a:t>
            </a:r>
            <a:endParaRPr lang="en-US" sz="1200" b="0" i="0" kern="1200" dirty="0">
              <a:solidFill>
                <a:srgbClr val="A78078"/>
              </a:solidFill>
              <a:effectLst/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ellas</a:t>
            </a:r>
            <a:endParaRPr lang="en-US" sz="1200" b="0" i="0" kern="1200" dirty="0">
              <a:solidFill>
                <a:srgbClr val="A78078"/>
              </a:solidFill>
              <a:effectLst/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altLang="zh-CN" sz="1200" b="0" i="0" kern="1200" dirty="0" err="1">
                <a:solidFill>
                  <a:srgbClr val="A78078"/>
                </a:solidFill>
                <a:effectLst/>
                <a:latin typeface="Roboto" pitchFamily="2" charset="0"/>
                <a:ea typeface="Roboto" pitchFamily="2" charset="0"/>
                <a:cs typeface="Helvetica Neue" panose="02000503000000020004" pitchFamily="2" charset="0"/>
              </a:rPr>
              <a:t>ustedes</a:t>
            </a:r>
            <a:endParaRPr lang="en-CN" sz="1200" b="0" i="0" dirty="0">
              <a:solidFill>
                <a:srgbClr val="A78078"/>
              </a:solidFill>
              <a:latin typeface="Roboto" pitchFamily="2" charset="0"/>
              <a:ea typeface="Roboto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2D1D0316-95FE-7F42-AEFA-76D9E3B7D6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46274" y="5083399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</a:t>
            </a:r>
            <a:r>
              <a:rPr lang="en-CN" altLang="zh-CN"/>
              <a:t>erb</a:t>
            </a:r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BF34FC3-6878-DA40-A937-0D9D185CD0CE}"/>
              </a:ext>
            </a:extLst>
          </p:cNvPr>
          <p:cNvSpPr/>
          <p:nvPr userDrawn="1"/>
        </p:nvSpPr>
        <p:spPr>
          <a:xfrm>
            <a:off x="2852057" y="5660182"/>
            <a:ext cx="3243942" cy="726888"/>
          </a:xfrm>
          <a:prstGeom prst="roundRect">
            <a:avLst>
              <a:gd name="adj" fmla="val 4877"/>
            </a:avLst>
          </a:prstGeom>
          <a:solidFill>
            <a:srgbClr val="D8C5B8">
              <a:alpha val="34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1BB438DF-30BA-3F4A-A349-4549580D258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2363" y="5777836"/>
            <a:ext cx="3161338" cy="227948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576FB3D7-49A4-774B-8506-38F41AFC77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02364" y="6049065"/>
            <a:ext cx="3161338" cy="22794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人称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4D071D-C22F-9D42-8D15-EDBB11327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334317" y="1205573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318" y="1198329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16" y="1656938"/>
            <a:ext cx="5756284" cy="41027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C23AD70-C21F-2D47-8286-79E21C5580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716" y="2165121"/>
            <a:ext cx="5756284" cy="113378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DB3A96E7-0AF8-A440-BE27-23B5D7B2DE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9716" y="3462134"/>
            <a:ext cx="5756284" cy="202217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E3161DD5-B711-3943-9B6B-17ADD13811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19134" y="1769782"/>
            <a:ext cx="2116866" cy="3058247"/>
          </a:xfrm>
          <a:prstGeom prst="rect">
            <a:avLst/>
          </a:prstGeom>
        </p:spPr>
        <p:txBody>
          <a:bodyPr vert="horz" anchor="ctr"/>
          <a:lstStyle>
            <a:lvl1pPr marL="0" marR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0" i="0">
                <a:solidFill>
                  <a:srgbClr val="C22D28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altLang="zh-CN" dirty="0"/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4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20CD529-CF25-D948-A3F5-05E037D44B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0" y="1769782"/>
            <a:ext cx="3555552" cy="3058247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变位</a:t>
            </a:r>
            <a:endParaRPr lang="en-US" altLang="zh-CN" dirty="0"/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338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4D071D-C22F-9D42-8D15-EDBB11327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334317" y="1205573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318" y="1198329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16" y="1656938"/>
            <a:ext cx="5756284" cy="41027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C23AD70-C21F-2D47-8286-79E21C5580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716" y="2165121"/>
            <a:ext cx="5756284" cy="113378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DB3A96E7-0AF8-A440-BE27-23B5D7B2DE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9716" y="3462134"/>
            <a:ext cx="5756284" cy="202217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57E3054-BB51-7B46-858F-56B89BB1DE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9600" y="2569092"/>
            <a:ext cx="4623247" cy="522449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800" b="0" i="0">
                <a:solidFill>
                  <a:srgbClr val="C22D28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现在</a:t>
            </a:r>
            <a:r>
              <a:rPr lang="en-US" altLang="zh-CN" dirty="0"/>
              <a:t>/</a:t>
            </a:r>
            <a:r>
              <a:rPr lang="zh-CN" altLang="en-US" dirty="0"/>
              <a:t>过去分词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66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57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727DEFD6-FBCA-914C-B52F-C2B9BD91CD5D}"/>
              </a:ext>
            </a:extLst>
          </p:cNvPr>
          <p:cNvSpPr/>
          <p:nvPr userDrawn="1"/>
        </p:nvSpPr>
        <p:spPr>
          <a:xfrm>
            <a:off x="3068402" y="1580388"/>
            <a:ext cx="5789572" cy="3961894"/>
          </a:xfrm>
          <a:prstGeom prst="diamond">
            <a:avLst/>
          </a:prstGeom>
          <a:solidFill>
            <a:srgbClr val="FFC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3B3A977E-170D-5E4F-86BF-D7290129501E}"/>
              </a:ext>
            </a:extLst>
          </p:cNvPr>
          <p:cNvSpPr/>
          <p:nvPr userDrawn="1"/>
        </p:nvSpPr>
        <p:spPr>
          <a:xfrm>
            <a:off x="4160720" y="1548550"/>
            <a:ext cx="5387790" cy="3807521"/>
          </a:xfrm>
          <a:prstGeom prst="diamond">
            <a:avLst/>
          </a:prstGeom>
          <a:solidFill>
            <a:srgbClr val="F36F4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10A896D-50C9-5A48-BF1C-6DE58D797002}"/>
              </a:ext>
            </a:extLst>
          </p:cNvPr>
          <p:cNvSpPr/>
          <p:nvPr userDrawn="1"/>
        </p:nvSpPr>
        <p:spPr>
          <a:xfrm>
            <a:off x="4160720" y="1022502"/>
            <a:ext cx="5548610" cy="3325091"/>
          </a:xfrm>
          <a:prstGeom prst="diamond">
            <a:avLst/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10AF9A4-052C-F146-B401-EC1F08621F7F}"/>
              </a:ext>
            </a:extLst>
          </p:cNvPr>
          <p:cNvSpPr/>
          <p:nvPr userDrawn="1"/>
        </p:nvSpPr>
        <p:spPr>
          <a:xfrm>
            <a:off x="3201214" y="711433"/>
            <a:ext cx="5789572" cy="4237375"/>
          </a:xfrm>
          <a:prstGeom prst="diamond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4695314" y="3022663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歧舌</a:t>
            </a:r>
            <a:r>
              <a:rPr lang="en-US" altLang="zh-CN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AI</a:t>
            </a:r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备课助教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561335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西班牙语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1E296C-4323-194D-9B65-D5FB8815CB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76988" y="1626532"/>
            <a:ext cx="1238024" cy="1238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1E4422-6703-5F40-9A05-78188BE9E2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6000" y="569781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spanish">
    <p:bg>
      <p:bgPr>
        <a:solidFill>
          <a:srgbClr val="E3A501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516F5-0FF8-4447-8AC2-D1781656E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rgbClr val="4B0706"/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1" i="0" spc="0">
                <a:solidFill>
                  <a:srgbClr val="4B0706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rgbClr val="E9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0AA85-60DF-D54E-B3FB-C69C74125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3116" y="2612922"/>
            <a:ext cx="2206727" cy="220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0B6E-0A86-7D46-9DC1-C104E97307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8BA94482-13DE-D041-8FB8-330E52E441DD}"/>
              </a:ext>
            </a:extLst>
          </p:cNvPr>
          <p:cNvSpPr/>
          <p:nvPr userDrawn="1"/>
        </p:nvSpPr>
        <p:spPr>
          <a:xfrm>
            <a:off x="5972300" y="1299547"/>
            <a:ext cx="3810000" cy="2820299"/>
          </a:xfrm>
          <a:prstGeom prst="diamond">
            <a:avLst/>
          </a:prstGeom>
          <a:solidFill>
            <a:srgbClr val="C22D28"/>
          </a:solidFill>
          <a:ln>
            <a:solidFill>
              <a:srgbClr val="FFF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6EE0080-FB53-464F-81ED-830B3F98AC6B}"/>
              </a:ext>
            </a:extLst>
          </p:cNvPr>
          <p:cNvSpPr/>
          <p:nvPr userDrawn="1"/>
        </p:nvSpPr>
        <p:spPr>
          <a:xfrm>
            <a:off x="2162300" y="1299547"/>
            <a:ext cx="3810000" cy="2820299"/>
          </a:xfrm>
          <a:prstGeom prst="diamond">
            <a:avLst/>
          </a:prstGeom>
          <a:solidFill>
            <a:srgbClr val="C22D28"/>
          </a:solidFill>
          <a:ln>
            <a:solidFill>
              <a:srgbClr val="FFF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C212A33-C229-E949-B045-B6FC28FC9FA5}"/>
              </a:ext>
            </a:extLst>
          </p:cNvPr>
          <p:cNvSpPr/>
          <p:nvPr userDrawn="1"/>
        </p:nvSpPr>
        <p:spPr>
          <a:xfrm>
            <a:off x="4067300" y="2709697"/>
            <a:ext cx="3810000" cy="2820299"/>
          </a:xfrm>
          <a:prstGeom prst="diamond">
            <a:avLst/>
          </a:prstGeom>
          <a:solidFill>
            <a:srgbClr val="C22D28"/>
          </a:solidFill>
          <a:ln>
            <a:solidFill>
              <a:srgbClr val="FFF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6737" y="2159827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6737" y="2726287"/>
            <a:ext cx="2280342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37129" y="2176417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7129" y="2732859"/>
            <a:ext cx="2280342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2129" y="3664435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32129" y="4220851"/>
            <a:ext cx="2280342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po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FF139B21-3059-C742-B450-67C2D00C58F1}"/>
              </a:ext>
            </a:extLst>
          </p:cNvPr>
          <p:cNvSpPr/>
          <p:nvPr userDrawn="1"/>
        </p:nvSpPr>
        <p:spPr>
          <a:xfrm>
            <a:off x="3295649" y="1313216"/>
            <a:ext cx="5600701" cy="4145840"/>
          </a:xfrm>
          <a:prstGeom prst="diamond">
            <a:avLst/>
          </a:prstGeom>
          <a:solidFill>
            <a:srgbClr val="C22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2BB63EA-A892-954F-A9BA-38A7DEFE6209}"/>
              </a:ext>
            </a:extLst>
          </p:cNvPr>
          <p:cNvSpPr/>
          <p:nvPr userDrawn="1"/>
        </p:nvSpPr>
        <p:spPr>
          <a:xfrm>
            <a:off x="3295649" y="1807034"/>
            <a:ext cx="5600701" cy="4145840"/>
          </a:xfrm>
          <a:prstGeom prst="diamond">
            <a:avLst/>
          </a:prstGeom>
          <a:solidFill>
            <a:srgbClr val="FFF9F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57" y="2383436"/>
            <a:ext cx="10758486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POS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57" y="3471864"/>
            <a:ext cx="10758485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19AB7E-54C4-854C-A5F7-9B7F059E53D9}"/>
              </a:ext>
            </a:extLst>
          </p:cNvPr>
          <p:cNvSpPr/>
          <p:nvPr userDrawn="1"/>
        </p:nvSpPr>
        <p:spPr>
          <a:xfrm>
            <a:off x="5711455" y="1062226"/>
            <a:ext cx="769089" cy="324000"/>
          </a:xfrm>
          <a:prstGeom prst="roundRect">
            <a:avLst>
              <a:gd name="adj" fmla="val 50000"/>
            </a:avLst>
          </a:prstGeom>
          <a:solidFill>
            <a:srgbClr val="FFF9F2">
              <a:alpha val="34000"/>
            </a:srgbClr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ACDE34F-A926-7C46-8CD3-D08D37719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456" y="1062226"/>
            <a:ext cx="769088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6DBEF99-58D2-B241-AB29-A9991423AE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1D85FEA-0C33-0846-BE42-05E2A68249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023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with example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795BBC-FA85-2F43-A4BA-35095ED4FFA6}"/>
              </a:ext>
            </a:extLst>
          </p:cNvPr>
          <p:cNvSpPr/>
          <p:nvPr userDrawn="1"/>
        </p:nvSpPr>
        <p:spPr>
          <a:xfrm>
            <a:off x="4994600" y="947559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6195C2-B70E-D143-93DF-053ADF38A8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1" y="94031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B8184FE-4782-8443-8E96-ACED27D35D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9DA0845-C6CD-F448-9770-7A05C213D1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37385E8-C700-6C4E-A64C-02A617DB2414}"/>
              </a:ext>
            </a:extLst>
          </p:cNvPr>
          <p:cNvSpPr/>
          <p:nvPr userDrawn="1"/>
        </p:nvSpPr>
        <p:spPr>
          <a:xfrm>
            <a:off x="635826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rgbClr val="D8C5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rgbClr val="4B0707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26391F3-008B-A045-8A12-B6CC999E2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B2080602-3DC5-AE4C-8E61-FAD406A6AB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A78078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F5056E3E-5D70-C949-AB37-33F554A0CD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B002708-D7C7-5B48-BC54-6C03AB96CF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A78078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AF87275-3C2F-874B-A5C8-871F144E0D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81A458B-32F0-D640-950D-2BD68F3C89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A78078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45DE64C-195D-6843-8A2B-3D2D00F8CB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D46A7EF-6495-864B-B841-09FDACA46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A78078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1422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4D071D-C22F-9D42-8D15-EDBB11327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334317" y="947559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318" y="94031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16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24AA86E-AD3A-8940-BA8A-DFC5A8D553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716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A34FDB-9B63-9048-8620-B4AF6D1E76CF}"/>
              </a:ext>
            </a:extLst>
          </p:cNvPr>
          <p:cNvCxnSpPr>
            <a:cxnSpLocks/>
          </p:cNvCxnSpPr>
          <p:nvPr userDrawn="1"/>
        </p:nvCxnSpPr>
        <p:spPr>
          <a:xfrm>
            <a:off x="6657069" y="3327402"/>
            <a:ext cx="5077731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E4D393-1039-A44A-A82F-105E538741F6}"/>
              </a:ext>
            </a:extLst>
          </p:cNvPr>
          <p:cNvSpPr txBox="1"/>
          <p:nvPr userDrawn="1"/>
        </p:nvSpPr>
        <p:spPr>
          <a:xfrm>
            <a:off x="6657069" y="243211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D3B372D1-0256-AF4D-AE53-924331F041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62812" y="1475332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type</a:t>
            </a:r>
            <a:endParaRPr lang="en-CN" dirty="0"/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E50E2377-D6D4-764F-852E-56AD9C93F4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42811" y="1475332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CN"/>
              <a:t>oun</a:t>
            </a:r>
            <a:endParaRPr lang="en-CN" dirty="0"/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7D2B5493-3394-6042-96D1-3B5154FB1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62812" y="2219915"/>
            <a:ext cx="1080000" cy="72000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type</a:t>
            </a:r>
            <a:endParaRPr lang="en-CN"/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27EE8AD3-6BCC-F64E-A3FC-B29490C6A4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42811" y="2219915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CN"/>
              <a:t>oun</a:t>
            </a:r>
            <a:endParaRPr lang="en-C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6C436A-19B1-0A43-907F-48F7ECFD6987}"/>
              </a:ext>
            </a:extLst>
          </p:cNvPr>
          <p:cNvSpPr txBox="1"/>
          <p:nvPr userDrawn="1"/>
        </p:nvSpPr>
        <p:spPr>
          <a:xfrm>
            <a:off x="6657069" y="382258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D4694B84-A4F0-FA4E-B2B7-43E092242D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62812" y="365682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type</a:t>
            </a:r>
            <a:endParaRPr lang="en-CN" dirty="0"/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D076D7B8-28CD-684A-8CEC-45768CBCA2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42811" y="3656829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CN"/>
              <a:t>oun</a:t>
            </a:r>
            <a:endParaRPr lang="en-CN" dirty="0"/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54AACBF2-579C-A547-B607-FCBDA1CDE21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62812" y="438834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/>
              <a:t>type</a:t>
            </a:r>
            <a:endParaRPr lang="en-CN" dirty="0"/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828BDA2C-47DA-7C4B-B7F6-76E0D7F1066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42811" y="4388349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</a:t>
            </a:r>
            <a:r>
              <a:rPr lang="en-CN"/>
              <a:t>oun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3277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with exten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4D071D-C22F-9D42-8D15-EDBB11327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334317" y="769979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318" y="76273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16" y="122502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24AA86E-AD3A-8940-BA8A-DFC5A8D553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716" y="262352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2CE331-0E59-794F-9B73-5B3FB2D12ACC}"/>
              </a:ext>
            </a:extLst>
          </p:cNvPr>
          <p:cNvCxnSpPr>
            <a:cxnSpLocks/>
          </p:cNvCxnSpPr>
          <p:nvPr userDrawn="1"/>
        </p:nvCxnSpPr>
        <p:spPr>
          <a:xfrm>
            <a:off x="6688183" y="3429000"/>
            <a:ext cx="5618441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D64081-A6A4-E249-89AC-1D475689E9A2}"/>
              </a:ext>
            </a:extLst>
          </p:cNvPr>
          <p:cNvSpPr txBox="1"/>
          <p:nvPr userDrawn="1"/>
        </p:nvSpPr>
        <p:spPr>
          <a:xfrm>
            <a:off x="7387558" y="1246613"/>
            <a:ext cx="26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CN" sz="18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18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A876A-452F-814A-B79A-F75F554180BA}"/>
              </a:ext>
            </a:extLst>
          </p:cNvPr>
          <p:cNvSpPr txBox="1"/>
          <p:nvPr userDrawn="1"/>
        </p:nvSpPr>
        <p:spPr>
          <a:xfrm>
            <a:off x="6887496" y="1903837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endParaRPr lang="en-CN" sz="18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9001520-17AB-2342-B0D7-1E2B3B0432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0080" y="1757199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F91AF-DD8B-4C4F-AB73-4F01DE3D049E}"/>
              </a:ext>
            </a:extLst>
          </p:cNvPr>
          <p:cNvSpPr txBox="1"/>
          <p:nvPr userDrawn="1"/>
        </p:nvSpPr>
        <p:spPr>
          <a:xfrm>
            <a:off x="6887496" y="2618213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endParaRPr lang="en-CN" sz="18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BA9FE5E-3A5A-3742-BC57-CD7F5014A8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0080" y="2471575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F852B-B669-7F4F-A9F5-E376299A9C2E}"/>
              </a:ext>
            </a:extLst>
          </p:cNvPr>
          <p:cNvSpPr txBox="1"/>
          <p:nvPr userDrawn="1"/>
        </p:nvSpPr>
        <p:spPr>
          <a:xfrm>
            <a:off x="6887496" y="3832650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endParaRPr lang="en-CN" sz="18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1B55093-E789-8449-B982-163947BD2A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00080" y="3686012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E1BAB-7EBB-1C49-A6FB-34751B875181}"/>
              </a:ext>
            </a:extLst>
          </p:cNvPr>
          <p:cNvSpPr txBox="1"/>
          <p:nvPr userDrawn="1"/>
        </p:nvSpPr>
        <p:spPr>
          <a:xfrm>
            <a:off x="6887496" y="4547026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endParaRPr lang="en-CN" sz="18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CD0874D-5EE3-CB46-A476-206050058D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0080" y="4400388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3A2A4-9A57-0942-AEA5-069945517F14}"/>
              </a:ext>
            </a:extLst>
          </p:cNvPr>
          <p:cNvSpPr txBox="1"/>
          <p:nvPr userDrawn="1"/>
        </p:nvSpPr>
        <p:spPr>
          <a:xfrm>
            <a:off x="7387558" y="5204251"/>
            <a:ext cx="26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18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46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with exten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4D071D-C22F-9D42-8D15-EDBB11327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6B0A39-DBB3-DB4A-9768-EC5BA32BEE37}"/>
              </a:ext>
            </a:extLst>
          </p:cNvPr>
          <p:cNvSpPr/>
          <p:nvPr userDrawn="1"/>
        </p:nvSpPr>
        <p:spPr>
          <a:xfrm>
            <a:off x="5334317" y="769979"/>
            <a:ext cx="669600" cy="324000"/>
          </a:xfrm>
          <a:prstGeom prst="roundRect">
            <a:avLst>
              <a:gd name="adj" fmla="val 50000"/>
            </a:avLst>
          </a:prstGeom>
          <a:solidFill>
            <a:srgbClr val="FFF9F2"/>
          </a:solidFill>
          <a:ln w="12700">
            <a:solidFill>
              <a:srgbClr val="D8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F136A3A-DFC8-0449-A14F-EDC5094A81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318" y="76273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30B175E-F833-7349-99E7-938B401DF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16" y="122502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24AA86E-AD3A-8940-BA8A-DFC5A8D553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716" y="262352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4A289-3906-5E4A-8FD7-A98EBD067792}"/>
              </a:ext>
            </a:extLst>
          </p:cNvPr>
          <p:cNvSpPr txBox="1"/>
          <p:nvPr userDrawn="1"/>
        </p:nvSpPr>
        <p:spPr>
          <a:xfrm>
            <a:off x="6887496" y="2609760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m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4855CA8-B2D9-7C42-B749-8D290ED149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0079" y="2463122"/>
            <a:ext cx="4595977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910EB0-4627-5A40-86AF-16095E47588C}"/>
              </a:ext>
            </a:extLst>
          </p:cNvPr>
          <p:cNvSpPr txBox="1"/>
          <p:nvPr userDrawn="1"/>
        </p:nvSpPr>
        <p:spPr>
          <a:xfrm>
            <a:off x="6887496" y="3324136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f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9DC653DE-0E49-1B45-87AC-3E6593EAFB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0079" y="3177498"/>
            <a:ext cx="4595977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29" r:id="rId2"/>
    <p:sldLayoutId id="2147483925" r:id="rId3"/>
    <p:sldLayoutId id="2147483857" r:id="rId4"/>
    <p:sldLayoutId id="2147483930" r:id="rId5"/>
    <p:sldLayoutId id="2147483931" r:id="rId6"/>
    <p:sldLayoutId id="2147483918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891" r:id="rId13"/>
    <p:sldLayoutId id="214748392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5432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2" baseType="lpstr">
      <vt:lpstr>PingFang SC</vt:lpstr>
      <vt:lpstr>PingFang SC Light</vt:lpstr>
      <vt:lpstr>PingFang SC Medium</vt:lpstr>
      <vt:lpstr>Arial</vt:lpstr>
      <vt:lpstr>Calibri</vt:lpstr>
      <vt:lpstr>Gill Sans MT</vt:lpstr>
      <vt:lpstr>Helvetica Neue</vt:lpstr>
      <vt:lpstr>Roboto</vt:lpstr>
      <vt:lpstr>Roboto Black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Jingwei Lyu</cp:lastModifiedBy>
  <cp:revision>203</cp:revision>
  <dcterms:created xsi:type="dcterms:W3CDTF">2020-05-07T05:46:50Z</dcterms:created>
  <dcterms:modified xsi:type="dcterms:W3CDTF">2021-09-21T08:12:25Z</dcterms:modified>
</cp:coreProperties>
</file>