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416F"/>
    <a:srgbClr val="181B5E"/>
    <a:srgbClr val="EFF2F9"/>
    <a:srgbClr val="22274F"/>
    <a:srgbClr val="050818"/>
    <a:srgbClr val="EA473E"/>
    <a:srgbClr val="4B0707"/>
    <a:srgbClr val="FFF9F2"/>
    <a:srgbClr val="A78078"/>
    <a:srgbClr val="F36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64"/>
    <p:restoredTop sz="96281"/>
  </p:normalViewPr>
  <p:slideViewPr>
    <p:cSldViewPr snapToObjects="1">
      <p:cViewPr varScale="1">
        <p:scale>
          <a:sx n="121" d="100"/>
          <a:sy n="121" d="100"/>
        </p:scale>
        <p:origin x="168" y="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96" d="100"/>
          <a:sy n="96" d="100"/>
        </p:scale>
        <p:origin x="248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7307-2D32-1C49-A664-3E09AADAF8D1}" type="datetimeFigureOut">
              <a:rPr lang="en-CN" smtClean="0"/>
              <a:t>11/17/21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F33B1-1BB7-4C4E-9A2D-DE0B4408F1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32845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98583E1F-E821-B844-B005-C9426F5EC6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2984" y="561089"/>
            <a:ext cx="6377112" cy="2143125"/>
          </a:xfrm>
          <a:prstGeom prst="rect">
            <a:avLst/>
          </a:prstGeom>
        </p:spPr>
        <p:txBody>
          <a:bodyPr vert="horz" anchor="b"/>
          <a:lstStyle>
            <a:lvl1pPr marL="0" indent="0" algn="ctr">
              <a:buNone/>
              <a:defRPr sz="4800" b="0" i="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PingFang SC" panose="020B0400000000000000" pitchFamily="34" charset="-122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FB16D8DD-A39B-1142-8110-80C06871B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2984" y="2778042"/>
            <a:ext cx="6377112" cy="2143125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sz="2800" b="1" i="0" spc="0" baseline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Subtitle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09908B-9CF6-FE45-AF45-86D6AF3EC9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88343" y="5396911"/>
            <a:ext cx="900000" cy="9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06D811-6DE1-954B-908B-DAD8AD7E9C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64152" y="561089"/>
            <a:ext cx="4144864" cy="573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1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762C9BE-B4C7-2447-9225-A7A4CBE6C4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-988"/>
            <a:ext cx="12200684" cy="6858988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44CB2D2-1349-044E-BF7D-04C1A511EA21}"/>
              </a:ext>
            </a:extLst>
          </p:cNvPr>
          <p:cNvSpPr/>
          <p:nvPr userDrawn="1"/>
        </p:nvSpPr>
        <p:spPr>
          <a:xfrm>
            <a:off x="749272" y="548680"/>
            <a:ext cx="10747327" cy="1420811"/>
          </a:xfrm>
          <a:prstGeom prst="roundRect">
            <a:avLst>
              <a:gd name="adj" fmla="val 4715"/>
            </a:avLst>
          </a:prstGeom>
          <a:solidFill>
            <a:schemeClr val="tx2">
              <a:lumMod val="10000"/>
              <a:lumOff val="9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61D14A8-0CB5-D74C-9A5A-24438CF4D5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416" y="636298"/>
            <a:ext cx="10584606" cy="72062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1800" b="1" i="0" kern="1200" baseline="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PingFang SC" panose="020B0400000000000000" pitchFamily="34" charset="-122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JP" altLang="zh-CN" dirty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rPr>
              <a:t>Sentence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FAE91C45-7C61-ED46-AACD-4CFBFB90FD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416" y="1444542"/>
            <a:ext cx="10584606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600" b="0" i="0">
                <a:solidFill>
                  <a:schemeClr val="accent3">
                    <a:lumMod val="75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翻译</a:t>
            </a:r>
            <a:endParaRPr lang="en-JP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43F3C31-DE32-C94A-A533-2610220B6296}"/>
              </a:ext>
            </a:extLst>
          </p:cNvPr>
          <p:cNvSpPr/>
          <p:nvPr userDrawn="1"/>
        </p:nvSpPr>
        <p:spPr>
          <a:xfrm>
            <a:off x="749272" y="2145394"/>
            <a:ext cx="10747326" cy="369332"/>
          </a:xfrm>
          <a:prstGeom prst="roundRect">
            <a:avLst>
              <a:gd name="adj" fmla="val 1585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chemeClr val="tx2">
                    <a:lumMod val="25000"/>
                    <a:lumOff val="75000"/>
                  </a:schemeClr>
                </a:solidFill>
                <a:latin typeface="+mj-lt"/>
                <a:ea typeface="PingFang SC" panose="020B0400000000000000" pitchFamily="34" charset="-122"/>
              </a:rPr>
              <a:t>//</a:t>
            </a:r>
            <a:r>
              <a:rPr lang="zh-CN" altLang="en-US" sz="1600" b="1" dirty="0">
                <a:solidFill>
                  <a:schemeClr val="tx2">
                    <a:lumMod val="25000"/>
                    <a:lumOff val="75000"/>
                  </a:schemeClr>
                </a:solidFill>
                <a:latin typeface="+mj-lt"/>
                <a:ea typeface="PingFang SC" panose="020B0400000000000000" pitchFamily="34" charset="-122"/>
              </a:rPr>
              <a:t> 短语</a:t>
            </a:r>
            <a:endParaRPr lang="en-JP" sz="1600" b="1" dirty="0">
              <a:solidFill>
                <a:schemeClr val="tx2">
                  <a:lumMod val="25000"/>
                  <a:lumOff val="75000"/>
                </a:schemeClr>
              </a:solidFill>
              <a:latin typeface="+mj-lt"/>
              <a:ea typeface="PingFang SC" panose="020B0400000000000000" pitchFamily="34" charset="-122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A8DDFD-7111-1447-BF47-96AF9129ABCF}"/>
              </a:ext>
            </a:extLst>
          </p:cNvPr>
          <p:cNvCxnSpPr>
            <a:cxnSpLocks/>
          </p:cNvCxnSpPr>
          <p:nvPr userDrawn="1"/>
        </p:nvCxnSpPr>
        <p:spPr>
          <a:xfrm>
            <a:off x="767408" y="2514726"/>
            <a:ext cx="10656613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D6384967-E7EB-404A-8CAE-C84A22FDC9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416" y="2736852"/>
            <a:ext cx="10584605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b="1" i="0" baseline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PingFang SC" panose="020B0400000000000000" pitchFamily="34" charset="-122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01</a:t>
            </a:r>
            <a:endParaRPr lang="en-JP" dirty="0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42F143DB-5BE6-8443-B315-8DF02F0E63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416" y="3181352"/>
            <a:ext cx="10584605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5E23B331-4225-EA4F-B8A3-7791800E8E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416" y="3752852"/>
            <a:ext cx="10584605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b="1" i="0" baseline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PingFang SC" panose="020B0400000000000000" pitchFamily="34" charset="-122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02</a:t>
            </a:r>
            <a:endParaRPr lang="en-JP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2679DD88-1FA4-D949-AB59-67FA416C44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9416" y="4197352"/>
            <a:ext cx="10584605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980CF690-C93F-D74E-83C4-6931F3B55E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9416" y="4797152"/>
            <a:ext cx="10584605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b="1" i="0" baseline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PingFang SC" panose="020B0400000000000000" pitchFamily="34" charset="-122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03</a:t>
            </a:r>
            <a:endParaRPr lang="en-JP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8D7A0A0-D7E1-EC4F-B622-D9317550046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416" y="5241652"/>
            <a:ext cx="10584605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402573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rase and ver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id="{472388DF-57EB-6C41-BBF6-94EE2FF45C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-988"/>
            <a:ext cx="12200684" cy="6858988"/>
          </a:xfrm>
          <a:prstGeom prst="rect">
            <a:avLst/>
          </a:prstGeom>
        </p:spPr>
      </p:pic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C13D5E0B-C7B0-B845-A094-04327F1642D1}"/>
              </a:ext>
            </a:extLst>
          </p:cNvPr>
          <p:cNvSpPr/>
          <p:nvPr userDrawn="1"/>
        </p:nvSpPr>
        <p:spPr>
          <a:xfrm>
            <a:off x="761241" y="5067508"/>
            <a:ext cx="1668254" cy="470078"/>
          </a:xfrm>
          <a:prstGeom prst="roundRect">
            <a:avLst>
              <a:gd name="adj" fmla="val 15851"/>
            </a:avLst>
          </a:prstGeom>
          <a:solidFill>
            <a:schemeClr val="tx2">
              <a:lumMod val="10000"/>
              <a:lumOff val="9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DDFBD7B8-2F55-6248-91F5-1CEC73B609E0}"/>
              </a:ext>
            </a:extLst>
          </p:cNvPr>
          <p:cNvSpPr/>
          <p:nvPr userDrawn="1"/>
        </p:nvSpPr>
        <p:spPr>
          <a:xfrm>
            <a:off x="2483871" y="5067508"/>
            <a:ext cx="1668254" cy="470078"/>
          </a:xfrm>
          <a:prstGeom prst="roundRect">
            <a:avLst>
              <a:gd name="adj" fmla="val 15851"/>
            </a:avLst>
          </a:prstGeom>
          <a:solidFill>
            <a:schemeClr val="tx2">
              <a:lumMod val="10000"/>
              <a:lumOff val="9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E12A0CB6-CCA9-9048-9C84-818FFC84B695}"/>
              </a:ext>
            </a:extLst>
          </p:cNvPr>
          <p:cNvSpPr/>
          <p:nvPr userDrawn="1"/>
        </p:nvSpPr>
        <p:spPr>
          <a:xfrm>
            <a:off x="4200334" y="5067508"/>
            <a:ext cx="1668254" cy="470078"/>
          </a:xfrm>
          <a:prstGeom prst="roundRect">
            <a:avLst>
              <a:gd name="adj" fmla="val 15851"/>
            </a:avLst>
          </a:prstGeom>
          <a:solidFill>
            <a:schemeClr val="tx2">
              <a:lumMod val="10000"/>
              <a:lumOff val="9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66CEAAE9-2CA0-1D43-BE56-88D839655EB4}"/>
              </a:ext>
            </a:extLst>
          </p:cNvPr>
          <p:cNvSpPr/>
          <p:nvPr userDrawn="1"/>
        </p:nvSpPr>
        <p:spPr>
          <a:xfrm>
            <a:off x="749272" y="548680"/>
            <a:ext cx="10747327" cy="1420811"/>
          </a:xfrm>
          <a:prstGeom prst="roundRect">
            <a:avLst>
              <a:gd name="adj" fmla="val 4715"/>
            </a:avLst>
          </a:prstGeom>
          <a:solidFill>
            <a:schemeClr val="tx2">
              <a:lumMod val="10000"/>
              <a:lumOff val="9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242147C-4498-524F-ACF2-3447003F6A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416" y="636298"/>
            <a:ext cx="10584606" cy="720626"/>
          </a:xfrm>
          <a:prstGeom prst="rect">
            <a:avLst/>
          </a:prstGeom>
        </p:spPr>
        <p:txBody>
          <a:bodyPr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 lang="en-US" sz="1800" b="1" i="0" kern="1200" dirty="0">
                <a:solidFill>
                  <a:schemeClr val="accent3">
                    <a:lumMod val="75000"/>
                  </a:schemeClr>
                </a:solidFill>
                <a:latin typeface="+mj-lt"/>
                <a:ea typeface="Roboto Medium" pitchFamily="2" charset="0"/>
                <a:cs typeface="+mn-cs"/>
              </a:defRPr>
            </a:lvl1pPr>
            <a:lvl2pPr marL="324000" indent="0" algn="ctr">
              <a:buNone/>
              <a:defRPr sz="1800"/>
            </a:lvl2pPr>
            <a:lvl3pPr marL="630000" indent="0" algn="ctr">
              <a:buNone/>
              <a:defRPr sz="1800"/>
            </a:lvl3pPr>
            <a:lvl4pPr marL="1008000" indent="0" algn="ctr">
              <a:buNone/>
              <a:defRPr sz="1800"/>
            </a:lvl4pPr>
            <a:lvl5pPr marL="1368000" indent="0" algn="ctr">
              <a:buNone/>
              <a:defRPr sz="1800"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JP" altLang="zh-CN" dirty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rPr>
              <a:t>Sentence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44" name="Text Placeholder 13">
            <a:extLst>
              <a:ext uri="{FF2B5EF4-FFF2-40B4-BE49-F238E27FC236}">
                <a16:creationId xmlns:a16="http://schemas.microsoft.com/office/drawing/2014/main" id="{89410642-2915-6347-AAD1-5393A8F9C4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416" y="1444542"/>
            <a:ext cx="10584606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600" b="0" i="0">
                <a:solidFill>
                  <a:schemeClr val="accent3">
                    <a:lumMod val="75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翻译</a:t>
            </a:r>
            <a:endParaRPr lang="en-JP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78394297-0A55-4549-A782-65446F42460B}"/>
              </a:ext>
            </a:extLst>
          </p:cNvPr>
          <p:cNvSpPr/>
          <p:nvPr userDrawn="1"/>
        </p:nvSpPr>
        <p:spPr>
          <a:xfrm>
            <a:off x="767407" y="2145394"/>
            <a:ext cx="10656614" cy="36933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chemeClr val="tx2">
                    <a:lumMod val="25000"/>
                    <a:lumOff val="75000"/>
                  </a:schemeClr>
                </a:solidFill>
                <a:latin typeface="+mj-lt"/>
                <a:ea typeface="PingFang SC" panose="020B0400000000000000" pitchFamily="34" charset="-122"/>
              </a:rPr>
              <a:t>//</a:t>
            </a:r>
            <a:r>
              <a:rPr lang="zh-CN" altLang="en-US" sz="1600" b="1" dirty="0">
                <a:solidFill>
                  <a:schemeClr val="tx2">
                    <a:lumMod val="25000"/>
                    <a:lumOff val="75000"/>
                  </a:schemeClr>
                </a:solidFill>
                <a:latin typeface="+mj-lt"/>
                <a:ea typeface="PingFang SC" panose="020B0400000000000000" pitchFamily="34" charset="-122"/>
              </a:rPr>
              <a:t> 短语</a:t>
            </a:r>
            <a:endParaRPr lang="en-JP" sz="1600" b="1" dirty="0">
              <a:solidFill>
                <a:schemeClr val="tx2">
                  <a:lumMod val="25000"/>
                  <a:lumOff val="75000"/>
                </a:schemeClr>
              </a:solidFill>
              <a:latin typeface="+mj-lt"/>
              <a:ea typeface="PingFang SC" panose="020B0400000000000000" pitchFamily="34" charset="-122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F399352-F0BE-0F4A-B0E4-5A02B65B4F83}"/>
              </a:ext>
            </a:extLst>
          </p:cNvPr>
          <p:cNvCxnSpPr>
            <a:cxnSpLocks/>
          </p:cNvCxnSpPr>
          <p:nvPr userDrawn="1"/>
        </p:nvCxnSpPr>
        <p:spPr>
          <a:xfrm>
            <a:off x="767408" y="2514726"/>
            <a:ext cx="10656614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Placeholder 13">
            <a:extLst>
              <a:ext uri="{FF2B5EF4-FFF2-40B4-BE49-F238E27FC236}">
                <a16:creationId xmlns:a16="http://schemas.microsoft.com/office/drawing/2014/main" id="{128170D7-BD44-E946-A43D-B4FF5E23AB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7407" y="2647211"/>
            <a:ext cx="5101182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1" i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01</a:t>
            </a:r>
            <a:endParaRPr lang="en-JP" dirty="0"/>
          </a:p>
        </p:txBody>
      </p:sp>
      <p:sp>
        <p:nvSpPr>
          <p:cNvPr id="48" name="Text Placeholder 13">
            <a:extLst>
              <a:ext uri="{FF2B5EF4-FFF2-40B4-BE49-F238E27FC236}">
                <a16:creationId xmlns:a16="http://schemas.microsoft.com/office/drawing/2014/main" id="{D5A1EB1C-8758-9A43-92CF-1DDF0B9F92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7407" y="3091711"/>
            <a:ext cx="5101182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49" name="Text Placeholder 13">
            <a:extLst>
              <a:ext uri="{FF2B5EF4-FFF2-40B4-BE49-F238E27FC236}">
                <a16:creationId xmlns:a16="http://schemas.microsoft.com/office/drawing/2014/main" id="{D0D8CB8F-1499-1D48-B047-19CDF7E1682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3413" y="2647211"/>
            <a:ext cx="5101182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1" i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01</a:t>
            </a:r>
            <a:endParaRPr lang="en-JP" dirty="0"/>
          </a:p>
        </p:txBody>
      </p:sp>
      <p:sp>
        <p:nvSpPr>
          <p:cNvPr id="50" name="Text Placeholder 13">
            <a:extLst>
              <a:ext uri="{FF2B5EF4-FFF2-40B4-BE49-F238E27FC236}">
                <a16:creationId xmlns:a16="http://schemas.microsoft.com/office/drawing/2014/main" id="{5FE7A8AE-3503-A946-B261-3AF911DCD2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23413" y="3091711"/>
            <a:ext cx="5101182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51" name="Text Placeholder 13">
            <a:extLst>
              <a:ext uri="{FF2B5EF4-FFF2-40B4-BE49-F238E27FC236}">
                <a16:creationId xmlns:a16="http://schemas.microsoft.com/office/drawing/2014/main" id="{F40F58C8-9E43-1F4E-8E2D-11ACA51484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7407" y="3572002"/>
            <a:ext cx="5101182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1" i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01</a:t>
            </a:r>
            <a:endParaRPr lang="en-JP" dirty="0"/>
          </a:p>
        </p:txBody>
      </p:sp>
      <p:sp>
        <p:nvSpPr>
          <p:cNvPr id="52" name="Text Placeholder 13">
            <a:extLst>
              <a:ext uri="{FF2B5EF4-FFF2-40B4-BE49-F238E27FC236}">
                <a16:creationId xmlns:a16="http://schemas.microsoft.com/office/drawing/2014/main" id="{D53F45FF-99F1-2C4B-960D-D8789F8C874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7407" y="4016502"/>
            <a:ext cx="5101182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53" name="Text Placeholder 13">
            <a:extLst>
              <a:ext uri="{FF2B5EF4-FFF2-40B4-BE49-F238E27FC236}">
                <a16:creationId xmlns:a16="http://schemas.microsoft.com/office/drawing/2014/main" id="{E611DD26-7C48-2E46-8567-673D202CFF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23413" y="3572002"/>
            <a:ext cx="5101182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1" i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01</a:t>
            </a:r>
            <a:endParaRPr lang="en-JP" dirty="0"/>
          </a:p>
        </p:txBody>
      </p:sp>
      <p:sp>
        <p:nvSpPr>
          <p:cNvPr id="54" name="Text Placeholder 13">
            <a:extLst>
              <a:ext uri="{FF2B5EF4-FFF2-40B4-BE49-F238E27FC236}">
                <a16:creationId xmlns:a16="http://schemas.microsoft.com/office/drawing/2014/main" id="{9AB9478F-6FA7-314E-81B0-64D5452161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23413" y="4016502"/>
            <a:ext cx="5101182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16DD5DF8-F498-D44B-B5E9-3CCC9975D467}"/>
              </a:ext>
            </a:extLst>
          </p:cNvPr>
          <p:cNvSpPr/>
          <p:nvPr userDrawn="1"/>
        </p:nvSpPr>
        <p:spPr>
          <a:xfrm>
            <a:off x="767407" y="4566476"/>
            <a:ext cx="10656614" cy="36933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//</a:t>
            </a:r>
            <a:r>
              <a:rPr lang="zh-CN" altLang="en-US" sz="1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动词介绍</a:t>
            </a:r>
            <a:endParaRPr lang="en-JP" sz="1200" b="1" dirty="0">
              <a:solidFill>
                <a:schemeClr val="tx2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9DCB564-FE79-304E-A7F7-A07788C80D39}"/>
              </a:ext>
            </a:extLst>
          </p:cNvPr>
          <p:cNvCxnSpPr>
            <a:cxnSpLocks/>
          </p:cNvCxnSpPr>
          <p:nvPr userDrawn="1"/>
        </p:nvCxnSpPr>
        <p:spPr>
          <a:xfrm>
            <a:off x="767408" y="4935808"/>
            <a:ext cx="1065661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 Placeholder 13">
            <a:extLst>
              <a:ext uri="{FF2B5EF4-FFF2-40B4-BE49-F238E27FC236}">
                <a16:creationId xmlns:a16="http://schemas.microsoft.com/office/drawing/2014/main" id="{EA02845F-7A77-7845-8664-460EBCEC89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4667" y="5090614"/>
            <a:ext cx="1654828" cy="4700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 i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124" name="Text Placeholder 13">
            <a:extLst>
              <a:ext uri="{FF2B5EF4-FFF2-40B4-BE49-F238E27FC236}">
                <a16:creationId xmlns:a16="http://schemas.microsoft.com/office/drawing/2014/main" id="{0CFF0EF0-7D00-1147-A0DA-B6837D55962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19920" y="5090614"/>
            <a:ext cx="1654828" cy="4700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i="0">
                <a:solidFill>
                  <a:schemeClr val="accent3">
                    <a:lumMod val="75000"/>
                  </a:schemeClr>
                </a:solidFill>
                <a:latin typeface="+mj-lt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Original</a:t>
            </a:r>
            <a:endParaRPr lang="en-JP" dirty="0"/>
          </a:p>
        </p:txBody>
      </p:sp>
      <p:sp>
        <p:nvSpPr>
          <p:cNvPr id="125" name="Text Placeholder 13">
            <a:extLst>
              <a:ext uri="{FF2B5EF4-FFF2-40B4-BE49-F238E27FC236}">
                <a16:creationId xmlns:a16="http://schemas.microsoft.com/office/drawing/2014/main" id="{B8BE1B41-E00E-2A47-A5A6-FCBFA54FA0E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244810" y="5090614"/>
            <a:ext cx="1654828" cy="4700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变化</a:t>
            </a:r>
            <a:endParaRPr lang="en-JP" dirty="0"/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0FCB9935-D4ED-9F4C-9200-8EFD0570D53F}"/>
              </a:ext>
            </a:extLst>
          </p:cNvPr>
          <p:cNvSpPr/>
          <p:nvPr userDrawn="1"/>
        </p:nvSpPr>
        <p:spPr>
          <a:xfrm>
            <a:off x="6323180" y="5067508"/>
            <a:ext cx="1668254" cy="470078"/>
          </a:xfrm>
          <a:prstGeom prst="roundRect">
            <a:avLst>
              <a:gd name="adj" fmla="val 15851"/>
            </a:avLst>
          </a:prstGeom>
          <a:solidFill>
            <a:schemeClr val="tx2">
              <a:lumMod val="10000"/>
              <a:lumOff val="9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82806CFB-CEAB-EF42-B9C0-54BC4F3AC487}"/>
              </a:ext>
            </a:extLst>
          </p:cNvPr>
          <p:cNvSpPr/>
          <p:nvPr userDrawn="1"/>
        </p:nvSpPr>
        <p:spPr>
          <a:xfrm>
            <a:off x="8045810" y="5067508"/>
            <a:ext cx="1668254" cy="470078"/>
          </a:xfrm>
          <a:prstGeom prst="roundRect">
            <a:avLst>
              <a:gd name="adj" fmla="val 15851"/>
            </a:avLst>
          </a:prstGeom>
          <a:solidFill>
            <a:schemeClr val="tx2">
              <a:lumMod val="10000"/>
              <a:lumOff val="9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ED1ABF3C-7A71-E047-922D-5160D3D87FDA}"/>
              </a:ext>
            </a:extLst>
          </p:cNvPr>
          <p:cNvSpPr/>
          <p:nvPr userDrawn="1"/>
        </p:nvSpPr>
        <p:spPr>
          <a:xfrm>
            <a:off x="9762273" y="5067508"/>
            <a:ext cx="1668254" cy="470078"/>
          </a:xfrm>
          <a:prstGeom prst="roundRect">
            <a:avLst>
              <a:gd name="adj" fmla="val 15851"/>
            </a:avLst>
          </a:prstGeom>
          <a:solidFill>
            <a:schemeClr val="tx2">
              <a:lumMod val="10000"/>
              <a:lumOff val="9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29" name="Text Placeholder 13">
            <a:extLst>
              <a:ext uri="{FF2B5EF4-FFF2-40B4-BE49-F238E27FC236}">
                <a16:creationId xmlns:a16="http://schemas.microsoft.com/office/drawing/2014/main" id="{A6EAC574-FE31-C444-BA61-44AC80549ED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36606" y="5090614"/>
            <a:ext cx="1654828" cy="4700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 i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130" name="Text Placeholder 13">
            <a:extLst>
              <a:ext uri="{FF2B5EF4-FFF2-40B4-BE49-F238E27FC236}">
                <a16:creationId xmlns:a16="http://schemas.microsoft.com/office/drawing/2014/main" id="{19E8B7E7-E87C-A143-9681-BF0B5B77E5E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081859" y="5090614"/>
            <a:ext cx="1654828" cy="4700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i="0">
                <a:solidFill>
                  <a:schemeClr val="accent3">
                    <a:lumMod val="75000"/>
                  </a:schemeClr>
                </a:solidFill>
                <a:latin typeface="+mj-lt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Original</a:t>
            </a:r>
            <a:endParaRPr lang="en-JP" dirty="0"/>
          </a:p>
        </p:txBody>
      </p:sp>
      <p:sp>
        <p:nvSpPr>
          <p:cNvPr id="131" name="Text Placeholder 13">
            <a:extLst>
              <a:ext uri="{FF2B5EF4-FFF2-40B4-BE49-F238E27FC236}">
                <a16:creationId xmlns:a16="http://schemas.microsoft.com/office/drawing/2014/main" id="{5D48D11D-7470-F843-9D8A-A573A3062E7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806749" y="5090614"/>
            <a:ext cx="1654828" cy="4700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变化</a:t>
            </a:r>
            <a:endParaRPr lang="en-JP" dirty="0"/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44B17210-E096-9C49-AA6D-080B77EBA738}"/>
              </a:ext>
            </a:extLst>
          </p:cNvPr>
          <p:cNvSpPr/>
          <p:nvPr userDrawn="1"/>
        </p:nvSpPr>
        <p:spPr>
          <a:xfrm>
            <a:off x="761241" y="5618226"/>
            <a:ext cx="1668254" cy="470078"/>
          </a:xfrm>
          <a:prstGeom prst="roundRect">
            <a:avLst>
              <a:gd name="adj" fmla="val 15851"/>
            </a:avLst>
          </a:prstGeom>
          <a:solidFill>
            <a:schemeClr val="tx2">
              <a:lumMod val="10000"/>
              <a:lumOff val="9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0AAA38B2-BA00-024E-9339-39AEB3D31CCE}"/>
              </a:ext>
            </a:extLst>
          </p:cNvPr>
          <p:cNvSpPr/>
          <p:nvPr userDrawn="1"/>
        </p:nvSpPr>
        <p:spPr>
          <a:xfrm>
            <a:off x="2483871" y="5618226"/>
            <a:ext cx="1668254" cy="470078"/>
          </a:xfrm>
          <a:prstGeom prst="roundRect">
            <a:avLst>
              <a:gd name="adj" fmla="val 15851"/>
            </a:avLst>
          </a:prstGeom>
          <a:solidFill>
            <a:schemeClr val="tx2">
              <a:lumMod val="10000"/>
              <a:lumOff val="9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E34C2AE-2502-C24A-B708-EAF89A568F0F}"/>
              </a:ext>
            </a:extLst>
          </p:cNvPr>
          <p:cNvSpPr/>
          <p:nvPr userDrawn="1"/>
        </p:nvSpPr>
        <p:spPr>
          <a:xfrm>
            <a:off x="4200334" y="5618226"/>
            <a:ext cx="1668254" cy="470078"/>
          </a:xfrm>
          <a:prstGeom prst="roundRect">
            <a:avLst>
              <a:gd name="adj" fmla="val 15851"/>
            </a:avLst>
          </a:prstGeom>
          <a:solidFill>
            <a:schemeClr val="tx2">
              <a:lumMod val="10000"/>
              <a:lumOff val="9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35" name="Text Placeholder 13">
            <a:extLst>
              <a:ext uri="{FF2B5EF4-FFF2-40B4-BE49-F238E27FC236}">
                <a16:creationId xmlns:a16="http://schemas.microsoft.com/office/drawing/2014/main" id="{C1F0D722-C434-7748-967A-9F5546497D5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74667" y="5641332"/>
            <a:ext cx="1654828" cy="4700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 i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136" name="Text Placeholder 13">
            <a:extLst>
              <a:ext uri="{FF2B5EF4-FFF2-40B4-BE49-F238E27FC236}">
                <a16:creationId xmlns:a16="http://schemas.microsoft.com/office/drawing/2014/main" id="{95B760B8-65B7-8B4A-98DC-97F78EE840A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519920" y="5641332"/>
            <a:ext cx="1654828" cy="4700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i="0">
                <a:solidFill>
                  <a:schemeClr val="accent3">
                    <a:lumMod val="75000"/>
                  </a:schemeClr>
                </a:solidFill>
                <a:latin typeface="+mj-lt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Original</a:t>
            </a:r>
            <a:endParaRPr lang="en-JP" dirty="0"/>
          </a:p>
        </p:txBody>
      </p:sp>
      <p:sp>
        <p:nvSpPr>
          <p:cNvPr id="137" name="Text Placeholder 13">
            <a:extLst>
              <a:ext uri="{FF2B5EF4-FFF2-40B4-BE49-F238E27FC236}">
                <a16:creationId xmlns:a16="http://schemas.microsoft.com/office/drawing/2014/main" id="{B6FD8A0B-35D9-4C41-B438-F801836E00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244810" y="5641332"/>
            <a:ext cx="1654828" cy="4700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变化</a:t>
            </a:r>
            <a:endParaRPr lang="en-JP" dirty="0"/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A8181089-A785-2642-B3F3-A6192C5DA120}"/>
              </a:ext>
            </a:extLst>
          </p:cNvPr>
          <p:cNvSpPr/>
          <p:nvPr userDrawn="1"/>
        </p:nvSpPr>
        <p:spPr>
          <a:xfrm>
            <a:off x="6323180" y="5618226"/>
            <a:ext cx="1668254" cy="470078"/>
          </a:xfrm>
          <a:prstGeom prst="roundRect">
            <a:avLst>
              <a:gd name="adj" fmla="val 15851"/>
            </a:avLst>
          </a:prstGeom>
          <a:solidFill>
            <a:schemeClr val="tx2">
              <a:lumMod val="10000"/>
              <a:lumOff val="9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9AB05EDD-FB74-D64F-A9A7-1BF922DCFAB7}"/>
              </a:ext>
            </a:extLst>
          </p:cNvPr>
          <p:cNvSpPr/>
          <p:nvPr userDrawn="1"/>
        </p:nvSpPr>
        <p:spPr>
          <a:xfrm>
            <a:off x="8045810" y="5618226"/>
            <a:ext cx="1668254" cy="470078"/>
          </a:xfrm>
          <a:prstGeom prst="roundRect">
            <a:avLst>
              <a:gd name="adj" fmla="val 15851"/>
            </a:avLst>
          </a:prstGeom>
          <a:solidFill>
            <a:schemeClr val="tx2">
              <a:lumMod val="10000"/>
              <a:lumOff val="9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908B87FB-FFA0-4C40-A622-4063871392BD}"/>
              </a:ext>
            </a:extLst>
          </p:cNvPr>
          <p:cNvSpPr/>
          <p:nvPr userDrawn="1"/>
        </p:nvSpPr>
        <p:spPr>
          <a:xfrm>
            <a:off x="9762273" y="5618226"/>
            <a:ext cx="1668254" cy="470078"/>
          </a:xfrm>
          <a:prstGeom prst="roundRect">
            <a:avLst>
              <a:gd name="adj" fmla="val 15851"/>
            </a:avLst>
          </a:prstGeom>
          <a:solidFill>
            <a:schemeClr val="tx2">
              <a:lumMod val="10000"/>
              <a:lumOff val="9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41" name="Text Placeholder 13">
            <a:extLst>
              <a:ext uri="{FF2B5EF4-FFF2-40B4-BE49-F238E27FC236}">
                <a16:creationId xmlns:a16="http://schemas.microsoft.com/office/drawing/2014/main" id="{DFAC212D-BCA1-D14A-BED4-D6F81F937C0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36606" y="5641332"/>
            <a:ext cx="1654828" cy="4700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 i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142" name="Text Placeholder 13">
            <a:extLst>
              <a:ext uri="{FF2B5EF4-FFF2-40B4-BE49-F238E27FC236}">
                <a16:creationId xmlns:a16="http://schemas.microsoft.com/office/drawing/2014/main" id="{85BC02F4-2527-F64B-B958-A3480727E47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081859" y="5641332"/>
            <a:ext cx="1654828" cy="4700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i="0">
                <a:solidFill>
                  <a:schemeClr val="accent3">
                    <a:lumMod val="75000"/>
                  </a:schemeClr>
                </a:solidFill>
                <a:latin typeface="+mj-lt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Original</a:t>
            </a:r>
            <a:endParaRPr lang="en-JP" dirty="0"/>
          </a:p>
        </p:txBody>
      </p:sp>
      <p:sp>
        <p:nvSpPr>
          <p:cNvPr id="143" name="Text Placeholder 13">
            <a:extLst>
              <a:ext uri="{FF2B5EF4-FFF2-40B4-BE49-F238E27FC236}">
                <a16:creationId xmlns:a16="http://schemas.microsoft.com/office/drawing/2014/main" id="{6909E960-B648-DB45-985B-02FA5D5D894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806749" y="5641332"/>
            <a:ext cx="1654828" cy="4700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变化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14490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AF0B8B-BE43-B54F-8CB2-3BF26FA7EE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-988"/>
            <a:ext cx="12200684" cy="685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05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E2CC6E-9C3F-254F-8634-70A2CF822EF9}"/>
              </a:ext>
            </a:extLst>
          </p:cNvPr>
          <p:cNvGrpSpPr/>
          <p:nvPr userDrawn="1"/>
        </p:nvGrpSpPr>
        <p:grpSpPr>
          <a:xfrm>
            <a:off x="3503712" y="514351"/>
            <a:ext cx="5567770" cy="4050196"/>
            <a:chOff x="3068402" y="711433"/>
            <a:chExt cx="6640928" cy="4830849"/>
          </a:xfrm>
        </p:grpSpPr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40E8C726-0573-5048-944E-8A92CF2F75F9}"/>
                </a:ext>
              </a:extLst>
            </p:cNvPr>
            <p:cNvSpPr/>
            <p:nvPr userDrawn="1"/>
          </p:nvSpPr>
          <p:spPr>
            <a:xfrm>
              <a:off x="3068402" y="1580388"/>
              <a:ext cx="5789572" cy="3961894"/>
            </a:xfrm>
            <a:prstGeom prst="diamon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61D2B41A-537C-C54B-BF07-220158CC856A}"/>
                </a:ext>
              </a:extLst>
            </p:cNvPr>
            <p:cNvSpPr/>
            <p:nvPr userDrawn="1"/>
          </p:nvSpPr>
          <p:spPr>
            <a:xfrm>
              <a:off x="4160720" y="1548550"/>
              <a:ext cx="5387790" cy="3807521"/>
            </a:xfrm>
            <a:prstGeom prst="diamond">
              <a:avLst/>
            </a:prstGeom>
            <a:solidFill>
              <a:schemeClr val="accent3">
                <a:lumMod val="60000"/>
                <a:lumOff val="4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4924582C-419F-7D48-92ED-A6DCC13B41BF}"/>
                </a:ext>
              </a:extLst>
            </p:cNvPr>
            <p:cNvSpPr/>
            <p:nvPr userDrawn="1"/>
          </p:nvSpPr>
          <p:spPr>
            <a:xfrm>
              <a:off x="4160720" y="1022502"/>
              <a:ext cx="5548610" cy="3325091"/>
            </a:xfrm>
            <a:prstGeom prst="diamon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2634C8F8-8320-B649-A7B4-CE3F02D70CB3}"/>
                </a:ext>
              </a:extLst>
            </p:cNvPr>
            <p:cNvSpPr/>
            <p:nvPr userDrawn="1"/>
          </p:nvSpPr>
          <p:spPr>
            <a:xfrm>
              <a:off x="3201214" y="711433"/>
              <a:ext cx="5789572" cy="4237375"/>
            </a:xfrm>
            <a:prstGeom prst="diamond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80914B3-C082-1441-857D-D30B7376626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602457" y="1686506"/>
              <a:ext cx="998541" cy="99854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D74A654-A3B2-0246-8EFA-D37BE6F7DD0E}"/>
                </a:ext>
              </a:extLst>
            </p:cNvPr>
            <p:cNvSpPr txBox="1"/>
            <p:nvPr userDrawn="1"/>
          </p:nvSpPr>
          <p:spPr>
            <a:xfrm>
              <a:off x="3661954" y="2762054"/>
              <a:ext cx="48680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0" i="0" spc="300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歧舌</a:t>
              </a:r>
              <a:r>
                <a:rPr lang="en-US" altLang="zh-CN" sz="2400" b="0" i="0" spc="300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AI</a:t>
              </a:r>
              <a:r>
                <a:rPr lang="zh-CN" altLang="en-US" sz="2400" b="0" i="0" spc="300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备课助教</a:t>
              </a:r>
              <a:endParaRPr lang="en-CN" sz="2400" b="0" i="0" spc="3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ED422C3-ED70-C14D-8322-288C34F51947}"/>
                </a:ext>
              </a:extLst>
            </p:cNvPr>
            <p:cNvSpPr txBox="1"/>
            <p:nvPr userDrawn="1"/>
          </p:nvSpPr>
          <p:spPr>
            <a:xfrm>
              <a:off x="4695314" y="3300726"/>
              <a:ext cx="28013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0" i="0" spc="300" dirty="0">
                  <a:solidFill>
                    <a:schemeClr val="bg1"/>
                  </a:solidFill>
                  <a:latin typeface="PingFang SC Medium" panose="020B0400000000000000" pitchFamily="34" charset="-122"/>
                  <a:ea typeface="PingFang SC Medium" panose="020B0400000000000000" pitchFamily="34" charset="-122"/>
                </a:rPr>
                <a:t>英语</a:t>
              </a:r>
              <a:endParaRPr lang="en-CN" sz="2400" b="0" i="0" spc="300" dirty="0">
                <a:solidFill>
                  <a:schemeClr val="bg1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25D3C32-0ACA-D642-B1D2-C54DBE0B2DF8}"/>
              </a:ext>
            </a:extLst>
          </p:cNvPr>
          <p:cNvSpPr txBox="1"/>
          <p:nvPr userDrawn="1"/>
        </p:nvSpPr>
        <p:spPr>
          <a:xfrm>
            <a:off x="5426586" y="5032279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JP" sz="1200" spc="3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扫码了解更多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85E0FD0-E2FD-6C4B-8C68-16EA6D4198C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15890" y="5299723"/>
            <a:ext cx="1160221" cy="116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0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8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8" r:id="rId2"/>
    <p:sldLayoutId id="2147483944" r:id="rId3"/>
    <p:sldLayoutId id="2147483931" r:id="rId4"/>
    <p:sldLayoutId id="2147483928" r:id="rId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Dividend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{6520AC73-05CB-1941-9BBB-86337A561347}tf10001123</Template>
  <TotalTime>20884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8" baseType="lpstr">
      <vt:lpstr>PingFang SC</vt:lpstr>
      <vt:lpstr>PingFang SC Medium</vt:lpstr>
      <vt:lpstr>Calibri</vt:lpstr>
      <vt:lpstr>Cambria</vt:lpstr>
      <vt:lpstr>Helvetica Neue</vt:lpstr>
      <vt:lpstr>Roboto Medium</vt:lpstr>
      <vt:lpstr>Wingdings 2</vt:lpstr>
      <vt:lpstr>Dividend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Lyu Jingwei</cp:lastModifiedBy>
  <cp:revision>402</cp:revision>
  <dcterms:created xsi:type="dcterms:W3CDTF">2020-05-07T05:46:50Z</dcterms:created>
  <dcterms:modified xsi:type="dcterms:W3CDTF">2021-11-17T03:31:02Z</dcterms:modified>
</cp:coreProperties>
</file>