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16F"/>
    <a:srgbClr val="181B5E"/>
    <a:srgbClr val="EFF2F9"/>
    <a:srgbClr val="22274F"/>
    <a:srgbClr val="050818"/>
    <a:srgbClr val="EA473E"/>
    <a:srgbClr val="4B0707"/>
    <a:srgbClr val="FFF9F2"/>
    <a:srgbClr val="A78078"/>
    <a:srgbClr val="F36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8815"/>
    <p:restoredTop sz="96281"/>
  </p:normalViewPr>
  <p:slideViewPr>
    <p:cSldViewPr snapToObjects="1">
      <p:cViewPr varScale="1">
        <p:scale>
          <a:sx n="123" d="100"/>
          <a:sy n="123" d="100"/>
        </p:scale>
        <p:origin x="44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24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7307-2D32-1C49-A664-3E09AADAF8D1}" type="datetimeFigureOut">
              <a:rPr lang="en-CN" smtClean="0"/>
              <a:t>11/17/21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33B1-1BB7-4C4E-9A2D-DE0B4408F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28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4816E88-0724-EA41-9172-85280ED011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2984" y="561089"/>
            <a:ext cx="6377112" cy="2143125"/>
          </a:xfrm>
          <a:prstGeom prst="rect">
            <a:avLst/>
          </a:prstGeom>
        </p:spPr>
        <p:txBody>
          <a:bodyPr vert="horz" anchor="b"/>
          <a:lstStyle>
            <a:lvl1pPr marL="0" indent="0" algn="ctr">
              <a:buNone/>
              <a:defRPr sz="4800" b="0" i="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PingFang SC" panose="020B0400000000000000" pitchFamily="34" charset="-122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F559B31-5219-7E41-A2AC-DE73A152A5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2984" y="2778042"/>
            <a:ext cx="6377112" cy="2143125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sz="2800" b="1" i="0" spc="0" baseline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A4A940-7C8E-BF44-BBD1-EB49746DF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88343" y="5396911"/>
            <a:ext cx="900000" cy="9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B3BB46-54DB-0740-93BC-03F72C824A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64152" y="561089"/>
            <a:ext cx="4144864" cy="573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1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F2499C2-BF62-1243-A163-E434940B40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988"/>
            <a:ext cx="12200684" cy="6858988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44CB2D2-1349-044E-BF7D-04C1A511EA21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chemeClr val="tx2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61D14A8-0CB5-D74C-9A5A-24438CF4D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1800" b="1" i="0" kern="1200" baseline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FAE91C45-7C61-ED46-AACD-4CFBFB90FD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0" i="0" baseline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3F3C31-DE32-C94A-A533-2610220B6296}"/>
              </a:ext>
            </a:extLst>
          </p:cNvPr>
          <p:cNvSpPr/>
          <p:nvPr userDrawn="1"/>
        </p:nvSpPr>
        <p:spPr>
          <a:xfrm>
            <a:off x="749273" y="2145394"/>
            <a:ext cx="10674748" cy="3693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+mj-lt"/>
                <a:ea typeface="PingFang SC" panose="020B0400000000000000" pitchFamily="34" charset="-122"/>
              </a:rPr>
              <a:t>//</a:t>
            </a:r>
            <a:r>
              <a:rPr lang="zh-CN" altLang="en-US" sz="16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+mj-lt"/>
                <a:ea typeface="PingFang SC" panose="020B0400000000000000" pitchFamily="34" charset="-122"/>
              </a:rPr>
              <a:t> 句型结构</a:t>
            </a:r>
            <a:endParaRPr lang="en-JP" sz="1600" b="1" dirty="0">
              <a:solidFill>
                <a:schemeClr val="tx2">
                  <a:lumMod val="25000"/>
                  <a:lumOff val="75000"/>
                </a:schemeClr>
              </a:solidFill>
              <a:latin typeface="+mj-lt"/>
              <a:ea typeface="PingFang SC" panose="020B0400000000000000" pitchFamily="34" charset="-122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A8DDFD-7111-1447-BF47-96AF9129ABCF}"/>
              </a:ext>
            </a:extLst>
          </p:cNvPr>
          <p:cNvCxnSpPr>
            <a:cxnSpLocks/>
          </p:cNvCxnSpPr>
          <p:nvPr userDrawn="1"/>
        </p:nvCxnSpPr>
        <p:spPr>
          <a:xfrm>
            <a:off x="767408" y="2514726"/>
            <a:ext cx="10656613" cy="0"/>
          </a:xfrm>
          <a:prstGeom prst="line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D6384967-E7EB-404A-8CAE-C84A22FDC9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416" y="2664853"/>
            <a:ext cx="10584605" cy="7641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 i="0" baseline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JP" altLang="zh-CN" dirty="0"/>
              <a:t>Structure</a:t>
            </a:r>
            <a:endParaRPr lang="en-JP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42F143DB-5BE6-8443-B315-8DF02F0E63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416" y="3457988"/>
            <a:ext cx="10584605" cy="2851332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600" b="0" i="0" baseline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02573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E754109-1C91-834D-8D45-DEFA01D0CC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988"/>
            <a:ext cx="12200684" cy="6858988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44CB2D2-1349-044E-BF7D-04C1A511EA21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chemeClr val="tx2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61D14A8-0CB5-D74C-9A5A-24438CF4D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1800" b="1" i="0" kern="1200" baseline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FAE91C45-7C61-ED46-AACD-4CFBFB90FD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0" i="0" baseline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3F3C31-DE32-C94A-A533-2610220B6296}"/>
              </a:ext>
            </a:extLst>
          </p:cNvPr>
          <p:cNvSpPr/>
          <p:nvPr userDrawn="1"/>
        </p:nvSpPr>
        <p:spPr>
          <a:xfrm>
            <a:off x="766763" y="2145394"/>
            <a:ext cx="10657257" cy="3693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+mj-lt"/>
                <a:ea typeface="PingFang SC" panose="020B0400000000000000" pitchFamily="34" charset="-122"/>
              </a:rPr>
              <a:t>//</a:t>
            </a:r>
            <a:r>
              <a:rPr lang="zh-CN" altLang="en-US" sz="16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+mj-lt"/>
                <a:ea typeface="PingFang SC" panose="020B0400000000000000" pitchFamily="34" charset="-122"/>
              </a:rPr>
              <a:t> 知识点描述</a:t>
            </a:r>
            <a:endParaRPr lang="en-JP" sz="1600" b="1" dirty="0">
              <a:solidFill>
                <a:schemeClr val="tx2">
                  <a:lumMod val="25000"/>
                  <a:lumOff val="75000"/>
                </a:schemeClr>
              </a:solidFill>
              <a:latin typeface="+mj-lt"/>
              <a:ea typeface="PingFang SC" panose="020B0400000000000000" pitchFamily="34" charset="-122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A8DDFD-7111-1447-BF47-96AF9129ABCF}"/>
              </a:ext>
            </a:extLst>
          </p:cNvPr>
          <p:cNvCxnSpPr>
            <a:cxnSpLocks/>
          </p:cNvCxnSpPr>
          <p:nvPr userDrawn="1"/>
        </p:nvCxnSpPr>
        <p:spPr>
          <a:xfrm>
            <a:off x="767408" y="2514726"/>
            <a:ext cx="10656613" cy="0"/>
          </a:xfrm>
          <a:prstGeom prst="line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537A406-7916-D248-B611-7F121968F5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763" y="2780927"/>
            <a:ext cx="10656887" cy="3527797"/>
          </a:xfrm>
          <a:prstGeom prst="rect">
            <a:avLst/>
          </a:prstGeom>
        </p:spPr>
        <p:txBody>
          <a:bodyPr/>
          <a:lstStyle>
            <a:lvl1pPr marL="306000" indent="-3060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600" baseline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  <a:cs typeface="Calibri" panose="020F0502020204030204" pitchFamily="34" charset="0"/>
              </a:defRPr>
            </a:lvl1pPr>
          </a:lstStyle>
          <a:p>
            <a:pPr lvl="0"/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29126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F2C6DB-8DE9-B94A-B05F-4CBBCAB85A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988"/>
            <a:ext cx="12200684" cy="685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0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BA50B-536C-FD45-B2EE-45F05BBB098B}"/>
              </a:ext>
            </a:extLst>
          </p:cNvPr>
          <p:cNvGrpSpPr/>
          <p:nvPr userDrawn="1"/>
        </p:nvGrpSpPr>
        <p:grpSpPr>
          <a:xfrm>
            <a:off x="3503712" y="514351"/>
            <a:ext cx="5567770" cy="4050196"/>
            <a:chOff x="3068402" y="711433"/>
            <a:chExt cx="6640928" cy="4830849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2A2A718E-9F10-A442-B24E-62357BBF108E}"/>
                </a:ext>
              </a:extLst>
            </p:cNvPr>
            <p:cNvSpPr/>
            <p:nvPr userDrawn="1"/>
          </p:nvSpPr>
          <p:spPr>
            <a:xfrm>
              <a:off x="3068402" y="1580388"/>
              <a:ext cx="5789572" cy="3961894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4EDBF324-8729-1D4D-B402-C50C113CBC36}"/>
                </a:ext>
              </a:extLst>
            </p:cNvPr>
            <p:cNvSpPr/>
            <p:nvPr userDrawn="1"/>
          </p:nvSpPr>
          <p:spPr>
            <a:xfrm>
              <a:off x="4160720" y="1548550"/>
              <a:ext cx="5387790" cy="3807521"/>
            </a:xfrm>
            <a:prstGeom prst="diamond">
              <a:avLst/>
            </a:prstGeom>
            <a:solidFill>
              <a:schemeClr val="accent3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C2F83B06-A0FA-1D4B-8796-F0D9C946C5A9}"/>
                </a:ext>
              </a:extLst>
            </p:cNvPr>
            <p:cNvSpPr/>
            <p:nvPr userDrawn="1"/>
          </p:nvSpPr>
          <p:spPr>
            <a:xfrm>
              <a:off x="4160720" y="1022502"/>
              <a:ext cx="5548610" cy="3325091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47CFBF90-B266-334D-8EA2-E8A6DBFDBB10}"/>
                </a:ext>
              </a:extLst>
            </p:cNvPr>
            <p:cNvSpPr/>
            <p:nvPr userDrawn="1"/>
          </p:nvSpPr>
          <p:spPr>
            <a:xfrm>
              <a:off x="3201214" y="711433"/>
              <a:ext cx="5789572" cy="4237375"/>
            </a:xfrm>
            <a:prstGeom prst="diamon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7B2A729-75E7-9343-B42D-7244E127B3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602457" y="1686506"/>
              <a:ext cx="998541" cy="99854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8253E5-BED3-7D41-9F0F-0F32D44C9EDE}"/>
                </a:ext>
              </a:extLst>
            </p:cNvPr>
            <p:cNvSpPr txBox="1"/>
            <p:nvPr userDrawn="1"/>
          </p:nvSpPr>
          <p:spPr>
            <a:xfrm>
              <a:off x="3661954" y="2762054"/>
              <a:ext cx="48680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0" i="0" spc="3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歧舌</a:t>
              </a:r>
              <a:r>
                <a:rPr lang="en-US" altLang="zh-CN" sz="2400" b="0" i="0" spc="3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AI</a:t>
              </a:r>
              <a:r>
                <a:rPr lang="zh-CN" altLang="en-US" sz="2400" b="0" i="0" spc="3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备课助教</a:t>
              </a:r>
              <a:endParaRPr lang="en-CN" sz="2400" b="0" i="0" spc="3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1496FA-7CC2-B646-8C1C-E8197DE013A0}"/>
                </a:ext>
              </a:extLst>
            </p:cNvPr>
            <p:cNvSpPr txBox="1"/>
            <p:nvPr userDrawn="1"/>
          </p:nvSpPr>
          <p:spPr>
            <a:xfrm>
              <a:off x="4695314" y="3300726"/>
              <a:ext cx="2801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0" i="0" spc="300" dirty="0">
                  <a:solidFill>
                    <a:schemeClr val="bg1"/>
                  </a:solidFill>
                  <a:latin typeface="PingFang SC Medium" panose="020B0400000000000000" pitchFamily="34" charset="-122"/>
                  <a:ea typeface="PingFang SC Medium" panose="020B0400000000000000" pitchFamily="34" charset="-122"/>
                </a:rPr>
                <a:t>英语</a:t>
              </a:r>
              <a:endParaRPr lang="en-CN" sz="2400" b="0" i="0" spc="300" dirty="0">
                <a:solidFill>
                  <a:schemeClr val="bg1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DB3038A-B481-D446-B3C8-3C2FABB24B64}"/>
              </a:ext>
            </a:extLst>
          </p:cNvPr>
          <p:cNvSpPr txBox="1"/>
          <p:nvPr userDrawn="1"/>
        </p:nvSpPr>
        <p:spPr>
          <a:xfrm>
            <a:off x="5426586" y="5032279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200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扫码了解更多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B00D65-B0F5-6543-B89C-1A03821A7C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15890" y="5299723"/>
            <a:ext cx="1160221" cy="116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8" r:id="rId2"/>
    <p:sldLayoutId id="2147483949" r:id="rId3"/>
    <p:sldLayoutId id="2147483931" r:id="rId4"/>
    <p:sldLayoutId id="2147483928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Dividen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{6520AC73-05CB-1941-9BBB-86337A561347}tf10001123</Template>
  <TotalTime>21006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PingFang SC</vt:lpstr>
      <vt:lpstr>PingFang SC Medium</vt:lpstr>
      <vt:lpstr>Arial</vt:lpstr>
      <vt:lpstr>Calibri</vt:lpstr>
      <vt:lpstr>Cambria</vt:lpstr>
      <vt:lpstr>Helvetica Neue</vt:lpstr>
      <vt:lpstr>Roboto Medium</vt:lpstr>
      <vt:lpstr>Wingdings 2</vt:lpstr>
      <vt:lpstr>Dividend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Lyu Jingwei</cp:lastModifiedBy>
  <cp:revision>406</cp:revision>
  <dcterms:created xsi:type="dcterms:W3CDTF">2020-05-07T05:46:50Z</dcterms:created>
  <dcterms:modified xsi:type="dcterms:W3CDTF">2021-11-16T16:26:56Z</dcterms:modified>
</cp:coreProperties>
</file>