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86433"/>
  </p:normalViewPr>
  <p:slideViewPr>
    <p:cSldViewPr snapToObjects="1">
      <p:cViewPr varScale="1">
        <p:scale>
          <a:sx n="117" d="100"/>
          <a:sy n="117" d="100"/>
        </p:scale>
        <p:origin x="184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11/17/21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B66DC3-D704-BA4E-BB17-E965742EF6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984" y="561089"/>
            <a:ext cx="6377112" cy="214312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4800" b="0" i="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4EF558-1D21-1949-96C1-4ED78791DD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2984" y="2778042"/>
            <a:ext cx="6377112" cy="2143125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sz="2800" b="1" i="0" spc="0" baseline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D433BE-504B-F84D-AD36-97298195D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8343" y="5396911"/>
            <a:ext cx="900000" cy="9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A09053-F411-B04D-8F4E-D4D4A11AF0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4152" y="561089"/>
            <a:ext cx="4144864" cy="57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6726F99-9FFC-3443-9BBD-9C7B5B9344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996661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7" y="1484784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15088" y="2741902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6415088" y="3382703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7" y="2116669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7" y="4027226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996661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2153" y="141064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1525" y="204679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716FB7-B16B-0742-9606-CF9DF5706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1525" y="2667767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2800F08-9293-9C4B-8C64-F64CA9D44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2153" y="3304303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D938466-36FF-5642-B2EE-E65B03C30A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2153" y="3925271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8576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BA1DEA8-C232-D242-A84D-89DE347F99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1256275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692696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9144000" y="692696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9144000" y="1239394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3939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8" y="1779295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1256275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680457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078951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5749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6526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DF395374-7E83-6349-B1E1-07F11CFA7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5749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23AEAC1-7A54-164E-A791-84634A9B2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76526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B747C9FF-842F-E54F-8B14-E648C593A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5749" y="1699948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A191DAF-F677-924C-90C9-4A49A5E821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078950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9E30092-2F9A-A74B-861F-C01A6C5C39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45924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957B1E8F-4166-0149-B994-30F87FACA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110075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72051936-ACBF-8E44-BD65-01A4387BD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777049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0D1C464-A3ED-254A-9DFC-85EC02D70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146224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FD33BF5-C610-6D44-89C1-1A3AE107E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5087" y="5813198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384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27871A-B1C4-754C-9CBB-4960D73400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23BE7-2998-D94B-9CC2-B776EC994F4A}"/>
              </a:ext>
            </a:extLst>
          </p:cNvPr>
          <p:cNvGrpSpPr/>
          <p:nvPr userDrawn="1"/>
        </p:nvGrpSpPr>
        <p:grpSpPr>
          <a:xfrm>
            <a:off x="3503712" y="514351"/>
            <a:ext cx="5567770" cy="4050196"/>
            <a:chOff x="3068402" y="711433"/>
            <a:chExt cx="6640928" cy="4830849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F4AD363E-ACE0-464C-A185-4FF7878DECB6}"/>
                </a:ext>
              </a:extLst>
            </p:cNvPr>
            <p:cNvSpPr/>
            <p:nvPr userDrawn="1"/>
          </p:nvSpPr>
          <p:spPr>
            <a:xfrm>
              <a:off x="3068402" y="1580388"/>
              <a:ext cx="5789572" cy="3961894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6848E03-F144-7E45-9E31-F383E01818BB}"/>
                </a:ext>
              </a:extLst>
            </p:cNvPr>
            <p:cNvSpPr/>
            <p:nvPr userDrawn="1"/>
          </p:nvSpPr>
          <p:spPr>
            <a:xfrm>
              <a:off x="4160720" y="1548550"/>
              <a:ext cx="5387790" cy="3807521"/>
            </a:xfrm>
            <a:prstGeom prst="diamond">
              <a:avLst/>
            </a:prstGeom>
            <a:solidFill>
              <a:schemeClr val="accent3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DDCCD20B-CDA9-4B4F-B014-E1FB1B949BE2}"/>
                </a:ext>
              </a:extLst>
            </p:cNvPr>
            <p:cNvSpPr/>
            <p:nvPr userDrawn="1"/>
          </p:nvSpPr>
          <p:spPr>
            <a:xfrm>
              <a:off x="4160720" y="1022502"/>
              <a:ext cx="5548610" cy="3325091"/>
            </a:xfrm>
            <a:prstGeom prst="diamond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4B49FA4E-0F82-F541-B194-24AC2C682438}"/>
                </a:ext>
              </a:extLst>
            </p:cNvPr>
            <p:cNvSpPr/>
            <p:nvPr userDrawn="1"/>
          </p:nvSpPr>
          <p:spPr>
            <a:xfrm>
              <a:off x="3201214" y="711433"/>
              <a:ext cx="5789572" cy="4237375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B033AC-4839-0749-9180-D4D4B27353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02457" y="1686506"/>
              <a:ext cx="998541" cy="99854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9844E1-DDCC-2F4A-9F36-3DBE5642B30F}"/>
                </a:ext>
              </a:extLst>
            </p:cNvPr>
            <p:cNvSpPr txBox="1"/>
            <p:nvPr userDrawn="1"/>
          </p:nvSpPr>
          <p:spPr>
            <a:xfrm>
              <a:off x="3661954" y="2762054"/>
              <a:ext cx="486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歧舌</a:t>
              </a:r>
              <a:r>
                <a:rPr lang="en-US" altLang="zh-CN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AI</a:t>
              </a:r>
              <a:r>
                <a:rPr lang="zh-CN" altLang="en-US" sz="2400" b="0" i="0" spc="3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备课助教</a:t>
              </a:r>
              <a:endParaRPr lang="en-CN" sz="2400" b="0" i="0" spc="3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F62947-62CC-8544-8364-BB6A7925BE22}"/>
                </a:ext>
              </a:extLst>
            </p:cNvPr>
            <p:cNvSpPr txBox="1"/>
            <p:nvPr userDrawn="1"/>
          </p:nvSpPr>
          <p:spPr>
            <a:xfrm>
              <a:off x="4695314" y="3300726"/>
              <a:ext cx="280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0" i="0" spc="300" dirty="0">
                  <a:solidFill>
                    <a:schemeClr val="bg1"/>
                  </a:solidFill>
                  <a:latin typeface="PingFang SC Medium" panose="020B0400000000000000" pitchFamily="34" charset="-122"/>
                  <a:ea typeface="PingFang SC Medium" panose="020B0400000000000000" pitchFamily="34" charset="-122"/>
                </a:rPr>
                <a:t>英语</a:t>
              </a:r>
              <a:endParaRPr lang="en-CN" sz="2400" b="0" i="0" spc="3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37D0246-0E86-9F4E-AB9A-FC3B63BC9F9B}"/>
              </a:ext>
            </a:extLst>
          </p:cNvPr>
          <p:cNvSpPr txBox="1"/>
          <p:nvPr userDrawn="1"/>
        </p:nvSpPr>
        <p:spPr>
          <a:xfrm>
            <a:off x="5426586" y="503227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扫码了解更多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AD074-528B-9742-814F-DA009D7413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15890" y="5299723"/>
            <a:ext cx="1160221" cy="11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6509762F-4672-474A-918D-7431E938498C}"/>
              </a:ext>
            </a:extLst>
          </p:cNvPr>
          <p:cNvSpPr/>
          <p:nvPr userDrawn="1"/>
        </p:nvSpPr>
        <p:spPr>
          <a:xfrm>
            <a:off x="5972300" y="1299547"/>
            <a:ext cx="3810000" cy="282029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B32BD6-7B50-404B-BC38-3EF5D42B7348}"/>
              </a:ext>
            </a:extLst>
          </p:cNvPr>
          <p:cNvSpPr/>
          <p:nvPr userDrawn="1"/>
        </p:nvSpPr>
        <p:spPr>
          <a:xfrm>
            <a:off x="2162300" y="1299547"/>
            <a:ext cx="3810000" cy="282029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44DB68D-2318-A443-A243-D787BCF3A9EC}"/>
              </a:ext>
            </a:extLst>
          </p:cNvPr>
          <p:cNvSpPr/>
          <p:nvPr userDrawn="1"/>
        </p:nvSpPr>
        <p:spPr>
          <a:xfrm>
            <a:off x="4067300" y="2709697"/>
            <a:ext cx="3810000" cy="2820299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9215" y="203833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 baseline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9215" y="284779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 baseline="0">
                <a:solidFill>
                  <a:schemeClr val="accent3">
                    <a:lumMod val="75000"/>
                    <a:alpha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9080" y="205492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 baseline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9080" y="285436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 baseline="0">
                <a:solidFill>
                  <a:schemeClr val="accent3">
                    <a:lumMod val="75000"/>
                    <a:alpha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4080" y="3485972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 baseline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04080" y="4243243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 baseline="0">
                <a:solidFill>
                  <a:schemeClr val="accent3">
                    <a:lumMod val="75000"/>
                    <a:alpha val="75000"/>
                  </a:schemeClr>
                </a:solidFill>
                <a:latin typeface="Calibri" panose="020F0502020204030204" pitchFamily="34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>
            <a:extLst>
              <a:ext uri="{FF2B5EF4-FFF2-40B4-BE49-F238E27FC236}">
                <a16:creationId xmlns:a16="http://schemas.microsoft.com/office/drawing/2014/main" id="{31C87EFB-5B4A-EC4F-8B90-C874B80D856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692F88B-1A5F-8E45-8451-B94794E0B6A6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chemeClr val="bg1">
              <a:alpha val="3175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9386" y="2383436"/>
            <a:ext cx="57132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POS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9386" y="3471864"/>
            <a:ext cx="57132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B27BA1-F90B-0147-8EC8-A4B07A2CC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11455" y="1062226"/>
            <a:ext cx="769089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1456" y="1062226"/>
            <a:ext cx="769088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with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9DF3732-4F04-9D49-A96A-09824AE11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pos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4755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269EA4-5B05-914A-8A9C-402AE555DD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0629" y="965166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1256" y="979369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n.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3" y="141064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5495" y="204679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75932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5F7BA1E-206B-004D-A3A3-8306E17C4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8200" y="1250718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35719" y="940706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35719" y="1522168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35719" y="2512515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204864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200" y="1264706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05768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104262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8760" y="861436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8760" y="1435614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50DFC4D-41D9-3D42-BA88-AE424CEEA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9250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3DD148E-3115-3A42-9781-F7577FB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58560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0D3511B-A864-3648-9C58-A644A2AC42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404756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A0161F-4DCD-9F4B-AC4D-EC6760C036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71520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0ADCF3F8-C7AD-914A-B101-66B35B8CD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517151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9344155-6B55-274B-AD22-28B074630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83850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904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62F56A-C64C-9944-B7F3-CF094B346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4200" y="993858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4200" y="993858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61523" y="14106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204679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275281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26829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8372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with exten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5E21D40-73C7-F14B-AC4A-9F7747E879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988"/>
            <a:ext cx="12200684" cy="685898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7256" y="1322799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77370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7241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56" y="1322799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44680"/>
            <a:ext cx="5756284" cy="13679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1" i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21050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6151" y="699573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120254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174468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167481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6B3E3C-0E3D-F04D-A1F2-07BC7A90BF0C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D508C-2D9B-A044-BEA0-4EBC309E874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1C4F7E-DDD6-4242-884A-F5D29E509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30854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32B80B0-AFAE-7544-BD45-84AA424BA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76760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4C914D5-35C4-0546-93FA-45C2C8AFB7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4174004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E9CD7C-A572-8D46-93C0-6551BA97E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85617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9637B28-DEC1-4F47-9123-AB101E3D18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5262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1" i="0">
                <a:solidFill>
                  <a:schemeClr val="accent3">
                    <a:lumMod val="75000"/>
                  </a:schemeClr>
                </a:solidFill>
                <a:latin typeface="+mj-lt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62647B3-A970-BB4E-BBDC-5FBDC5F77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944747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0707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857" r:id="rId3"/>
    <p:sldLayoutId id="2147483944" r:id="rId4"/>
    <p:sldLayoutId id="2147483945" r:id="rId5"/>
    <p:sldLayoutId id="2147483946" r:id="rId6"/>
    <p:sldLayoutId id="2147483947" r:id="rId7"/>
    <p:sldLayoutId id="2147483950" r:id="rId8"/>
    <p:sldLayoutId id="2147483951" r:id="rId9"/>
    <p:sldLayoutId id="2147483941" r:id="rId10"/>
    <p:sldLayoutId id="2147483940" r:id="rId11"/>
    <p:sldLayoutId id="2147483931" r:id="rId12"/>
    <p:sldLayoutId id="2147483928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19356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PingFang SC</vt:lpstr>
      <vt:lpstr>PingFang SC Light</vt:lpstr>
      <vt:lpstr>PingFang SC Medium</vt:lpstr>
      <vt:lpstr>Calibri</vt:lpstr>
      <vt:lpstr>Cambria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Lyu Jingwei</cp:lastModifiedBy>
  <cp:revision>344</cp:revision>
  <dcterms:created xsi:type="dcterms:W3CDTF">2020-05-07T05:46:50Z</dcterms:created>
  <dcterms:modified xsi:type="dcterms:W3CDTF">2021-11-17T03:31:16Z</dcterms:modified>
</cp:coreProperties>
</file>