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F2"/>
    <a:srgbClr val="F36F4F"/>
    <a:srgbClr val="4B0707"/>
    <a:srgbClr val="D8C5B8"/>
    <a:srgbClr val="A78078"/>
    <a:srgbClr val="C22D28"/>
    <a:srgbClr val="EA473E"/>
    <a:srgbClr val="FFCB5E"/>
    <a:srgbClr val="FFD441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9"/>
    <p:restoredTop sz="96291"/>
  </p:normalViewPr>
  <p:slideViewPr>
    <p:cSldViewPr snapToGrid="0" snapToObjects="1">
      <p:cViewPr varScale="1">
        <p:scale>
          <a:sx n="120" d="100"/>
          <a:sy n="120" d="100"/>
        </p:scale>
        <p:origin x="216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11/17/21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9488A1C-A57A-534F-873C-50B5BAB6F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3482" y="561089"/>
            <a:ext cx="6390523" cy="2143125"/>
          </a:xfrm>
          <a:prstGeom prst="rect">
            <a:avLst/>
          </a:prstGeom>
        </p:spPr>
        <p:txBody>
          <a:bodyPr vert="horz" anchor="b"/>
          <a:lstStyle>
            <a:lvl1pPr marL="0" indent="0" algn="ctr">
              <a:buNone/>
              <a:defRPr sz="4800" b="0" i="0" baseline="0">
                <a:solidFill>
                  <a:schemeClr val="accent2"/>
                </a:solidFill>
                <a:latin typeface="Cambria" panose="02040503050406030204" pitchFamily="18" charset="0"/>
                <a:ea typeface="PingFang SC" panose="020B0400000000000000" pitchFamily="34" charset="-122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7A3E2E-9F6D-5F45-95C2-26EBCB5E59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3482" y="2778042"/>
            <a:ext cx="6390523" cy="2143125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sz="2800" b="1" i="0" spc="0" baseline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6175AA-159C-0D49-94BD-28FE445DCF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8743" y="5396911"/>
            <a:ext cx="900000" cy="9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D38B44-4A1F-CD42-B31A-6AFF4956B9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63654" y="561089"/>
            <a:ext cx="4144864" cy="573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2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D0F270A-6925-B44D-9741-79097D96F3C4}"/>
              </a:ext>
            </a:extLst>
          </p:cNvPr>
          <p:cNvSpPr/>
          <p:nvPr userDrawn="1"/>
        </p:nvSpPr>
        <p:spPr>
          <a:xfrm>
            <a:off x="767407" y="2145394"/>
            <a:ext cx="10656613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PingFang SC" panose="020B0400000000000000" pitchFamily="34" charset="-122"/>
              </a:rPr>
              <a:t>//</a:t>
            </a:r>
            <a:r>
              <a:rPr lang="zh-CN" alt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PingFang SC" panose="020B0400000000000000" pitchFamily="34" charset="-122"/>
              </a:rPr>
              <a:t> 短语</a:t>
            </a:r>
            <a:endParaRPr lang="en-JP" sz="1600" b="1" dirty="0">
              <a:solidFill>
                <a:schemeClr val="accent6">
                  <a:lumMod val="40000"/>
                  <a:lumOff val="60000"/>
                </a:schemeClr>
              </a:solidFill>
              <a:latin typeface="+mj-lt"/>
              <a:ea typeface="PingFang SC" panose="020B0400000000000000" pitchFamily="34" charset="-122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10541B-0762-AD40-85A6-0112C3E8AC0E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3" cy="0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7DED02-ECDC-E245-A531-A00DB2F31738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EFA0DCE-5D8D-AF4F-B827-9829315F8B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lang="en-US" sz="1800" b="1" i="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  <a:cs typeface="+mn-cs"/>
              </a:defRPr>
            </a:lvl1pPr>
            <a:lvl2pPr marL="324000" indent="0" algn="ctr">
              <a:buNone/>
              <a:defRPr sz="1800"/>
            </a:lvl2pPr>
            <a:lvl3pPr marL="630000" indent="0" algn="ctr">
              <a:buNone/>
              <a:defRPr sz="1800"/>
            </a:lvl3pPr>
            <a:lvl4pPr marL="1008000" indent="0" algn="ctr">
              <a:buNone/>
              <a:defRPr sz="1800"/>
            </a:lvl4pPr>
            <a:lvl5pPr marL="1368000" indent="0" algn="ctr">
              <a:buNone/>
              <a:defRPr sz="18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66A53A91-C94F-2F45-9A6A-177656428D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B220F01A-3A50-9F4B-8001-41A353B0BD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416" y="27368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1" i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0E4B0038-9E33-F74F-82E0-4EEB5A4A54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416" y="31813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A21757CA-2296-E647-AF8B-72E8240267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416" y="37528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1" i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02</a:t>
            </a:r>
            <a:endParaRPr lang="en-JP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25F5A8A4-C69D-6940-9399-A01E4DE50D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416" y="41973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90295AB8-DD2A-5B41-84E2-2902C65E91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416" y="47971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1" i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03</a:t>
            </a:r>
            <a:endParaRPr lang="en-JP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F4A16B5-93A0-174A-8EE9-A85ADC4997A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416" y="52416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13600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rase and ver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FCCEB03-6C8F-FA43-BB7A-548216601E38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682A694C-AE91-274A-94A2-1E14E9B2F4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lang="en-US" sz="1800" b="1" i="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  <a:cs typeface="+mn-cs"/>
              </a:defRPr>
            </a:lvl1pPr>
            <a:lvl2pPr marL="324000" indent="0" algn="ctr">
              <a:buNone/>
              <a:defRPr sz="1800"/>
            </a:lvl2pPr>
            <a:lvl3pPr marL="630000" indent="0" algn="ctr">
              <a:buNone/>
              <a:defRPr sz="1800"/>
            </a:lvl3pPr>
            <a:lvl4pPr marL="1008000" indent="0" algn="ctr">
              <a:buNone/>
              <a:defRPr sz="1800"/>
            </a:lvl4pPr>
            <a:lvl5pPr marL="1368000" indent="0" algn="ctr">
              <a:buNone/>
              <a:defRPr sz="18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D8DC4F5E-C1A6-484E-BCEA-2D441A233A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2DC5128-B41B-5242-9444-DDA9C3E28F6A}"/>
              </a:ext>
            </a:extLst>
          </p:cNvPr>
          <p:cNvSpPr/>
          <p:nvPr userDrawn="1"/>
        </p:nvSpPr>
        <p:spPr>
          <a:xfrm>
            <a:off x="767407" y="2145394"/>
            <a:ext cx="10724058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PingFang SC" panose="020B0400000000000000" pitchFamily="34" charset="-122"/>
              </a:rPr>
              <a:t>//</a:t>
            </a:r>
            <a:r>
              <a:rPr lang="zh-CN" alt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PingFang SC" panose="020B0400000000000000" pitchFamily="34" charset="-122"/>
              </a:rPr>
              <a:t> 短语</a:t>
            </a:r>
            <a:endParaRPr lang="en-JP" sz="1600" b="1" dirty="0">
              <a:solidFill>
                <a:schemeClr val="accent6">
                  <a:lumMod val="40000"/>
                  <a:lumOff val="60000"/>
                </a:schemeClr>
              </a:solidFill>
              <a:latin typeface="+mj-lt"/>
              <a:ea typeface="PingFang SC" panose="020B04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569CF2A-0161-FA42-8B0B-9258DAD04DE4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4" cy="0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3">
            <a:extLst>
              <a:ext uri="{FF2B5EF4-FFF2-40B4-BE49-F238E27FC236}">
                <a16:creationId xmlns:a16="http://schemas.microsoft.com/office/drawing/2014/main" id="{504471E2-EFE5-5646-A514-95A17355EE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417" y="2632284"/>
            <a:ext cx="502917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1" i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0F49F6CD-07F3-7941-986B-3F08148EB1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417" y="3076784"/>
            <a:ext cx="502917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61" name="Text Placeholder 13">
            <a:extLst>
              <a:ext uri="{FF2B5EF4-FFF2-40B4-BE49-F238E27FC236}">
                <a16:creationId xmlns:a16="http://schemas.microsoft.com/office/drawing/2014/main" id="{1AA8B1B2-F0BD-6243-AD1E-36338612E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94850" y="2632284"/>
            <a:ext cx="502917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1" i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62" name="Text Placeholder 13">
            <a:extLst>
              <a:ext uri="{FF2B5EF4-FFF2-40B4-BE49-F238E27FC236}">
                <a16:creationId xmlns:a16="http://schemas.microsoft.com/office/drawing/2014/main" id="{C19FCFF0-5FBD-E046-A368-59D1491DEB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4850" y="3076784"/>
            <a:ext cx="502917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140821DE-1C80-2040-B2B7-9F91E3CBE6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417" y="3546684"/>
            <a:ext cx="502917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1" i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64" name="Text Placeholder 13">
            <a:extLst>
              <a:ext uri="{FF2B5EF4-FFF2-40B4-BE49-F238E27FC236}">
                <a16:creationId xmlns:a16="http://schemas.microsoft.com/office/drawing/2014/main" id="{CA25D19A-9436-A040-93DA-3BACCF84F6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417" y="3991184"/>
            <a:ext cx="502917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65" name="Text Placeholder 13">
            <a:extLst>
              <a:ext uri="{FF2B5EF4-FFF2-40B4-BE49-F238E27FC236}">
                <a16:creationId xmlns:a16="http://schemas.microsoft.com/office/drawing/2014/main" id="{B615D50A-EA24-9B4B-897E-23B55E54FE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4850" y="3546684"/>
            <a:ext cx="502917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1" i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66" name="Text Placeholder 13">
            <a:extLst>
              <a:ext uri="{FF2B5EF4-FFF2-40B4-BE49-F238E27FC236}">
                <a16:creationId xmlns:a16="http://schemas.microsoft.com/office/drawing/2014/main" id="{960F2103-CA87-2949-BBEC-4EE4A21C6A6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94850" y="3991184"/>
            <a:ext cx="502917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76D592D-9611-F94C-A6E9-AADDFAB6E593}"/>
              </a:ext>
            </a:extLst>
          </p:cNvPr>
          <p:cNvSpPr/>
          <p:nvPr userDrawn="1"/>
        </p:nvSpPr>
        <p:spPr>
          <a:xfrm>
            <a:off x="767407" y="4566476"/>
            <a:ext cx="10656614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PingFang SC" panose="020B0400000000000000" pitchFamily="34" charset="-122"/>
              </a:rPr>
              <a:t>//</a:t>
            </a:r>
            <a:r>
              <a:rPr lang="zh-CN" alt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PingFang SC" panose="020B0400000000000000" pitchFamily="34" charset="-122"/>
              </a:rPr>
              <a:t> 动词介绍</a:t>
            </a:r>
            <a:endParaRPr lang="en-JP" sz="1600" b="1" dirty="0">
              <a:solidFill>
                <a:schemeClr val="accent6">
                  <a:lumMod val="40000"/>
                  <a:lumOff val="60000"/>
                </a:schemeClr>
              </a:solidFill>
              <a:latin typeface="+mj-lt"/>
              <a:ea typeface="PingFang SC" panose="020B0400000000000000" pitchFamily="34" charset="-122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F12E6DE-44FF-6D4B-8DB7-383C3911EC56}"/>
              </a:ext>
            </a:extLst>
          </p:cNvPr>
          <p:cNvCxnSpPr>
            <a:cxnSpLocks/>
          </p:cNvCxnSpPr>
          <p:nvPr userDrawn="1"/>
        </p:nvCxnSpPr>
        <p:spPr>
          <a:xfrm>
            <a:off x="767408" y="4935808"/>
            <a:ext cx="10656614" cy="0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6F84CD3-3C16-3640-BF52-5C15B73EF0B8}"/>
              </a:ext>
            </a:extLst>
          </p:cNvPr>
          <p:cNvSpPr/>
          <p:nvPr userDrawn="1"/>
        </p:nvSpPr>
        <p:spPr>
          <a:xfrm>
            <a:off x="2509997" y="5054742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DB732BB-F2B8-A14D-80AF-CA8B2BBF40D9}"/>
              </a:ext>
            </a:extLst>
          </p:cNvPr>
          <p:cNvSpPr/>
          <p:nvPr userDrawn="1"/>
        </p:nvSpPr>
        <p:spPr>
          <a:xfrm>
            <a:off x="4200334" y="5054742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9E516F5-CFEE-E44B-99D9-B3413EBE0125}"/>
              </a:ext>
            </a:extLst>
          </p:cNvPr>
          <p:cNvSpPr/>
          <p:nvPr userDrawn="1"/>
        </p:nvSpPr>
        <p:spPr>
          <a:xfrm>
            <a:off x="787367" y="5054742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ABB15ABE-9DE5-6649-8A48-F447CE8E82C7}"/>
              </a:ext>
            </a:extLst>
          </p:cNvPr>
          <p:cNvSpPr/>
          <p:nvPr userDrawn="1"/>
        </p:nvSpPr>
        <p:spPr>
          <a:xfrm>
            <a:off x="8117480" y="5054742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DFFB1492-310B-B443-9C9B-2ADD19E7A004}"/>
              </a:ext>
            </a:extLst>
          </p:cNvPr>
          <p:cNvSpPr/>
          <p:nvPr userDrawn="1"/>
        </p:nvSpPr>
        <p:spPr>
          <a:xfrm>
            <a:off x="9833943" y="5054742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C1358D1-C771-624F-A406-BC04EDEF9288}"/>
              </a:ext>
            </a:extLst>
          </p:cNvPr>
          <p:cNvSpPr/>
          <p:nvPr userDrawn="1"/>
        </p:nvSpPr>
        <p:spPr>
          <a:xfrm>
            <a:off x="6394850" y="5054742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7EDEE266-7500-BE46-A624-95667BEB2CF8}"/>
              </a:ext>
            </a:extLst>
          </p:cNvPr>
          <p:cNvSpPr/>
          <p:nvPr userDrawn="1"/>
        </p:nvSpPr>
        <p:spPr>
          <a:xfrm>
            <a:off x="2509997" y="5595069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FF282788-54C6-B744-AC59-3203FCE85B68}"/>
              </a:ext>
            </a:extLst>
          </p:cNvPr>
          <p:cNvSpPr/>
          <p:nvPr userDrawn="1"/>
        </p:nvSpPr>
        <p:spPr>
          <a:xfrm>
            <a:off x="4200334" y="5595069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732BE8AB-5C6D-CC43-85E0-118DDA0E609F}"/>
              </a:ext>
            </a:extLst>
          </p:cNvPr>
          <p:cNvSpPr/>
          <p:nvPr userDrawn="1"/>
        </p:nvSpPr>
        <p:spPr>
          <a:xfrm>
            <a:off x="787367" y="5595069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D1693485-77D7-994D-A59E-DB34C594C204}"/>
              </a:ext>
            </a:extLst>
          </p:cNvPr>
          <p:cNvSpPr/>
          <p:nvPr userDrawn="1"/>
        </p:nvSpPr>
        <p:spPr>
          <a:xfrm>
            <a:off x="8117480" y="5595069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1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9AE05C07-672F-F740-8600-5CAF3FDBB79F}"/>
              </a:ext>
            </a:extLst>
          </p:cNvPr>
          <p:cNvSpPr/>
          <p:nvPr userDrawn="1"/>
        </p:nvSpPr>
        <p:spPr>
          <a:xfrm>
            <a:off x="9833943" y="5595069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3E7DC92-CE63-194B-9FFD-72527369FA80}"/>
              </a:ext>
            </a:extLst>
          </p:cNvPr>
          <p:cNvSpPr/>
          <p:nvPr userDrawn="1"/>
        </p:nvSpPr>
        <p:spPr>
          <a:xfrm>
            <a:off x="6394850" y="5595069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05" name="Text Placeholder 13">
            <a:extLst>
              <a:ext uri="{FF2B5EF4-FFF2-40B4-BE49-F238E27FC236}">
                <a16:creationId xmlns:a16="http://schemas.microsoft.com/office/drawing/2014/main" id="{78DF9EC9-1901-084F-9751-B9DFDD9C01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8099" y="508340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 i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06" name="Text Placeholder 13">
            <a:extLst>
              <a:ext uri="{FF2B5EF4-FFF2-40B4-BE49-F238E27FC236}">
                <a16:creationId xmlns:a16="http://schemas.microsoft.com/office/drawing/2014/main" id="{FC7E86C0-4230-174A-A0B1-0FFE3B5747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03830" y="508340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07" name="Text Placeholder 13">
            <a:extLst>
              <a:ext uri="{FF2B5EF4-FFF2-40B4-BE49-F238E27FC236}">
                <a16:creationId xmlns:a16="http://schemas.microsoft.com/office/drawing/2014/main" id="{69A649F8-614E-A14D-ACCD-E110E7793C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11066" y="508340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08" name="Text Placeholder 13">
            <a:extLst>
              <a:ext uri="{FF2B5EF4-FFF2-40B4-BE49-F238E27FC236}">
                <a16:creationId xmlns:a16="http://schemas.microsoft.com/office/drawing/2014/main" id="{6E3C5FE5-D2AB-8949-96B7-DA699AEF98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94850" y="508340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 i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09" name="Text Placeholder 13">
            <a:extLst>
              <a:ext uri="{FF2B5EF4-FFF2-40B4-BE49-F238E27FC236}">
                <a16:creationId xmlns:a16="http://schemas.microsoft.com/office/drawing/2014/main" id="{F5A0ABD0-6236-AC4B-BCDC-39F5909A2D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00581" y="508340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10" name="Text Placeholder 13">
            <a:extLst>
              <a:ext uri="{FF2B5EF4-FFF2-40B4-BE49-F238E27FC236}">
                <a16:creationId xmlns:a16="http://schemas.microsoft.com/office/drawing/2014/main" id="{62B3C664-D50F-4F49-B408-333D6C26DCA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33943" y="508340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11" name="Text Placeholder 13">
            <a:extLst>
              <a:ext uri="{FF2B5EF4-FFF2-40B4-BE49-F238E27FC236}">
                <a16:creationId xmlns:a16="http://schemas.microsoft.com/office/drawing/2014/main" id="{B099B5BA-59EF-B243-9426-9A4F2FF2687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8099" y="562188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 i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12" name="Text Placeholder 13">
            <a:extLst>
              <a:ext uri="{FF2B5EF4-FFF2-40B4-BE49-F238E27FC236}">
                <a16:creationId xmlns:a16="http://schemas.microsoft.com/office/drawing/2014/main" id="{81C2DC10-8AA4-1F40-8B6D-162B33FE7AA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03830" y="562188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1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13" name="Text Placeholder 13">
            <a:extLst>
              <a:ext uri="{FF2B5EF4-FFF2-40B4-BE49-F238E27FC236}">
                <a16:creationId xmlns:a16="http://schemas.microsoft.com/office/drawing/2014/main" id="{A8C36D11-715F-384D-BF42-0378D7F113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11066" y="562188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14" name="Text Placeholder 13">
            <a:extLst>
              <a:ext uri="{FF2B5EF4-FFF2-40B4-BE49-F238E27FC236}">
                <a16:creationId xmlns:a16="http://schemas.microsoft.com/office/drawing/2014/main" id="{6E4FB3B0-0129-1147-8133-C66E0A34562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4850" y="562188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 i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15" name="Text Placeholder 13">
            <a:extLst>
              <a:ext uri="{FF2B5EF4-FFF2-40B4-BE49-F238E27FC236}">
                <a16:creationId xmlns:a16="http://schemas.microsoft.com/office/drawing/2014/main" id="{3190C034-D31B-3146-9D6C-402249B2AA5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00581" y="562188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+mj-lt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16" name="Text Placeholder 13">
            <a:extLst>
              <a:ext uri="{FF2B5EF4-FFF2-40B4-BE49-F238E27FC236}">
                <a16:creationId xmlns:a16="http://schemas.microsoft.com/office/drawing/2014/main" id="{108419E3-C541-894E-BEB8-8F2A0FA7F93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33943" y="5621886"/>
            <a:ext cx="1657522" cy="4127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1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41702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57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C2D908B-955F-604B-A1DE-83DB633AB6A0}"/>
              </a:ext>
            </a:extLst>
          </p:cNvPr>
          <p:cNvGrpSpPr/>
          <p:nvPr userDrawn="1"/>
        </p:nvGrpSpPr>
        <p:grpSpPr>
          <a:xfrm>
            <a:off x="3539889" y="514350"/>
            <a:ext cx="5567771" cy="4050196"/>
            <a:chOff x="3068402" y="711433"/>
            <a:chExt cx="6640928" cy="4830849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D13A3421-9A3F-A540-B2B5-27343B6DB237}"/>
                </a:ext>
              </a:extLst>
            </p:cNvPr>
            <p:cNvSpPr/>
            <p:nvPr userDrawn="1"/>
          </p:nvSpPr>
          <p:spPr>
            <a:xfrm>
              <a:off x="3068402" y="1580388"/>
              <a:ext cx="5789572" cy="3961894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01B8AADB-49AD-CE40-8C43-1D3E099881C3}"/>
                </a:ext>
              </a:extLst>
            </p:cNvPr>
            <p:cNvSpPr/>
            <p:nvPr userDrawn="1"/>
          </p:nvSpPr>
          <p:spPr>
            <a:xfrm>
              <a:off x="4160720" y="1548550"/>
              <a:ext cx="5387790" cy="3807521"/>
            </a:xfrm>
            <a:prstGeom prst="diamond">
              <a:avLst/>
            </a:prstGeom>
            <a:solidFill>
              <a:schemeClr val="accent1">
                <a:lumMod val="40000"/>
                <a:lumOff val="60000"/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D953A188-0229-B548-9C34-45510B7C022B}"/>
                </a:ext>
              </a:extLst>
            </p:cNvPr>
            <p:cNvSpPr/>
            <p:nvPr userDrawn="1"/>
          </p:nvSpPr>
          <p:spPr>
            <a:xfrm>
              <a:off x="4160720" y="1022502"/>
              <a:ext cx="5548610" cy="3325091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97510236-A801-3D4C-98C9-92945862B3D8}"/>
                </a:ext>
              </a:extLst>
            </p:cNvPr>
            <p:cNvSpPr/>
            <p:nvPr userDrawn="1"/>
          </p:nvSpPr>
          <p:spPr>
            <a:xfrm>
              <a:off x="3201214" y="711433"/>
              <a:ext cx="5789572" cy="4237375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DA9EA4E-5D54-8041-9439-0249188FA2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02457" y="1686506"/>
              <a:ext cx="998541" cy="99854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E8E8DA-1B2C-AD4E-AE41-557F5409B62E}"/>
                </a:ext>
              </a:extLst>
            </p:cNvPr>
            <p:cNvSpPr txBox="1"/>
            <p:nvPr userDrawn="1"/>
          </p:nvSpPr>
          <p:spPr>
            <a:xfrm>
              <a:off x="3661954" y="2762054"/>
              <a:ext cx="48680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0" i="0" spc="3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歧舌</a:t>
              </a:r>
              <a:r>
                <a:rPr lang="en-US" altLang="zh-CN" sz="2400" b="0" i="0" spc="3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AI</a:t>
              </a:r>
              <a:r>
                <a:rPr lang="zh-CN" altLang="en-US" sz="2400" b="0" i="0" spc="3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备课助教</a:t>
              </a:r>
              <a:endParaRPr lang="en-CN" sz="2400" b="0" i="0" spc="3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CE6295-8B65-6143-8BE9-78359AE0F1D1}"/>
                </a:ext>
              </a:extLst>
            </p:cNvPr>
            <p:cNvSpPr txBox="1"/>
            <p:nvPr userDrawn="1"/>
          </p:nvSpPr>
          <p:spPr>
            <a:xfrm>
              <a:off x="4695314" y="3300726"/>
              <a:ext cx="2801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0" i="0" spc="300" dirty="0">
                  <a:solidFill>
                    <a:schemeClr val="bg1"/>
                  </a:solidFill>
                  <a:latin typeface="PingFang SC Medium" panose="020B0400000000000000" pitchFamily="34" charset="-122"/>
                  <a:ea typeface="PingFang SC Medium" panose="020B0400000000000000" pitchFamily="34" charset="-122"/>
                </a:rPr>
                <a:t>西班牙语</a:t>
              </a:r>
              <a:endParaRPr lang="en-CN" sz="2400" b="0" i="0" spc="300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914F9EC-0AD9-834F-801A-B26E638B83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15889" y="5297729"/>
            <a:ext cx="1160221" cy="1160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3CE343-392E-404C-8D54-4CF9BC0BC6FD}"/>
              </a:ext>
            </a:extLst>
          </p:cNvPr>
          <p:cNvSpPr txBox="1"/>
          <p:nvPr userDrawn="1"/>
        </p:nvSpPr>
        <p:spPr>
          <a:xfrm>
            <a:off x="5472112" y="5032279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200" spc="3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扫码了解更多</a:t>
            </a:r>
          </a:p>
        </p:txBody>
      </p:sp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3" r:id="rId2"/>
    <p:sldLayoutId id="2147483930" r:id="rId3"/>
    <p:sldLayoutId id="2147483891" r:id="rId4"/>
    <p:sldLayoutId id="2147483928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5574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PingFang SC</vt:lpstr>
      <vt:lpstr>PingFang SC Medium</vt:lpstr>
      <vt:lpstr>Calibri</vt:lpstr>
      <vt:lpstr>Cambria</vt:lpstr>
      <vt:lpstr>Helvetica Neue</vt:lpstr>
      <vt:lpstr>Roboto Medium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Lyu Jingwei</cp:lastModifiedBy>
  <cp:revision>229</cp:revision>
  <dcterms:created xsi:type="dcterms:W3CDTF">2020-05-07T05:46:50Z</dcterms:created>
  <dcterms:modified xsi:type="dcterms:W3CDTF">2021-11-17T03:31:30Z</dcterms:modified>
</cp:coreProperties>
</file>