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F2"/>
    <a:srgbClr val="F36F4F"/>
    <a:srgbClr val="4B0707"/>
    <a:srgbClr val="D8C5B8"/>
    <a:srgbClr val="A78078"/>
    <a:srgbClr val="C22D28"/>
    <a:srgbClr val="EA473E"/>
    <a:srgbClr val="FFCB5E"/>
    <a:srgbClr val="FFD441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6"/>
    <p:restoredTop sz="96291"/>
  </p:normalViewPr>
  <p:slideViewPr>
    <p:cSldViewPr snapToGrid="0" snapToObjects="1">
      <p:cViewPr varScale="1">
        <p:scale>
          <a:sx n="123" d="100"/>
          <a:sy n="123" d="100"/>
        </p:scale>
        <p:origin x="4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11/17/21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25708A3-5A24-E641-8A2B-C1EC737F9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482" y="561089"/>
            <a:ext cx="6390523" cy="214312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4800" b="0" i="0" baseline="0">
                <a:solidFill>
                  <a:schemeClr val="accent2"/>
                </a:solidFill>
                <a:latin typeface="Cambria" panose="02040503050406030204" pitchFamily="18" charset="0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5571C08-5D2B-3740-A844-B3C543038A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482" y="2778042"/>
            <a:ext cx="6390523" cy="2143125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800" b="1" i="0" spc="0" baseline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2A0AF-4A05-A74A-836D-AB9678D94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8743" y="5396911"/>
            <a:ext cx="900000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E91E2-A418-BB41-BB70-27E19DBF9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3654" y="561089"/>
            <a:ext cx="4144864" cy="57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0F270A-6925-B44D-9741-79097D96F3C4}"/>
              </a:ext>
            </a:extLst>
          </p:cNvPr>
          <p:cNvSpPr/>
          <p:nvPr userDrawn="1"/>
        </p:nvSpPr>
        <p:spPr>
          <a:xfrm>
            <a:off x="767407" y="2145394"/>
            <a:ext cx="10656613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 句型结构</a:t>
            </a:r>
            <a:endParaRPr lang="en-JP" sz="1600" b="1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10541B-0762-AD40-85A6-0112C3E8AC0E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7DED02-ECDC-E245-A531-A00DB2F317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FA0DCE-5D8D-AF4F-B827-9829315F8B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lang="en-US" sz="1800" b="1" i="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+mn-cs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A53A91-C94F-2F45-9A6A-177656428D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220F01A-3A50-9F4B-8001-41A353B0BD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670464"/>
            <a:ext cx="10584605" cy="763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 err="1"/>
              <a:t>Stucture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E4B0038-9E33-F74F-82E0-4EEB5A4A54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458120"/>
            <a:ext cx="10584605" cy="2851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360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9AD6A21-021E-FC4E-AB16-910087E33EF0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34162DA7-B9FE-6747-8601-CCE0BD80EA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1" i="0" kern="1200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946195FB-7CA1-4943-A6DB-7F5C0CB15D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 baseline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54710C8-93CB-A64D-9D53-FA83795308CD}"/>
              </a:ext>
            </a:extLst>
          </p:cNvPr>
          <p:cNvSpPr/>
          <p:nvPr userDrawn="1"/>
        </p:nvSpPr>
        <p:spPr>
          <a:xfrm>
            <a:off x="766763" y="2145394"/>
            <a:ext cx="10657257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 知识点描述</a:t>
            </a:r>
            <a:endParaRPr lang="en-JP" sz="1600" b="1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9B59A6-BF6D-074F-834B-9A48F1334034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B5E0CEC5-D865-124F-8EC5-B95079F6ED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763" y="2780927"/>
            <a:ext cx="10656887" cy="3527797"/>
          </a:xfrm>
          <a:prstGeom prst="rect">
            <a:avLst/>
          </a:prstGeom>
        </p:spPr>
        <p:txBody>
          <a:bodyPr/>
          <a:lstStyle>
            <a:lvl1pPr marL="306000" indent="-3060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Calibri" panose="020F0502020204030204" pitchFamily="34" charset="0"/>
              </a:defRPr>
            </a:lvl1pPr>
          </a:lstStyle>
          <a:p>
            <a:pPr lvl="0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1702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1B4556-457B-0247-A90F-8272A8236AD5}"/>
              </a:ext>
            </a:extLst>
          </p:cNvPr>
          <p:cNvGrpSpPr/>
          <p:nvPr userDrawn="1"/>
        </p:nvGrpSpPr>
        <p:grpSpPr>
          <a:xfrm>
            <a:off x="3539889" y="514350"/>
            <a:ext cx="5567771" cy="4050196"/>
            <a:chOff x="3068402" y="711433"/>
            <a:chExt cx="6640928" cy="4830849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7B362DC5-3735-3444-A02E-E1AD117B0979}"/>
                </a:ext>
              </a:extLst>
            </p:cNvPr>
            <p:cNvSpPr/>
            <p:nvPr userDrawn="1"/>
          </p:nvSpPr>
          <p:spPr>
            <a:xfrm>
              <a:off x="3068402" y="1580388"/>
              <a:ext cx="5789572" cy="3961894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1A042C2D-6497-8345-827A-4006384A6C36}"/>
                </a:ext>
              </a:extLst>
            </p:cNvPr>
            <p:cNvSpPr/>
            <p:nvPr userDrawn="1"/>
          </p:nvSpPr>
          <p:spPr>
            <a:xfrm>
              <a:off x="4160720" y="1548550"/>
              <a:ext cx="5387790" cy="3807521"/>
            </a:xfrm>
            <a:prstGeom prst="diamond">
              <a:avLst/>
            </a:prstGeom>
            <a:solidFill>
              <a:schemeClr val="accent1">
                <a:lumMod val="40000"/>
                <a:lumOff val="60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36CC474C-4F46-0E40-A233-AB73548E720D}"/>
                </a:ext>
              </a:extLst>
            </p:cNvPr>
            <p:cNvSpPr/>
            <p:nvPr userDrawn="1"/>
          </p:nvSpPr>
          <p:spPr>
            <a:xfrm>
              <a:off x="4160720" y="1022502"/>
              <a:ext cx="5548610" cy="3325091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D32FBAD7-6E3F-0A43-9FF7-B45660C9EE33}"/>
                </a:ext>
              </a:extLst>
            </p:cNvPr>
            <p:cNvSpPr/>
            <p:nvPr userDrawn="1"/>
          </p:nvSpPr>
          <p:spPr>
            <a:xfrm>
              <a:off x="3201214" y="711433"/>
              <a:ext cx="5789572" cy="4237375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8DE4444-757F-1B4E-83AB-79812D2FE2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02457" y="1686506"/>
              <a:ext cx="998541" cy="99854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186B11-DC35-B448-B8CB-A9BF28DE83E5}"/>
                </a:ext>
              </a:extLst>
            </p:cNvPr>
            <p:cNvSpPr txBox="1"/>
            <p:nvPr userDrawn="1"/>
          </p:nvSpPr>
          <p:spPr>
            <a:xfrm>
              <a:off x="3661954" y="2762054"/>
              <a:ext cx="486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歧舌</a:t>
              </a:r>
              <a:r>
                <a:rPr lang="en-US" altLang="zh-CN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AI</a:t>
              </a:r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备课助教</a:t>
              </a:r>
              <a:endParaRPr lang="en-CN" sz="2400" b="0" i="0" spc="3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E10623-7842-4442-B665-F43B2CFF0A1E}"/>
                </a:ext>
              </a:extLst>
            </p:cNvPr>
            <p:cNvSpPr txBox="1"/>
            <p:nvPr userDrawn="1"/>
          </p:nvSpPr>
          <p:spPr>
            <a:xfrm>
              <a:off x="4695314" y="3300726"/>
              <a:ext cx="280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西班牙语</a:t>
              </a:r>
              <a:endParaRPr lang="en-CN" sz="2400" b="0" i="0" spc="3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0D5FEF1-C748-3047-8F62-1E7E1959FD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5889" y="5297729"/>
            <a:ext cx="1160221" cy="11602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84D3E4-DBAD-B54E-A1EE-D1C10C5A20BE}"/>
              </a:ext>
            </a:extLst>
          </p:cNvPr>
          <p:cNvSpPr txBox="1"/>
          <p:nvPr userDrawn="1"/>
        </p:nvSpPr>
        <p:spPr>
          <a:xfrm>
            <a:off x="5472112" y="503227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spc="3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扫码了解更多</a:t>
            </a:r>
          </a:p>
        </p:txBody>
      </p:sp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3" r:id="rId2"/>
    <p:sldLayoutId id="2147483930" r:id="rId3"/>
    <p:sldLayoutId id="2147483891" r:id="rId4"/>
    <p:sldLayoutId id="214748392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5607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PingFang SC</vt:lpstr>
      <vt:lpstr>PingFang SC Medium</vt:lpstr>
      <vt:lpstr>Arial</vt:lpstr>
      <vt:lpstr>Calibri</vt:lpstr>
      <vt:lpstr>Cambria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227</cp:revision>
  <dcterms:created xsi:type="dcterms:W3CDTF">2020-05-07T05:46:50Z</dcterms:created>
  <dcterms:modified xsi:type="dcterms:W3CDTF">2021-11-17T03:31:44Z</dcterms:modified>
</cp:coreProperties>
</file>