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F2"/>
    <a:srgbClr val="D8C5B8"/>
    <a:srgbClr val="4B0707"/>
    <a:srgbClr val="A78078"/>
    <a:srgbClr val="C22D28"/>
    <a:srgbClr val="EA473E"/>
    <a:srgbClr val="F36F4F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2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FB182CF-DBA7-DC42-B0E5-2B91ECD02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482" y="561089"/>
            <a:ext cx="6390523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2"/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643768C-F38B-604D-A5EA-72AD156310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482" y="2778042"/>
            <a:ext cx="6390523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D462D-EB85-9C4A-9216-8C15300193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8743" y="5396911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7A502-23C5-6448-9ED7-B73175C326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3654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FB9F31-7738-FD43-A12F-0A6BD179C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09340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340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23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3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3161DD5-B711-3943-9B6B-17ADD13811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19134" y="1769782"/>
            <a:ext cx="2116866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altLang="zh-CN" dirty="0"/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4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20CD529-CF25-D948-A3F5-05E037D44B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0" y="1769782"/>
            <a:ext cx="3555552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变位</a:t>
            </a:r>
            <a:endParaRPr lang="en-US" altLang="zh-CN" dirty="0"/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3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52C56F-5514-9C43-BD77-EB8DBCADF1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086684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6685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57E3054-BB51-7B46-858F-56B89BB1DE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5718" y="2569092"/>
            <a:ext cx="5354663" cy="522449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8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过去分词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6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683307-6E02-4B4C-8098-E28320F04E6D}"/>
              </a:ext>
            </a:extLst>
          </p:cNvPr>
          <p:cNvGrpSpPr/>
          <p:nvPr userDrawn="1"/>
        </p:nvGrpSpPr>
        <p:grpSpPr>
          <a:xfrm>
            <a:off x="3539889" y="514350"/>
            <a:ext cx="5567771" cy="4050196"/>
            <a:chOff x="3068402" y="711433"/>
            <a:chExt cx="6640928" cy="483084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7E057600-2A50-9D43-9502-38DDC34EA998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72FD5540-30F8-E14E-8905-4F376B9AE457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27883E4-0F48-E143-BF5A-17DC317E42C5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07882752-ED06-1A4A-A7D4-0F0082CC4BC4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6D00C94-3720-B54E-8A82-E3E5B825D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20884D-F760-E94B-B126-914E4B3476A6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E031AB-DFE0-EA43-A38A-509391D6E624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西班牙语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B57237F-5451-DD49-ABA8-3979D9BE6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89" y="5297729"/>
            <a:ext cx="1160221" cy="11602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05EF54-6800-4548-A402-A4C703BA3187}"/>
              </a:ext>
            </a:extLst>
          </p:cNvPr>
          <p:cNvSpPr txBox="1"/>
          <p:nvPr userDrawn="1"/>
        </p:nvSpPr>
        <p:spPr>
          <a:xfrm>
            <a:off x="5472112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8BA94482-13DE-D041-8FB8-330E52E441DD}"/>
              </a:ext>
            </a:extLst>
          </p:cNvPr>
          <p:cNvSpPr/>
          <p:nvPr userDrawn="1"/>
        </p:nvSpPr>
        <p:spPr>
          <a:xfrm>
            <a:off x="5972300" y="1299547"/>
            <a:ext cx="3810000" cy="2820299"/>
          </a:xfrm>
          <a:prstGeom prst="diamond">
            <a:avLst/>
          </a:prstGeom>
          <a:solidFill>
            <a:schemeClr val="accent1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6EE0080-FB53-464F-81ED-830B3F98AC6B}"/>
              </a:ext>
            </a:extLst>
          </p:cNvPr>
          <p:cNvSpPr/>
          <p:nvPr userDrawn="1"/>
        </p:nvSpPr>
        <p:spPr>
          <a:xfrm>
            <a:off x="2162300" y="1299547"/>
            <a:ext cx="3810000" cy="2820299"/>
          </a:xfrm>
          <a:prstGeom prst="diamond">
            <a:avLst/>
          </a:prstGeom>
          <a:solidFill>
            <a:schemeClr val="accent1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C212A33-C229-E949-B045-B6FC28FC9FA5}"/>
              </a:ext>
            </a:extLst>
          </p:cNvPr>
          <p:cNvSpPr/>
          <p:nvPr userDrawn="1"/>
        </p:nvSpPr>
        <p:spPr>
          <a:xfrm>
            <a:off x="4067300" y="2709697"/>
            <a:ext cx="3810000" cy="2820299"/>
          </a:xfrm>
          <a:prstGeom prst="diamond">
            <a:avLst/>
          </a:prstGeom>
          <a:solidFill>
            <a:schemeClr val="accent1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6737" y="215982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6737" y="2726287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+mj-lt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37129" y="217641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7129" y="2732859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+mj-lt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129" y="3664435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2129" y="4220851"/>
            <a:ext cx="2280342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+mj-lt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j-lt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19AB7E-54C4-854C-A5F7-9B7F059E53D9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rgbClr val="FFF9F2">
              <a:alpha val="34000"/>
            </a:srgbClr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ACDE34F-A926-7C46-8CD3-D08D3771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6DBEF99-58D2-B241-AB29-A9991423A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D85FEA-0C33-0846-BE42-05E2A68249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3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624FC-632E-114D-B2D8-8CAD7A174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795BBC-FA85-2F43-A4BA-35095ED4FFA6}"/>
              </a:ext>
            </a:extLst>
          </p:cNvPr>
          <p:cNvSpPr/>
          <p:nvPr userDrawn="1"/>
        </p:nvSpPr>
        <p:spPr>
          <a:xfrm>
            <a:off x="5086682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6195C2-B70E-D143-93DF-053ADF38A8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6683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B8184FE-4782-8443-8E96-ACED27D35D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9DA0845-C6CD-F448-9770-7A05C213D1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7385E8-C700-6C4E-A64C-02A617DB2414}"/>
              </a:ext>
            </a:extLst>
          </p:cNvPr>
          <p:cNvSpPr/>
          <p:nvPr userDrawn="1"/>
        </p:nvSpPr>
        <p:spPr>
          <a:xfrm>
            <a:off x="6435719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accent1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accent1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26391F3-008B-A045-8A12-B6CC999E2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719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2080602-3DC5-AE4C-8E61-FAD406A6AB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5719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F5056E3E-5D70-C949-AB37-33F554A0CD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B002708-D7C7-5B48-BC54-6C03AB96CF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AF87275-3C2F-874B-A5C8-871F144E0D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81A458B-32F0-D640-950D-2BD68F3C89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45DE64C-195D-6843-8A2B-3D2D00F8CB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D46A7EF-6495-864B-B841-09FDACA46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142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D42B5C4-D57B-AF40-928E-AF46D2676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065376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5377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02609"/>
            <a:ext cx="5734976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01103"/>
            <a:ext cx="5734976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A34FDB-9B63-9048-8620-B4AF6D1E76CF}"/>
              </a:ext>
            </a:extLst>
          </p:cNvPr>
          <p:cNvCxnSpPr>
            <a:cxnSpLocks/>
          </p:cNvCxnSpPr>
          <p:nvPr userDrawn="1"/>
        </p:nvCxnSpPr>
        <p:spPr>
          <a:xfrm>
            <a:off x="6457026" y="3327402"/>
            <a:ext cx="507773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E4D393-1039-A44A-A82F-105E538741F6}"/>
              </a:ext>
            </a:extLst>
          </p:cNvPr>
          <p:cNvSpPr txBox="1"/>
          <p:nvPr userDrawn="1"/>
        </p:nvSpPr>
        <p:spPr>
          <a:xfrm>
            <a:off x="6457026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D3B372D1-0256-AF4D-AE53-924331F041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2769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E50E2377-D6D4-764F-852E-56AD9C93F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2768" y="1475332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D2B5493-3394-6042-96D1-3B5154FB1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2769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30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type</a:t>
            </a:r>
            <a:endParaRPr lang="en-CN"/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27EE8AD3-6BCC-F64E-A3FC-B29490C6A4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2768" y="2219915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6C436A-19B1-0A43-907F-48F7ECFD6987}"/>
              </a:ext>
            </a:extLst>
          </p:cNvPr>
          <p:cNvSpPr txBox="1"/>
          <p:nvPr userDrawn="1"/>
        </p:nvSpPr>
        <p:spPr>
          <a:xfrm>
            <a:off x="6457026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D4694B84-A4F0-FA4E-B2B7-43E092242D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2769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D076D7B8-28CD-684A-8CEC-45768CBCA2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42768" y="365682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4AACBF2-579C-A547-B607-FCBDA1CDE2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62769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type</a:t>
            </a:r>
            <a:endParaRPr lang="en-CN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828BDA2C-47DA-7C4B-B7F6-76E0D7F106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2768" y="438834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327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45C2E1-4007-2247-B990-1DC519125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107256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07257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25029"/>
            <a:ext cx="5776856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23523"/>
            <a:ext cx="5776856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CE331-0E59-794F-9B73-5B3FB2D12ACC}"/>
              </a:ext>
            </a:extLst>
          </p:cNvPr>
          <p:cNvCxnSpPr>
            <a:cxnSpLocks/>
          </p:cNvCxnSpPr>
          <p:nvPr userDrawn="1"/>
        </p:nvCxnSpPr>
        <p:spPr>
          <a:xfrm>
            <a:off x="6416531" y="3429000"/>
            <a:ext cx="561844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4081-A6A4-E249-89AC-1D475689E9A2}"/>
              </a:ext>
            </a:extLst>
          </p:cNvPr>
          <p:cNvSpPr txBox="1"/>
          <p:nvPr userDrawn="1"/>
        </p:nvSpPr>
        <p:spPr>
          <a:xfrm>
            <a:off x="6956334" y="1246613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A876A-452F-814A-B79A-F75F554180BA}"/>
              </a:ext>
            </a:extLst>
          </p:cNvPr>
          <p:cNvSpPr txBox="1"/>
          <p:nvPr userDrawn="1"/>
        </p:nvSpPr>
        <p:spPr>
          <a:xfrm>
            <a:off x="6456272" y="1903837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9001520-17AB-2342-B0D7-1E2B3B0432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68856" y="1757199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F91AF-DD8B-4C4F-AB73-4F01DE3D049E}"/>
              </a:ext>
            </a:extLst>
          </p:cNvPr>
          <p:cNvSpPr txBox="1"/>
          <p:nvPr userDrawn="1"/>
        </p:nvSpPr>
        <p:spPr>
          <a:xfrm>
            <a:off x="6456272" y="2618213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BA9FE5E-3A5A-3742-BC57-CD7F5014A8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8856" y="2471575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F852B-B669-7F4F-A9F5-E376299A9C2E}"/>
              </a:ext>
            </a:extLst>
          </p:cNvPr>
          <p:cNvSpPr txBox="1"/>
          <p:nvPr userDrawn="1"/>
        </p:nvSpPr>
        <p:spPr>
          <a:xfrm>
            <a:off x="6456272" y="383265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1B55093-E789-8449-B982-163947BD2A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8856" y="3686012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E1BAB-7EBB-1C49-A6FB-34751B875181}"/>
              </a:ext>
            </a:extLst>
          </p:cNvPr>
          <p:cNvSpPr txBox="1"/>
          <p:nvPr userDrawn="1"/>
        </p:nvSpPr>
        <p:spPr>
          <a:xfrm>
            <a:off x="6456272" y="454702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CD0874D-5EE3-CB46-A476-206050058D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8856" y="4400388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A2A4-9A57-0942-AEA5-069945517F14}"/>
              </a:ext>
            </a:extLst>
          </p:cNvPr>
          <p:cNvSpPr txBox="1"/>
          <p:nvPr userDrawn="1"/>
        </p:nvSpPr>
        <p:spPr>
          <a:xfrm>
            <a:off x="6956334" y="5204251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6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306BB2-FD00-C24D-8440-A70DA80FC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086684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6685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2502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2352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4A289-3906-5E4A-8FD7-A98EBD067792}"/>
              </a:ext>
            </a:extLst>
          </p:cNvPr>
          <p:cNvSpPr txBox="1"/>
          <p:nvPr userDrawn="1"/>
        </p:nvSpPr>
        <p:spPr>
          <a:xfrm>
            <a:off x="6435718" y="260976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4855CA8-B2D9-7C42-B749-8D290ED149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301" y="2463122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10EB0-4627-5A40-86AF-16095E47588C}"/>
              </a:ext>
            </a:extLst>
          </p:cNvPr>
          <p:cNvSpPr txBox="1"/>
          <p:nvPr userDrawn="1"/>
        </p:nvSpPr>
        <p:spPr>
          <a:xfrm>
            <a:off x="6435718" y="332413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chemeClr val="accent6">
                  <a:lumMod val="40000"/>
                  <a:lumOff val="60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DC653DE-0E49-1B45-87AC-3E6593EAFB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8301" y="3177498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E2828F-4CAF-D04E-A482-FF7541523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3868"/>
            <a:ext cx="12192001" cy="685800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110905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0906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21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21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221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8949B-6646-C944-88DD-4397EA726AEF}"/>
              </a:ext>
            </a:extLst>
          </p:cNvPr>
          <p:cNvSpPr txBox="1"/>
          <p:nvPr userDrawn="1"/>
        </p:nvSpPr>
        <p:spPr>
          <a:xfrm>
            <a:off x="6818466" y="1027480"/>
            <a:ext cx="33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200" b="1" i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Roboto" pitchFamily="2" charset="0"/>
              </a:rPr>
              <a:t>yo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6BF1ED9F-A6FE-124C-9E0A-DDBCF2D42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79045" y="76997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050222-FE2D-4349-8883-E77284C17761}"/>
              </a:ext>
            </a:extLst>
          </p:cNvPr>
          <p:cNvSpPr txBox="1"/>
          <p:nvPr userDrawn="1"/>
        </p:nvSpPr>
        <p:spPr>
          <a:xfrm>
            <a:off x="6832829" y="1824315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tú</a:t>
            </a:r>
            <a:endParaRPr lang="en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3EDA47DF-8576-E045-AD46-39DD9A715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9045" y="1566814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AAED3-7285-A74A-82DD-1944933A2CAB}"/>
              </a:ext>
            </a:extLst>
          </p:cNvPr>
          <p:cNvSpPr txBox="1"/>
          <p:nvPr userDrawn="1"/>
        </p:nvSpPr>
        <p:spPr>
          <a:xfrm>
            <a:off x="6618412" y="2487822"/>
            <a:ext cx="53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él</a:t>
            </a:r>
            <a:endParaRPr lang="en-US" sz="1200" b="1" i="0" kern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ella</a:t>
            </a:r>
            <a:endParaRPr lang="en-US" sz="1200" b="1" i="0" kern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usted</a:t>
            </a:r>
            <a:endParaRPr lang="en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B7C725E-EE63-264E-A38B-F237622B8E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9045" y="2363648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4DAEF5-1662-274F-847F-DBDDDD46FCA8}"/>
              </a:ext>
            </a:extLst>
          </p:cNvPr>
          <p:cNvSpPr txBox="1"/>
          <p:nvPr userDrawn="1"/>
        </p:nvSpPr>
        <p:spPr>
          <a:xfrm>
            <a:off x="6411497" y="3708043"/>
            <a:ext cx="7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Roboto" pitchFamily="2" charset="0"/>
                <a:cs typeface="Helvetica Neue" panose="02000503000000020004" pitchFamily="2" charset="0"/>
              </a:rPr>
              <a:t>nosotros</a:t>
            </a:r>
            <a:endParaRPr lang="en-CN" altLang="zh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CN" altLang="zh-CN" sz="1200" b="1" i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Roboto" pitchFamily="2" charset="0"/>
                <a:cs typeface="Helvetica Neue" panose="02000503000000020004" pitchFamily="2" charset="0"/>
              </a:rPr>
              <a:t>nosotras</a:t>
            </a:r>
            <a:endParaRPr lang="en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DE0D3562-7636-FD4A-8FB3-BDA5B95846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9045" y="3450542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13772-0B6E-4142-952B-BD7E2C26459C}"/>
              </a:ext>
            </a:extLst>
          </p:cNvPr>
          <p:cNvSpPr txBox="1"/>
          <p:nvPr userDrawn="1"/>
        </p:nvSpPr>
        <p:spPr>
          <a:xfrm>
            <a:off x="6424128" y="4412544"/>
            <a:ext cx="73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v</a:t>
            </a:r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osotros</a:t>
            </a:r>
            <a:endParaRPr lang="en-US" sz="1200" b="1" i="0" kern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vosotras</a:t>
            </a:r>
            <a:endParaRPr lang="en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33C945EE-CF20-DB4E-ACA4-5CF60B6C7D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79045" y="4247376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203A0-6E75-1141-9676-14B8225FDF39}"/>
              </a:ext>
            </a:extLst>
          </p:cNvPr>
          <p:cNvSpPr txBox="1"/>
          <p:nvPr userDrawn="1"/>
        </p:nvSpPr>
        <p:spPr>
          <a:xfrm>
            <a:off x="6480553" y="5148364"/>
            <a:ext cx="67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ellos</a:t>
            </a:r>
            <a:endParaRPr lang="en-US" sz="1200" b="1" i="0" kern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ellas</a:t>
            </a:r>
            <a:endParaRPr lang="en-US" sz="1200" b="1" i="0" kern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lt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1" i="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j-lt"/>
                <a:ea typeface="Roboto" pitchFamily="2" charset="0"/>
                <a:cs typeface="Helvetica Neue" panose="02000503000000020004" pitchFamily="2" charset="0"/>
              </a:rPr>
              <a:t>ustedes</a:t>
            </a:r>
            <a:endParaRPr lang="en-CN" sz="1200" b="1" i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2D1D0316-95FE-7F42-AEFA-76D9E3B7D6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79045" y="508339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BF34FC3-6878-DA40-A937-0D9D185CD0CE}"/>
              </a:ext>
            </a:extLst>
          </p:cNvPr>
          <p:cNvSpPr/>
          <p:nvPr userDrawn="1"/>
        </p:nvSpPr>
        <p:spPr>
          <a:xfrm>
            <a:off x="2536563" y="5660182"/>
            <a:ext cx="3243942" cy="726888"/>
          </a:xfrm>
          <a:prstGeom prst="roundRect">
            <a:avLst>
              <a:gd name="adj" fmla="val 4877"/>
            </a:avLst>
          </a:prstGeom>
          <a:solidFill>
            <a:schemeClr val="accent6">
              <a:lumMod val="40000"/>
              <a:lumOff val="6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1BB438DF-30BA-3F4A-A349-4549580D25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86869" y="5777836"/>
            <a:ext cx="3161338" cy="227948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576FB3D7-49A4-774B-8506-38F41AFC77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86870" y="6049065"/>
            <a:ext cx="3161338" cy="22794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人称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25" r:id="rId2"/>
    <p:sldLayoutId id="2147483857" r:id="rId3"/>
    <p:sldLayoutId id="2147483930" r:id="rId4"/>
    <p:sldLayoutId id="2147483931" r:id="rId5"/>
    <p:sldLayoutId id="2147483918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891" r:id="rId12"/>
    <p:sldLayoutId id="2147483928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5748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PingFang SC</vt:lpstr>
      <vt:lpstr>PingFang SC Light</vt:lpstr>
      <vt:lpstr>PingFang SC Medium</vt:lpstr>
      <vt:lpstr>Arial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212</cp:revision>
  <dcterms:created xsi:type="dcterms:W3CDTF">2020-05-07T05:46:50Z</dcterms:created>
  <dcterms:modified xsi:type="dcterms:W3CDTF">2021-11-17T03:31:56Z</dcterms:modified>
</cp:coreProperties>
</file>