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2"/>
  </p:notes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416F"/>
    <a:srgbClr val="181B5E"/>
    <a:srgbClr val="EFF2F9"/>
    <a:srgbClr val="22274F"/>
    <a:srgbClr val="050818"/>
    <a:srgbClr val="EA473E"/>
    <a:srgbClr val="4B0707"/>
    <a:srgbClr val="FFF9F2"/>
    <a:srgbClr val="A78078"/>
    <a:srgbClr val="F36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09"/>
    <p:restoredTop sz="96259"/>
  </p:normalViewPr>
  <p:slideViewPr>
    <p:cSldViewPr snapToObjects="1">
      <p:cViewPr varScale="1">
        <p:scale>
          <a:sx n="123" d="100"/>
          <a:sy n="123" d="100"/>
        </p:scale>
        <p:origin x="1128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96" d="100"/>
          <a:sy n="96" d="100"/>
        </p:scale>
        <p:origin x="248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27307-2D32-1C49-A664-3E09AADAF8D1}" type="datetimeFigureOut">
              <a:rPr lang="en-CN" smtClean="0"/>
              <a:t>2021/11/12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F33B1-1BB7-4C4E-9A2D-DE0B4408F11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32845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for chines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E27359-F467-9E41-BBFC-9A3D2EE87D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4106"/>
          </a:xfrm>
          <a:prstGeom prst="rect">
            <a:avLst/>
          </a:prstGeom>
        </p:spPr>
      </p:pic>
      <p:sp>
        <p:nvSpPr>
          <p:cNvPr id="91" name="Text Placeholder 6">
            <a:extLst>
              <a:ext uri="{FF2B5EF4-FFF2-40B4-BE49-F238E27FC236}">
                <a16:creationId xmlns:a16="http://schemas.microsoft.com/office/drawing/2014/main" id="{24C3FF9E-7065-F74E-BBE4-40BDC1CA7B1F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74551" y="685760"/>
            <a:ext cx="7409681" cy="2143125"/>
          </a:xfrm>
          <a:prstGeom prst="rect">
            <a:avLst/>
          </a:prstGeom>
        </p:spPr>
        <p:txBody>
          <a:bodyPr vert="horz" anchor="b"/>
          <a:lstStyle>
            <a:lvl1pPr marL="0" indent="0" algn="l">
              <a:buNone/>
              <a:defRPr sz="6400" b="0" i="0">
                <a:solidFill>
                  <a:schemeClr val="accent3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 Medium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dirty="0"/>
              <a:t>Presentation</a:t>
            </a:r>
            <a:r>
              <a:rPr lang="zh-CN" altLang="en-US" dirty="0"/>
              <a:t> </a:t>
            </a:r>
            <a:r>
              <a:rPr lang="en-US" altLang="zh-CN" dirty="0"/>
              <a:t>Title</a:t>
            </a:r>
            <a:endParaRPr lang="en-US" dirty="0"/>
          </a:p>
        </p:txBody>
      </p:sp>
      <p:sp>
        <p:nvSpPr>
          <p:cNvPr id="92" name="Text Placeholder 6">
            <a:extLst>
              <a:ext uri="{FF2B5EF4-FFF2-40B4-BE49-F238E27FC236}">
                <a16:creationId xmlns:a16="http://schemas.microsoft.com/office/drawing/2014/main" id="{F5CDB6B1-91C8-6B40-BBBD-7C6446BC9D7C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774551" y="3335551"/>
            <a:ext cx="7409681" cy="1131008"/>
          </a:xfrm>
          <a:prstGeom prst="rect">
            <a:avLst/>
          </a:prstGeom>
        </p:spPr>
        <p:txBody>
          <a:bodyPr vert="horz" anchor="t"/>
          <a:lstStyle>
            <a:lvl1pPr marL="0" indent="0" algn="l">
              <a:buNone/>
              <a:defRPr sz="3600" b="0" i="0" spc="300">
                <a:solidFill>
                  <a:schemeClr val="accent3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dirty="0"/>
              <a:t>Presentation</a:t>
            </a:r>
            <a:r>
              <a:rPr lang="zh-CN" altLang="en-US" dirty="0"/>
              <a:t> </a:t>
            </a:r>
            <a:r>
              <a:rPr lang="en-US" altLang="zh-CN" dirty="0"/>
              <a:t>Subtitle</a:t>
            </a:r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AD5B537-5D39-554B-A1F8-4FCE13B53844}"/>
              </a:ext>
            </a:extLst>
          </p:cNvPr>
          <p:cNvSpPr/>
          <p:nvPr userDrawn="1"/>
        </p:nvSpPr>
        <p:spPr>
          <a:xfrm>
            <a:off x="882157" y="3055651"/>
            <a:ext cx="1080000" cy="72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C619579-9367-324E-AF98-EEE7E28A99B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336360" y="1831761"/>
            <a:ext cx="1238024" cy="123802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1807514-6996-DF4B-8E3D-F265E41947D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74551" y="5611950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83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for english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E27359-F467-9E41-BBFC-9A3D2EE87D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4106"/>
          </a:xfrm>
          <a:prstGeom prst="rect">
            <a:avLst/>
          </a:prstGeom>
        </p:spPr>
      </p:pic>
      <p:sp>
        <p:nvSpPr>
          <p:cNvPr id="91" name="Text Placeholder 6">
            <a:extLst>
              <a:ext uri="{FF2B5EF4-FFF2-40B4-BE49-F238E27FC236}">
                <a16:creationId xmlns:a16="http://schemas.microsoft.com/office/drawing/2014/main" id="{24C3FF9E-7065-F74E-BBE4-40BDC1CA7B1F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74551" y="685760"/>
            <a:ext cx="7409681" cy="2143125"/>
          </a:xfrm>
          <a:prstGeom prst="rect">
            <a:avLst/>
          </a:prstGeom>
        </p:spPr>
        <p:txBody>
          <a:bodyPr vert="horz" anchor="b"/>
          <a:lstStyle>
            <a:lvl1pPr marL="0" indent="0" algn="l">
              <a:buNone/>
              <a:defRPr sz="40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  <a:cs typeface="Helvetica Neue Medium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dirty="0"/>
              <a:t>Presentation</a:t>
            </a:r>
            <a:r>
              <a:rPr lang="zh-CN" altLang="en-US" dirty="0"/>
              <a:t> </a:t>
            </a:r>
            <a:r>
              <a:rPr lang="en-US" altLang="zh-CN" dirty="0"/>
              <a:t>Title</a:t>
            </a:r>
            <a:endParaRPr lang="en-US" dirty="0"/>
          </a:p>
        </p:txBody>
      </p:sp>
      <p:sp>
        <p:nvSpPr>
          <p:cNvPr id="92" name="Text Placeholder 6">
            <a:extLst>
              <a:ext uri="{FF2B5EF4-FFF2-40B4-BE49-F238E27FC236}">
                <a16:creationId xmlns:a16="http://schemas.microsoft.com/office/drawing/2014/main" id="{F5CDB6B1-91C8-6B40-BBBD-7C6446BC9D7C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774551" y="3335551"/>
            <a:ext cx="7409681" cy="1131008"/>
          </a:xfrm>
          <a:prstGeom prst="rect">
            <a:avLst/>
          </a:prstGeom>
        </p:spPr>
        <p:txBody>
          <a:bodyPr vert="horz" anchor="t"/>
          <a:lstStyle>
            <a:lvl1pPr marL="0" indent="0" algn="l">
              <a:buNone/>
              <a:defRPr sz="2400" b="0" i="0" spc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dirty="0"/>
              <a:t>Presentation</a:t>
            </a:r>
            <a:r>
              <a:rPr lang="zh-CN" altLang="en-US" dirty="0"/>
              <a:t> </a:t>
            </a:r>
            <a:r>
              <a:rPr lang="en-US" altLang="zh-CN" dirty="0"/>
              <a:t>Subtitle</a:t>
            </a:r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AD5B537-5D39-554B-A1F8-4FCE13B53844}"/>
              </a:ext>
            </a:extLst>
          </p:cNvPr>
          <p:cNvSpPr/>
          <p:nvPr userDrawn="1"/>
        </p:nvSpPr>
        <p:spPr>
          <a:xfrm>
            <a:off x="882157" y="3055651"/>
            <a:ext cx="1080000" cy="72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C619579-9367-324E-AF98-EEE7E28A99B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336360" y="1831761"/>
            <a:ext cx="1238024" cy="123802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1807514-6996-DF4B-8E3D-F265E41947D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74551" y="5611950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213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11D472-279B-5B42-AD8F-D6EF9792DB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-1"/>
            <a:ext cx="12221224" cy="6870535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44CB2D2-1349-044E-BF7D-04C1A511EA21}"/>
              </a:ext>
            </a:extLst>
          </p:cNvPr>
          <p:cNvSpPr/>
          <p:nvPr userDrawn="1"/>
        </p:nvSpPr>
        <p:spPr>
          <a:xfrm>
            <a:off x="749272" y="548680"/>
            <a:ext cx="10747327" cy="1420811"/>
          </a:xfrm>
          <a:prstGeom prst="roundRect">
            <a:avLst>
              <a:gd name="adj" fmla="val 4715"/>
            </a:avLst>
          </a:prstGeom>
          <a:solidFill>
            <a:schemeClr val="tx2">
              <a:lumMod val="10000"/>
              <a:lumOff val="9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61D14A8-0CB5-D74C-9A5A-24438CF4D5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416" y="636298"/>
            <a:ext cx="10584606" cy="72062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sz="1800" b="0" i="0" kern="1200" dirty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JP" altLang="zh-CN" dirty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rPr>
              <a:t>Sentence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6" name="Text Placeholder 13">
            <a:extLst>
              <a:ext uri="{FF2B5EF4-FFF2-40B4-BE49-F238E27FC236}">
                <a16:creationId xmlns:a16="http://schemas.microsoft.com/office/drawing/2014/main" id="{FAE91C45-7C61-ED46-AACD-4CFBFB90FD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9416" y="1444542"/>
            <a:ext cx="10584606" cy="41275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6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US" dirty="0"/>
              <a:t>翻译</a:t>
            </a:r>
            <a:endParaRPr lang="en-JP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43F3C31-DE32-C94A-A533-2610220B6296}"/>
              </a:ext>
            </a:extLst>
          </p:cNvPr>
          <p:cNvSpPr/>
          <p:nvPr userDrawn="1"/>
        </p:nvSpPr>
        <p:spPr>
          <a:xfrm>
            <a:off x="839415" y="2145394"/>
            <a:ext cx="10584605" cy="36933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//</a:t>
            </a:r>
            <a:r>
              <a:rPr lang="zh-CN" altLang="en-US" sz="12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句型结构</a:t>
            </a:r>
            <a:endParaRPr lang="en-JP" sz="1200" b="1" dirty="0">
              <a:solidFill>
                <a:schemeClr val="tx2">
                  <a:lumMod val="50000"/>
                  <a:lumOff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A8DDFD-7111-1447-BF47-96AF9129ABCF}"/>
              </a:ext>
            </a:extLst>
          </p:cNvPr>
          <p:cNvCxnSpPr>
            <a:cxnSpLocks/>
          </p:cNvCxnSpPr>
          <p:nvPr userDrawn="1"/>
        </p:nvCxnSpPr>
        <p:spPr>
          <a:xfrm>
            <a:off x="767408" y="2514726"/>
            <a:ext cx="1065661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D6384967-E7EB-404A-8CAE-C84A22FDC90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9416" y="2664853"/>
            <a:ext cx="10584605" cy="7641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b="1" i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Roboto Medium" pitchFamily="2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JP" altLang="zh-CN" dirty="0"/>
              <a:t>Structure</a:t>
            </a:r>
            <a:endParaRPr lang="en-JP" dirty="0"/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42F143DB-5BE6-8443-B315-8DF02F0E63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9416" y="3457988"/>
            <a:ext cx="10584605" cy="2598120"/>
          </a:xfrm>
          <a:prstGeom prst="rect">
            <a:avLst/>
          </a:prstGeom>
        </p:spPr>
        <p:txBody>
          <a:bodyPr anchor="t"/>
          <a:lstStyle>
            <a:lvl1pPr marL="285750" indent="-285750" algn="l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400" b="0" i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PingFang SC Light" panose="020B0300000000000000" pitchFamily="34" charset="-122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zh-CN" dirty="0"/>
              <a:t>Phrase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translation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4025731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tai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11D472-279B-5B42-AD8F-D6EF9792DB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-1"/>
            <a:ext cx="12221224" cy="6870535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44CB2D2-1349-044E-BF7D-04C1A511EA21}"/>
              </a:ext>
            </a:extLst>
          </p:cNvPr>
          <p:cNvSpPr/>
          <p:nvPr userDrawn="1"/>
        </p:nvSpPr>
        <p:spPr>
          <a:xfrm>
            <a:off x="749272" y="548680"/>
            <a:ext cx="10747327" cy="1420811"/>
          </a:xfrm>
          <a:prstGeom prst="roundRect">
            <a:avLst>
              <a:gd name="adj" fmla="val 4715"/>
            </a:avLst>
          </a:prstGeom>
          <a:solidFill>
            <a:schemeClr val="tx2">
              <a:lumMod val="10000"/>
              <a:lumOff val="9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61D14A8-0CB5-D74C-9A5A-24438CF4D5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416" y="636298"/>
            <a:ext cx="10584606" cy="72062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sz="1800" b="0" i="0" kern="1200" dirty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JP" altLang="zh-CN" dirty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rPr>
              <a:t>Sentence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6" name="Text Placeholder 13">
            <a:extLst>
              <a:ext uri="{FF2B5EF4-FFF2-40B4-BE49-F238E27FC236}">
                <a16:creationId xmlns:a16="http://schemas.microsoft.com/office/drawing/2014/main" id="{FAE91C45-7C61-ED46-AACD-4CFBFB90FD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9416" y="1444542"/>
            <a:ext cx="10584606" cy="41275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6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US" dirty="0"/>
              <a:t>翻译</a:t>
            </a:r>
            <a:endParaRPr lang="en-JP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43F3C31-DE32-C94A-A533-2610220B6296}"/>
              </a:ext>
            </a:extLst>
          </p:cNvPr>
          <p:cNvSpPr/>
          <p:nvPr userDrawn="1"/>
        </p:nvSpPr>
        <p:spPr>
          <a:xfrm>
            <a:off x="839415" y="2145394"/>
            <a:ext cx="10584605" cy="36933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//</a:t>
            </a:r>
            <a:r>
              <a:rPr lang="zh-CN" altLang="en-US" sz="12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知识点描述</a:t>
            </a:r>
            <a:endParaRPr lang="en-JP" sz="1200" b="1" dirty="0">
              <a:solidFill>
                <a:schemeClr val="tx2">
                  <a:lumMod val="50000"/>
                  <a:lumOff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A8DDFD-7111-1447-BF47-96AF9129ABCF}"/>
              </a:ext>
            </a:extLst>
          </p:cNvPr>
          <p:cNvCxnSpPr>
            <a:cxnSpLocks/>
          </p:cNvCxnSpPr>
          <p:nvPr userDrawn="1"/>
        </p:nvCxnSpPr>
        <p:spPr>
          <a:xfrm>
            <a:off x="767408" y="2514726"/>
            <a:ext cx="1065661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537A406-7916-D248-B611-7F121968F59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6763" y="2636917"/>
            <a:ext cx="10656887" cy="3671808"/>
          </a:xfrm>
          <a:prstGeom prst="rect">
            <a:avLst/>
          </a:prstGeom>
        </p:spPr>
        <p:txBody>
          <a:bodyPr/>
          <a:lstStyle>
            <a:lvl1pPr marL="306000" indent="-30600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40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3291261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11D472-279B-5B42-AD8F-D6EF9792DB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-1"/>
            <a:ext cx="12221224" cy="687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605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2D29A84-597E-9044-A9AC-C1A3F512A8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12198927" cy="68580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B09844E1-DDCC-2F4A-9F36-3DBE5642B30F}"/>
              </a:ext>
            </a:extLst>
          </p:cNvPr>
          <p:cNvSpPr txBox="1"/>
          <p:nvPr userDrawn="1"/>
        </p:nvSpPr>
        <p:spPr>
          <a:xfrm>
            <a:off x="3661954" y="3316395"/>
            <a:ext cx="4868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0" i="0" spc="300" dirty="0">
                <a:solidFill>
                  <a:schemeClr val="accent3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歧舌</a:t>
            </a:r>
            <a:r>
              <a:rPr lang="en-US" altLang="zh-CN" sz="2800" b="0" i="0" spc="300" dirty="0">
                <a:solidFill>
                  <a:schemeClr val="accent3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AI</a:t>
            </a:r>
            <a:r>
              <a:rPr lang="zh-CN" altLang="en-US" sz="2800" b="0" i="0" spc="300" dirty="0">
                <a:solidFill>
                  <a:schemeClr val="accent3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备课助教</a:t>
            </a:r>
            <a:endParaRPr lang="en-CN" sz="2800" b="0" i="0" spc="300" dirty="0">
              <a:solidFill>
                <a:schemeClr val="accent3">
                  <a:lumMod val="7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F62947-62CC-8544-8364-BB6A7925BE22}"/>
              </a:ext>
            </a:extLst>
          </p:cNvPr>
          <p:cNvSpPr txBox="1"/>
          <p:nvPr userDrawn="1"/>
        </p:nvSpPr>
        <p:spPr>
          <a:xfrm>
            <a:off x="4695314" y="3855067"/>
            <a:ext cx="2801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spc="300" dirty="0">
                <a:solidFill>
                  <a:schemeClr val="accent3">
                    <a:lumMod val="75000"/>
                  </a:schemeClr>
                </a:solidFill>
                <a:latin typeface="PingFang SC Medium" panose="020B0400000000000000" pitchFamily="34" charset="-122"/>
                <a:ea typeface="PingFang SC Medium" panose="020B0400000000000000" pitchFamily="34" charset="-122"/>
              </a:rPr>
              <a:t>英语</a:t>
            </a:r>
            <a:endParaRPr lang="en-CN" sz="2400" b="0" i="0" spc="300" dirty="0">
              <a:solidFill>
                <a:schemeClr val="accent3">
                  <a:lumMod val="75000"/>
                </a:schemeClr>
              </a:solidFill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EA518E-9B5C-E84C-8590-28A28376CA1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476988" y="1990305"/>
            <a:ext cx="1238024" cy="12380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522076D-892E-C949-AF29-BADBF8022C9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646000" y="5611950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30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86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946" r:id="rId2"/>
    <p:sldLayoutId id="2147483948" r:id="rId3"/>
    <p:sldLayoutId id="2147483949" r:id="rId4"/>
    <p:sldLayoutId id="2147483931" r:id="rId5"/>
    <p:sldLayoutId id="2147483928" r:id="rId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theme/theme1.xml><?xml version="1.0" encoding="utf-8"?>
<a:theme xmlns:a="http://schemas.openxmlformats.org/drawingml/2006/main" name="Dividend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{6520AC73-05CB-1941-9BBB-86337A561347}tf10001123</Template>
  <TotalTime>20931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0" baseType="lpstr">
      <vt:lpstr>PingFang SC</vt:lpstr>
      <vt:lpstr>PingFang SC Light</vt:lpstr>
      <vt:lpstr>PingFang SC Medium</vt:lpstr>
      <vt:lpstr>Arial</vt:lpstr>
      <vt:lpstr>Calibri</vt:lpstr>
      <vt:lpstr>Gill Sans MT</vt:lpstr>
      <vt:lpstr>Helvetica Neue</vt:lpstr>
      <vt:lpstr>Roboto Medium</vt:lpstr>
      <vt:lpstr>Wingdings 2</vt:lpstr>
      <vt:lpstr>Dividend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Lyu Jingwei</cp:lastModifiedBy>
  <cp:revision>403</cp:revision>
  <dcterms:created xsi:type="dcterms:W3CDTF">2020-05-07T05:46:50Z</dcterms:created>
  <dcterms:modified xsi:type="dcterms:W3CDTF">2021-11-12T07:46:31Z</dcterms:modified>
</cp:coreProperties>
</file>