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416F"/>
    <a:srgbClr val="181B5E"/>
    <a:srgbClr val="EFF2F9"/>
    <a:srgbClr val="22274F"/>
    <a:srgbClr val="050818"/>
    <a:srgbClr val="EA473E"/>
    <a:srgbClr val="4B0707"/>
    <a:srgbClr val="FFF9F2"/>
    <a:srgbClr val="A78078"/>
    <a:srgbClr val="F36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8815"/>
    <p:restoredTop sz="96281"/>
  </p:normalViewPr>
  <p:slideViewPr>
    <p:cSldViewPr snapToObjects="1">
      <p:cViewPr varScale="1">
        <p:scale>
          <a:sx n="123" d="100"/>
          <a:sy n="123" d="100"/>
        </p:scale>
        <p:origin x="448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96" d="100"/>
          <a:sy n="96" d="100"/>
        </p:scale>
        <p:origin x="248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27307-2D32-1C49-A664-3E09AADAF8D1}" type="datetimeFigureOut">
              <a:rPr lang="en-CN" smtClean="0"/>
              <a:t>12/18/21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F33B1-1BB7-4C4E-9A2D-DE0B4408F11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32845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4816E88-0724-EA41-9172-85280ED011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2984" y="561089"/>
            <a:ext cx="6377112" cy="2143125"/>
          </a:xfrm>
          <a:prstGeom prst="rect">
            <a:avLst/>
          </a:prstGeom>
        </p:spPr>
        <p:txBody>
          <a:bodyPr vert="horz" anchor="b"/>
          <a:lstStyle>
            <a:lvl1pPr marL="0" indent="0" algn="ctr">
              <a:buNone/>
              <a:defRPr sz="4800" b="0" i="0" baseline="0">
                <a:solidFill>
                  <a:schemeClr val="accent1"/>
                </a:solidFill>
                <a:latin typeface="Cambria" panose="02040503050406030204" pitchFamily="18" charset="0"/>
                <a:ea typeface="PingFang SC" panose="020B0400000000000000" pitchFamily="34" charset="-122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F559B31-5219-7E41-A2AC-DE73A152A5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2984" y="2778042"/>
            <a:ext cx="6377112" cy="2143125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sz="2800" b="1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Subtitle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A4A940-7C8E-BF44-BBD1-EB49746DF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88343" y="5396911"/>
            <a:ext cx="900000" cy="9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5421CB-67D9-264F-8DD1-E581EA9109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64152" y="561089"/>
            <a:ext cx="4144864" cy="573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13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983D8BD-DD2B-424B-BA27-568EBE55A9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106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44CB2D2-1349-044E-BF7D-04C1A511EA21}"/>
              </a:ext>
            </a:extLst>
          </p:cNvPr>
          <p:cNvSpPr/>
          <p:nvPr userDrawn="1"/>
        </p:nvSpPr>
        <p:spPr>
          <a:xfrm>
            <a:off x="749272" y="548680"/>
            <a:ext cx="10747327" cy="1420811"/>
          </a:xfrm>
          <a:prstGeom prst="roundRect">
            <a:avLst>
              <a:gd name="adj" fmla="val 4715"/>
            </a:avLst>
          </a:prstGeom>
          <a:solidFill>
            <a:schemeClr val="bg1">
              <a:lumMod val="9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61D14A8-0CB5-D74C-9A5A-24438CF4D5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416" y="636298"/>
            <a:ext cx="10584606" cy="72062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1800" b="1" i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PingFang SC" panose="020B0400000000000000" pitchFamily="34" charset="-122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JP" altLang="zh-CN" dirty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rPr>
              <a:t>Sentence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FAE91C45-7C61-ED46-AACD-4CFBFB90FD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9416" y="1444542"/>
            <a:ext cx="10584606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6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PingFang SC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翻译</a:t>
            </a:r>
            <a:endParaRPr lang="en-JP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43F3C31-DE32-C94A-A533-2610220B6296}"/>
              </a:ext>
            </a:extLst>
          </p:cNvPr>
          <p:cNvSpPr/>
          <p:nvPr userDrawn="1"/>
        </p:nvSpPr>
        <p:spPr>
          <a:xfrm>
            <a:off x="749273" y="2145394"/>
            <a:ext cx="10674748" cy="36933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+mj-lt"/>
                <a:ea typeface="PingFang SC" panose="020B0400000000000000" pitchFamily="34" charset="-122"/>
              </a:rPr>
              <a:t>//</a:t>
            </a:r>
            <a:r>
              <a:rPr lang="zh-CN" altLang="en-US" sz="1600" b="1" dirty="0">
                <a:solidFill>
                  <a:schemeClr val="bg1">
                    <a:lumMod val="75000"/>
                  </a:schemeClr>
                </a:solidFill>
                <a:latin typeface="+mj-lt"/>
                <a:ea typeface="PingFang SC" panose="020B0400000000000000" pitchFamily="34" charset="-122"/>
              </a:rPr>
              <a:t> 句型结构</a:t>
            </a:r>
            <a:endParaRPr lang="en-JP" sz="1600" b="1" dirty="0">
              <a:solidFill>
                <a:schemeClr val="bg1">
                  <a:lumMod val="75000"/>
                </a:schemeClr>
              </a:solidFill>
              <a:latin typeface="+mj-lt"/>
              <a:ea typeface="PingFang SC" panose="020B0400000000000000" pitchFamily="34" charset="-122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A8DDFD-7111-1447-BF47-96AF9129ABCF}"/>
              </a:ext>
            </a:extLst>
          </p:cNvPr>
          <p:cNvCxnSpPr>
            <a:cxnSpLocks/>
          </p:cNvCxnSpPr>
          <p:nvPr userDrawn="1"/>
        </p:nvCxnSpPr>
        <p:spPr>
          <a:xfrm>
            <a:off x="767408" y="2514726"/>
            <a:ext cx="10656613" cy="0"/>
          </a:xfrm>
          <a:prstGeom prst="line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D6384967-E7EB-404A-8CAE-C84A22FDC9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9416" y="2664853"/>
            <a:ext cx="10584605" cy="7641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b="1" i="0" baseline="0">
                <a:solidFill>
                  <a:schemeClr val="accent1"/>
                </a:solidFill>
                <a:latin typeface="Calibri" panose="020F0502020204030204" pitchFamily="34" charset="0"/>
                <a:ea typeface="PingFang SC" panose="020B0400000000000000" pitchFamily="34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JP" altLang="zh-CN" dirty="0"/>
              <a:t>Structure</a:t>
            </a:r>
            <a:endParaRPr lang="en-JP" dirty="0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42F143DB-5BE6-8443-B315-8DF02F0E63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9416" y="3457988"/>
            <a:ext cx="10584605" cy="2851332"/>
          </a:xfrm>
          <a:prstGeom prst="rect">
            <a:avLst/>
          </a:prstGeom>
        </p:spPr>
        <p:txBody>
          <a:bodyPr anchor="t"/>
          <a:lstStyle>
            <a:lvl1pPr marL="285750" indent="-285750" algn="l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6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PingFang SC" panose="020B0400000000000000" pitchFamily="34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translation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4025731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tai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AB4C36D-6139-3440-A90D-E50C78B725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106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44CB2D2-1349-044E-BF7D-04C1A511EA21}"/>
              </a:ext>
            </a:extLst>
          </p:cNvPr>
          <p:cNvSpPr/>
          <p:nvPr userDrawn="1"/>
        </p:nvSpPr>
        <p:spPr>
          <a:xfrm>
            <a:off x="749272" y="548680"/>
            <a:ext cx="10747327" cy="1420811"/>
          </a:xfrm>
          <a:prstGeom prst="roundRect">
            <a:avLst>
              <a:gd name="adj" fmla="val 4715"/>
            </a:avLst>
          </a:prstGeom>
          <a:solidFill>
            <a:schemeClr val="bg1">
              <a:lumMod val="95000"/>
              <a:alpha val="6443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61D14A8-0CB5-D74C-9A5A-24438CF4D5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416" y="636298"/>
            <a:ext cx="10584606" cy="72062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1800" b="1" i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PingFang SC" panose="020B0400000000000000" pitchFamily="34" charset="-122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JP" altLang="zh-CN" dirty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rPr>
              <a:t>Sentence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FAE91C45-7C61-ED46-AACD-4CFBFB90FD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9416" y="1444542"/>
            <a:ext cx="10584606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6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PingFang SC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翻译</a:t>
            </a:r>
            <a:endParaRPr lang="en-JP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43F3C31-DE32-C94A-A533-2610220B6296}"/>
              </a:ext>
            </a:extLst>
          </p:cNvPr>
          <p:cNvSpPr/>
          <p:nvPr userDrawn="1"/>
        </p:nvSpPr>
        <p:spPr>
          <a:xfrm>
            <a:off x="766763" y="2145394"/>
            <a:ext cx="10657257" cy="36933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+mj-lt"/>
                <a:ea typeface="PingFang SC" panose="020B0400000000000000" pitchFamily="34" charset="-122"/>
              </a:rPr>
              <a:t>//</a:t>
            </a:r>
            <a:r>
              <a:rPr lang="zh-CN" altLang="en-US" sz="1600" b="1" dirty="0">
                <a:solidFill>
                  <a:schemeClr val="bg1">
                    <a:lumMod val="75000"/>
                  </a:schemeClr>
                </a:solidFill>
                <a:latin typeface="+mj-lt"/>
                <a:ea typeface="PingFang SC" panose="020B0400000000000000" pitchFamily="34" charset="-122"/>
              </a:rPr>
              <a:t> 知识点描述</a:t>
            </a:r>
            <a:endParaRPr lang="en-JP" sz="1600" b="1" dirty="0">
              <a:solidFill>
                <a:schemeClr val="bg1">
                  <a:lumMod val="75000"/>
                </a:schemeClr>
              </a:solidFill>
              <a:latin typeface="+mj-lt"/>
              <a:ea typeface="PingFang SC" panose="020B0400000000000000" pitchFamily="34" charset="-122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A8DDFD-7111-1447-BF47-96AF9129ABCF}"/>
              </a:ext>
            </a:extLst>
          </p:cNvPr>
          <p:cNvCxnSpPr>
            <a:cxnSpLocks/>
          </p:cNvCxnSpPr>
          <p:nvPr userDrawn="1"/>
        </p:nvCxnSpPr>
        <p:spPr>
          <a:xfrm>
            <a:off x="767408" y="2514726"/>
            <a:ext cx="10656613" cy="0"/>
          </a:xfrm>
          <a:prstGeom prst="line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537A406-7916-D248-B611-7F121968F5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6763" y="2780927"/>
            <a:ext cx="10656887" cy="3527797"/>
          </a:xfrm>
          <a:prstGeom prst="rect">
            <a:avLst/>
          </a:prstGeom>
        </p:spPr>
        <p:txBody>
          <a:bodyPr/>
          <a:lstStyle>
            <a:lvl1pPr marL="306000" indent="-30600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PingFang SC" panose="020B0400000000000000" pitchFamily="34" charset="-122"/>
                <a:cs typeface="Calibri" panose="020F0502020204030204" pitchFamily="34" charset="0"/>
              </a:defRPr>
            </a:lvl1pPr>
          </a:lstStyle>
          <a:p>
            <a:pPr lvl="0"/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29126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EBCD4D-81A3-4E43-A4C8-6AE27EEE0D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05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F1546B4-8D3F-114A-B150-FD2F04D89923}"/>
              </a:ext>
            </a:extLst>
          </p:cNvPr>
          <p:cNvGrpSpPr/>
          <p:nvPr userDrawn="1"/>
        </p:nvGrpSpPr>
        <p:grpSpPr>
          <a:xfrm>
            <a:off x="3503712" y="514351"/>
            <a:ext cx="5567770" cy="4050196"/>
            <a:chOff x="3068402" y="711433"/>
            <a:chExt cx="6640928" cy="4830849"/>
          </a:xfrm>
        </p:grpSpPr>
        <p:sp>
          <p:nvSpPr>
            <p:cNvPr id="19" name="Diamond 18">
              <a:extLst>
                <a:ext uri="{FF2B5EF4-FFF2-40B4-BE49-F238E27FC236}">
                  <a16:creationId xmlns:a16="http://schemas.microsoft.com/office/drawing/2014/main" id="{A54075C8-1C2F-0942-B445-352793148E94}"/>
                </a:ext>
              </a:extLst>
            </p:cNvPr>
            <p:cNvSpPr/>
            <p:nvPr userDrawn="1"/>
          </p:nvSpPr>
          <p:spPr>
            <a:xfrm>
              <a:off x="3068402" y="1580388"/>
              <a:ext cx="5789572" cy="3961894"/>
            </a:xfrm>
            <a:prstGeom prst="diamond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0" name="Diamond 19">
              <a:extLst>
                <a:ext uri="{FF2B5EF4-FFF2-40B4-BE49-F238E27FC236}">
                  <a16:creationId xmlns:a16="http://schemas.microsoft.com/office/drawing/2014/main" id="{23BC8B78-6602-A74C-B06F-365600A6030D}"/>
                </a:ext>
              </a:extLst>
            </p:cNvPr>
            <p:cNvSpPr/>
            <p:nvPr userDrawn="1"/>
          </p:nvSpPr>
          <p:spPr>
            <a:xfrm>
              <a:off x="4160720" y="1548550"/>
              <a:ext cx="5387790" cy="3807521"/>
            </a:xfrm>
            <a:prstGeom prst="diamond">
              <a:avLst/>
            </a:prstGeom>
            <a:solidFill>
              <a:srgbClr val="EA473E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1" name="Diamond 20">
              <a:extLst>
                <a:ext uri="{FF2B5EF4-FFF2-40B4-BE49-F238E27FC236}">
                  <a16:creationId xmlns:a16="http://schemas.microsoft.com/office/drawing/2014/main" id="{BEED4793-3D78-5C4B-B144-23499B97BC87}"/>
                </a:ext>
              </a:extLst>
            </p:cNvPr>
            <p:cNvSpPr/>
            <p:nvPr userDrawn="1"/>
          </p:nvSpPr>
          <p:spPr>
            <a:xfrm>
              <a:off x="4160720" y="1022502"/>
              <a:ext cx="5548610" cy="3325091"/>
            </a:xfrm>
            <a:prstGeom prst="diamond">
              <a:avLst/>
            </a:prstGeom>
            <a:solidFill>
              <a:srgbClr val="EA47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2" name="Diamond 21">
              <a:extLst>
                <a:ext uri="{FF2B5EF4-FFF2-40B4-BE49-F238E27FC236}">
                  <a16:creationId xmlns:a16="http://schemas.microsoft.com/office/drawing/2014/main" id="{3EBB4390-68F1-B841-A421-975C54BE86C0}"/>
                </a:ext>
              </a:extLst>
            </p:cNvPr>
            <p:cNvSpPr/>
            <p:nvPr userDrawn="1"/>
          </p:nvSpPr>
          <p:spPr>
            <a:xfrm>
              <a:off x="3201214" y="711433"/>
              <a:ext cx="5789572" cy="4237375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A66EDDF-26ED-9942-BB5D-EE8648A226B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602457" y="1686506"/>
              <a:ext cx="998541" cy="998541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8A408D6-5FA9-B944-93BD-2DD29640E884}"/>
                </a:ext>
              </a:extLst>
            </p:cNvPr>
            <p:cNvSpPr txBox="1"/>
            <p:nvPr userDrawn="1"/>
          </p:nvSpPr>
          <p:spPr>
            <a:xfrm>
              <a:off x="3661954" y="2762054"/>
              <a:ext cx="48680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0" i="0" spc="300" dirty="0">
                  <a:solidFill>
                    <a:schemeClr val="bg1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歧舌</a:t>
              </a:r>
              <a:r>
                <a:rPr lang="en-US" altLang="zh-CN" sz="2400" b="0" i="0" spc="300" dirty="0">
                  <a:solidFill>
                    <a:schemeClr val="bg1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AI</a:t>
              </a:r>
              <a:r>
                <a:rPr lang="zh-CN" altLang="en-US" sz="2400" b="0" i="0" spc="300" dirty="0">
                  <a:solidFill>
                    <a:schemeClr val="bg1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备课助教</a:t>
              </a:r>
              <a:endParaRPr lang="en-CN" sz="2400" b="0" i="0" spc="3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CEA37E1-405A-5742-8F65-89465792604F}"/>
                </a:ext>
              </a:extLst>
            </p:cNvPr>
            <p:cNvSpPr txBox="1"/>
            <p:nvPr userDrawn="1"/>
          </p:nvSpPr>
          <p:spPr>
            <a:xfrm>
              <a:off x="4695314" y="3300726"/>
              <a:ext cx="2801372" cy="550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0" i="0" spc="300" dirty="0">
                  <a:solidFill>
                    <a:schemeClr val="bg1"/>
                  </a:solidFill>
                  <a:latin typeface="PingFang SC Medium" panose="020B0400000000000000" pitchFamily="34" charset="-122"/>
                  <a:ea typeface="PingFang SC Medium" panose="020B0400000000000000" pitchFamily="34" charset="-122"/>
                </a:rPr>
                <a:t>德语</a:t>
              </a:r>
              <a:endParaRPr lang="en-CN" sz="2400" b="0" i="0" spc="300" dirty="0">
                <a:solidFill>
                  <a:schemeClr val="bg1"/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6EB3999-C4A4-714A-92DF-74EBA7C98970}"/>
              </a:ext>
            </a:extLst>
          </p:cNvPr>
          <p:cNvSpPr txBox="1"/>
          <p:nvPr userDrawn="1"/>
        </p:nvSpPr>
        <p:spPr>
          <a:xfrm>
            <a:off x="5426586" y="5032279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JP" sz="1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扫码了解更多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B20E03F-39AC-2A4F-A526-C494547C96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15890" y="5309278"/>
            <a:ext cx="1160221" cy="116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30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86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8" r:id="rId2"/>
    <p:sldLayoutId id="2147483949" r:id="rId3"/>
    <p:sldLayoutId id="2147483931" r:id="rId4"/>
    <p:sldLayoutId id="2147483928" r:id="rId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Dividend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{6520AC73-05CB-1941-9BBB-86337A561347}tf10001123</Template>
  <TotalTime>21009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PingFang SC</vt:lpstr>
      <vt:lpstr>PingFang SC Medium</vt:lpstr>
      <vt:lpstr>Arial</vt:lpstr>
      <vt:lpstr>Calibri</vt:lpstr>
      <vt:lpstr>Cambria</vt:lpstr>
      <vt:lpstr>Helvetica Neue</vt:lpstr>
      <vt:lpstr>Roboto Medium</vt:lpstr>
      <vt:lpstr>Wingdings 2</vt:lpstr>
      <vt:lpstr>Dividend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Lyu Jingwei</cp:lastModifiedBy>
  <cp:revision>411</cp:revision>
  <dcterms:created xsi:type="dcterms:W3CDTF">2020-05-07T05:46:50Z</dcterms:created>
  <dcterms:modified xsi:type="dcterms:W3CDTF">2021-12-18T02:38:26Z</dcterms:modified>
</cp:coreProperties>
</file>