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handoutMasterIdLst>
    <p:handoutMasterId r:id="rId3"/>
  </p:handout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4EC"/>
    <a:srgbClr val="E66542"/>
    <a:srgbClr val="F9F4EC"/>
    <a:srgbClr val="D66D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p:restoredTop sz="86382"/>
  </p:normalViewPr>
  <p:slideViewPr>
    <p:cSldViewPr snapToGrid="0" snapToObjects="1">
      <p:cViewPr>
        <p:scale>
          <a:sx n="90" d="100"/>
          <a:sy n="90" d="100"/>
        </p:scale>
        <p:origin x="1352" y="6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3" d="100"/>
          <a:sy n="93" d="100"/>
        </p:scale>
        <p:origin x="3784" y="216"/>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0F4F65-5948-F644-B7EE-20D072F76791}" type="slidenum">
              <a:rPr kumimoji="1" lang="zh-CN" altLang="en-US" smtClean="0"/>
              <a:t>‹#›</a:t>
            </a:fld>
            <a:endParaRPr kumimoji="1" lang="zh-CN" altLang="en-US"/>
          </a:p>
        </p:txBody>
      </p:sp>
    </p:spTree>
    <p:extLst>
      <p:ext uri="{BB962C8B-B14F-4D97-AF65-F5344CB8AC3E}">
        <p14:creationId xmlns:p14="http://schemas.microsoft.com/office/powerpoint/2010/main" val="2146390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77325-9FE3-494A-88E0-6A0955AE2D65}" type="datetimeFigureOut">
              <a:rPr kumimoji="1" lang="zh-CN" altLang="en-US" smtClean="0"/>
              <a:t>2021/6/13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01024-DB32-C044-9BB9-7E2AC57D7954}" type="slidenum">
              <a:rPr kumimoji="1" lang="zh-CN" altLang="en-US" smtClean="0"/>
              <a:t>‹#›</a:t>
            </a:fld>
            <a:endParaRPr kumimoji="1" lang="zh-CN" altLang="en-US"/>
          </a:p>
        </p:txBody>
      </p:sp>
    </p:spTree>
    <p:extLst>
      <p:ext uri="{BB962C8B-B14F-4D97-AF65-F5344CB8AC3E}">
        <p14:creationId xmlns:p14="http://schemas.microsoft.com/office/powerpoint/2010/main" val="213403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E66542"/>
        </a:solidFill>
        <a:effectLst/>
      </p:bgPr>
    </p:bg>
    <p:spTree>
      <p:nvGrpSpPr>
        <p:cNvPr id="1" name=""/>
        <p:cNvGrpSpPr/>
        <p:nvPr/>
      </p:nvGrpSpPr>
      <p:grpSpPr>
        <a:xfrm>
          <a:off x="0" y="0"/>
          <a:ext cx="0" cy="0"/>
          <a:chOff x="0" y="0"/>
          <a:chExt cx="0" cy="0"/>
        </a:xfrm>
      </p:grpSpPr>
      <p:pic>
        <p:nvPicPr>
          <p:cNvPr id="21" name="图片 20"/>
          <p:cNvPicPr>
            <a:picLocks noChangeAspect="1"/>
          </p:cNvPicPr>
          <p:nvPr userDrawn="1"/>
        </p:nvPicPr>
        <p:blipFill>
          <a:blip r:embed="rId2"/>
          <a:stretch>
            <a:fillRect/>
          </a:stretch>
        </p:blipFill>
        <p:spPr>
          <a:xfrm>
            <a:off x="6601216" y="390231"/>
            <a:ext cx="5590783" cy="6467769"/>
          </a:xfrm>
          <a:prstGeom prst="rect">
            <a:avLst/>
          </a:prstGeom>
        </p:spPr>
      </p:pic>
      <p:sp>
        <p:nvSpPr>
          <p:cNvPr id="17" name="矩形 16"/>
          <p:cNvSpPr/>
          <p:nvPr userDrawn="1"/>
        </p:nvSpPr>
        <p:spPr>
          <a:xfrm>
            <a:off x="0" y="5220000"/>
            <a:ext cx="12192000" cy="1638000"/>
          </a:xfrm>
          <a:prstGeom prst="rect">
            <a:avLst/>
          </a:prstGeom>
          <a:solidFill>
            <a:srgbClr val="F8F4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p:cNvPicPr>
            <a:picLocks noChangeAspect="1"/>
          </p:cNvPicPr>
          <p:nvPr userDrawn="1"/>
        </p:nvPicPr>
        <p:blipFill>
          <a:blip r:embed="rId3"/>
          <a:stretch>
            <a:fillRect/>
          </a:stretch>
        </p:blipFill>
        <p:spPr>
          <a:xfrm>
            <a:off x="6789871" y="1609132"/>
            <a:ext cx="4306440" cy="4372510"/>
          </a:xfrm>
          <a:prstGeom prst="rect">
            <a:avLst/>
          </a:prstGeom>
        </p:spPr>
      </p:pic>
      <p:sp>
        <p:nvSpPr>
          <p:cNvPr id="25" name="文本框 24"/>
          <p:cNvSpPr txBox="1"/>
          <p:nvPr userDrawn="1"/>
        </p:nvSpPr>
        <p:spPr>
          <a:xfrm>
            <a:off x="959386" y="5609502"/>
            <a:ext cx="2943616" cy="584775"/>
          </a:xfrm>
          <a:prstGeom prst="rect">
            <a:avLst/>
          </a:prstGeom>
          <a:noFill/>
        </p:spPr>
        <p:txBody>
          <a:bodyPr wrap="square" rtlCol="0">
            <a:spAutoFit/>
          </a:bodyPr>
          <a:lstStyle/>
          <a:p>
            <a:r>
              <a:rPr kumimoji="1" lang="zh-CN" altLang="en-US" sz="3200" dirty="0">
                <a:solidFill>
                  <a:srgbClr val="E66542"/>
                </a:solidFill>
                <a:latin typeface="PingFang SC" charset="-122"/>
                <a:ea typeface="PingFang SC" charset="-122"/>
                <a:cs typeface="PingFang SC" charset="-122"/>
              </a:rPr>
              <a:t>八啾学西语</a:t>
            </a:r>
          </a:p>
        </p:txBody>
      </p:sp>
      <p:sp>
        <p:nvSpPr>
          <p:cNvPr id="3" name="文本占位符 2"/>
          <p:cNvSpPr>
            <a:spLocks noGrp="1"/>
          </p:cNvSpPr>
          <p:nvPr>
            <p:ph type="body" sz="quarter" idx="10" hasCustomPrompt="1"/>
          </p:nvPr>
        </p:nvSpPr>
        <p:spPr>
          <a:xfrm>
            <a:off x="959386" y="2239655"/>
            <a:ext cx="5924550" cy="770339"/>
          </a:xfrm>
          <a:prstGeom prst="rect">
            <a:avLst/>
          </a:prstGeom>
        </p:spPr>
        <p:txBody>
          <a:bodyPr anchor="ctr" anchorCtr="0">
            <a:spAutoFit/>
          </a:bodyPr>
          <a:lstStyle>
            <a:lvl1pPr marL="0" marR="0" indent="0" algn="l" defTabSz="914400" rtl="0" eaLnBrk="1" fontAlgn="auto" latinLnBrk="0" hangingPunct="1">
              <a:lnSpc>
                <a:spcPct val="130000"/>
              </a:lnSpc>
              <a:spcBef>
                <a:spcPts val="1000"/>
              </a:spcBef>
              <a:spcAft>
                <a:spcPts val="0"/>
              </a:spcAft>
              <a:buClrTx/>
              <a:buSzTx/>
              <a:buFontTx/>
              <a:buNone/>
              <a:tabLst/>
              <a:defRPr sz="4800" b="0" i="0">
                <a:latin typeface="PingFang SC" panose="020B0400000000000000" pitchFamily="34" charset="-122"/>
                <a:ea typeface="PingFang SC" panose="020B0400000000000000" pitchFamily="34" charset="-122"/>
                <a:cs typeface="PingFang SC" panose="020B0400000000000000" pitchFamily="34" charset="-122"/>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zh-CN" altLang="en-US" dirty="0"/>
              <a:t>这里是标题</a:t>
            </a:r>
          </a:p>
        </p:txBody>
      </p:sp>
    </p:spTree>
    <p:extLst>
      <p:ext uri="{BB962C8B-B14F-4D97-AF65-F5344CB8AC3E}">
        <p14:creationId xmlns:p14="http://schemas.microsoft.com/office/powerpoint/2010/main" val="157624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cabPhrase">
    <p:spTree>
      <p:nvGrpSpPr>
        <p:cNvPr id="1" name=""/>
        <p:cNvGrpSpPr/>
        <p:nvPr/>
      </p:nvGrpSpPr>
      <p:grpSpPr>
        <a:xfrm>
          <a:off x="0" y="0"/>
          <a:ext cx="0" cy="0"/>
          <a:chOff x="0" y="0"/>
          <a:chExt cx="0" cy="0"/>
        </a:xfrm>
      </p:grpSpPr>
      <p:sp>
        <p:nvSpPr>
          <p:cNvPr id="6"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7" name="文本占位符 4"/>
          <p:cNvSpPr>
            <a:spLocks noGrp="1"/>
          </p:cNvSpPr>
          <p:nvPr>
            <p:ph type="body" sz="quarter" idx="11" hasCustomPrompt="1"/>
          </p:nvPr>
        </p:nvSpPr>
        <p:spPr>
          <a:xfrm>
            <a:off x="531756" y="1199154"/>
            <a:ext cx="11128486" cy="121938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8" name="文本占位符 13"/>
          <p:cNvSpPr>
            <a:spLocks noGrp="1"/>
          </p:cNvSpPr>
          <p:nvPr>
            <p:ph type="body" sz="quarter" idx="12" hasCustomPrompt="1"/>
          </p:nvPr>
        </p:nvSpPr>
        <p:spPr>
          <a:xfrm>
            <a:off x="531758" y="3085618"/>
            <a:ext cx="11128484" cy="569982"/>
          </a:xfrm>
          <a:prstGeom prst="rect">
            <a:avLst/>
          </a:prstGeom>
        </p:spPr>
        <p:txBody>
          <a:bodyPr anchor="ctr" anchorCtr="0"/>
          <a:lstStyle>
            <a:lvl1pPr marL="0" indent="0" algn="ctr">
              <a:lnSpc>
                <a:spcPct val="120000"/>
              </a:lnSpc>
              <a:buFontTx/>
              <a:buNone/>
              <a:defRPr sz="2400">
                <a:solidFill>
                  <a:srgbClr val="F8F4EC"/>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ocabPhrase analysi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297887" y="738313"/>
            <a:ext cx="1316242"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smtClean="0"/>
              <a:t>A</a:t>
            </a:r>
            <a:endParaRPr kumimoji="1" lang="zh-CN" altLang="en-US" dirty="0"/>
          </a:p>
        </p:txBody>
      </p:sp>
      <p:sp>
        <p:nvSpPr>
          <p:cNvPr id="5" name="文本占位符 8"/>
          <p:cNvSpPr>
            <a:spLocks noGrp="1"/>
          </p:cNvSpPr>
          <p:nvPr>
            <p:ph type="body" sz="quarter" idx="12" hasCustomPrompt="1"/>
          </p:nvPr>
        </p:nvSpPr>
        <p:spPr>
          <a:xfrm>
            <a:off x="531758" y="1199154"/>
            <a:ext cx="11128484" cy="12168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495832"/>
            <a:ext cx="11128484" cy="403200"/>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34027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38336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 xmlns:a16="http://schemas.microsoft.com/office/drawing/2014/main" id="{5D38C703-0535-2649-B4A0-B8F05CF7B2C5}"/>
              </a:ext>
            </a:extLst>
          </p:cNvPr>
          <p:cNvSpPr txBox="1"/>
          <p:nvPr userDrawn="1"/>
        </p:nvSpPr>
        <p:spPr>
          <a:xfrm>
            <a:off x="1971758"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 xmlns:a16="http://schemas.microsoft.com/office/drawing/2014/main" id="{65E5CD98-D6C1-1848-86A2-A50598B55139}"/>
              </a:ext>
            </a:extLst>
          </p:cNvPr>
          <p:cNvSpPr txBox="1"/>
          <p:nvPr userDrawn="1"/>
        </p:nvSpPr>
        <p:spPr>
          <a:xfrm>
            <a:off x="1971758"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5F9E940D-7090-E94B-8B49-5CA1D127071A}"/>
              </a:ext>
            </a:extLst>
          </p:cNvPr>
          <p:cNvSpPr txBox="1"/>
          <p:nvPr userDrawn="1"/>
        </p:nvSpPr>
        <p:spPr>
          <a:xfrm>
            <a:off x="7614129" y="354544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 xmlns:a16="http://schemas.microsoft.com/office/drawing/2014/main" id="{BB9196A1-74E2-5046-99D0-EB0B468753EC}"/>
              </a:ext>
            </a:extLst>
          </p:cNvPr>
          <p:cNvSpPr txBox="1"/>
          <p:nvPr userDrawn="1"/>
        </p:nvSpPr>
        <p:spPr>
          <a:xfrm>
            <a:off x="7614129" y="450236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56083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56083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51775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51775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19" name="文本框 18"/>
          <p:cNvSpPr txBox="1"/>
          <p:nvPr userDrawn="1"/>
        </p:nvSpPr>
        <p:spPr>
          <a:xfrm>
            <a:off x="5048572" y="739858"/>
            <a:ext cx="1722618"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ocabPhras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4"/>
          <p:cNvSpPr>
            <a:spLocks noGrp="1"/>
          </p:cNvSpPr>
          <p:nvPr>
            <p:ph type="body" sz="quarter" idx="11" hasCustomPrompt="1"/>
          </p:nvPr>
        </p:nvSpPr>
        <p:spPr>
          <a:xfrm>
            <a:off x="531758" y="1199154"/>
            <a:ext cx="11128486" cy="1800000"/>
          </a:xfrm>
          <a:prstGeom prst="rect">
            <a:avLst/>
          </a:prstGeom>
        </p:spPr>
        <p:txBody>
          <a:bodyPr anchor="ctr" anchorCtr="0">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球</a:t>
            </a:r>
            <a:endParaRPr kumimoji="1" lang="zh-CN" altLang="en-US" dirty="0"/>
          </a:p>
        </p:txBody>
      </p:sp>
      <p:sp>
        <p:nvSpPr>
          <p:cNvPr id="5" name="文本占位符 13"/>
          <p:cNvSpPr>
            <a:spLocks noGrp="1"/>
          </p:cNvSpPr>
          <p:nvPr>
            <p:ph type="body" sz="quarter" idx="12" hasCustomPrompt="1"/>
          </p:nvPr>
        </p:nvSpPr>
        <p:spPr>
          <a:xfrm>
            <a:off x="531758" y="3161241"/>
            <a:ext cx="11128484" cy="496359"/>
          </a:xfrm>
          <a:prstGeom prst="rect">
            <a:avLst/>
          </a:prstGeom>
        </p:spPr>
        <p:txBody>
          <a:bodyPr anchor="ctr" anchorCtr="0"/>
          <a:lstStyle>
            <a:lvl1pPr marL="0" indent="0" algn="ctr">
              <a:lnSpc>
                <a:spcPct val="120000"/>
              </a:lnSpc>
              <a:buFontTx/>
              <a:buNone/>
              <a:defRPr sz="2000">
                <a:solidFill>
                  <a:srgbClr val="F8F4EC"/>
                </a:solidFill>
                <a:latin typeface="PingFang SC" charset="-122"/>
                <a:ea typeface="PingFang SC" charset="-122"/>
                <a:cs typeface="PingFang SC" charset="-122"/>
              </a:defRPr>
            </a:lvl1pPr>
            <a:lvl2pPr marL="457200" indent="0" algn="ctr">
              <a:lnSpc>
                <a:spcPct val="120000"/>
              </a:lnSpc>
              <a:buFontTx/>
              <a:buNone/>
              <a:defRPr>
                <a:solidFill>
                  <a:srgbClr val="ECFAFF"/>
                </a:solidFill>
                <a:latin typeface="PingFang SC" charset="-122"/>
                <a:ea typeface="PingFang SC" charset="-122"/>
                <a:cs typeface="PingFang SC" charset="-122"/>
              </a:defRPr>
            </a:lvl2pPr>
            <a:lvl3pPr marL="914400" indent="0" algn="ctr">
              <a:lnSpc>
                <a:spcPct val="120000"/>
              </a:lnSpc>
              <a:buFontTx/>
              <a:buNone/>
              <a:defRPr>
                <a:solidFill>
                  <a:srgbClr val="ECFAFF"/>
                </a:solidFill>
                <a:latin typeface="PingFang SC" charset="-122"/>
                <a:ea typeface="PingFang SC" charset="-122"/>
                <a:cs typeface="PingFang SC" charset="-122"/>
              </a:defRPr>
            </a:lvl3pPr>
            <a:lvl4pPr marL="1371600" indent="0" algn="ctr">
              <a:lnSpc>
                <a:spcPct val="120000"/>
              </a:lnSpc>
              <a:buFontTx/>
              <a:buNone/>
              <a:defRPr>
                <a:solidFill>
                  <a:srgbClr val="ECFAFF"/>
                </a:solidFill>
                <a:latin typeface="PingFang SC" charset="-122"/>
                <a:ea typeface="PingFang SC" charset="-122"/>
                <a:cs typeface="PingFang SC" charset="-122"/>
              </a:defRPr>
            </a:lvl4pPr>
            <a:lvl5pPr marL="1828800" indent="0" algn="ctr">
              <a:lnSpc>
                <a:spcPct val="120000"/>
              </a:lnSpc>
              <a:buFontTx/>
              <a:buNone/>
              <a:defRPr>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A2</a:t>
            </a:r>
            <a:r>
              <a:rPr kumimoji="1" lang="zh-CN" altLang="en-US" dirty="0" smtClean="0"/>
              <a:t> </a:t>
            </a:r>
            <a:r>
              <a:rPr kumimoji="1" lang="en-US" altLang="zh-CN" dirty="0" smtClean="0"/>
              <a:t>–</a:t>
            </a:r>
            <a:r>
              <a:rPr kumimoji="1" lang="zh-CN" altLang="en-US" dirty="0" smtClean="0"/>
              <a:t> 运动</a:t>
            </a:r>
            <a:endParaRPr kumimoji="1" lang="zh-CN" altLang="en-US" dirty="0"/>
          </a:p>
        </p:txBody>
      </p:sp>
      <p:sp>
        <p:nvSpPr>
          <p:cNvPr id="6" name="矩形 5"/>
          <p:cNvSpPr/>
          <p:nvPr userDrawn="1"/>
        </p:nvSpPr>
        <p:spPr>
          <a:xfrm>
            <a:off x="531758"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7" name="矩形 6"/>
          <p:cNvSpPr/>
          <p:nvPr userDrawn="1"/>
        </p:nvSpPr>
        <p:spPr>
          <a:xfrm>
            <a:off x="6188242" y="5182543"/>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531758"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6188242" y="4225627"/>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文本框 6">
            <a:extLst>
              <a:ext uri="{FF2B5EF4-FFF2-40B4-BE49-F238E27FC236}">
                <a16:creationId xmlns="" xmlns:a16="http://schemas.microsoft.com/office/drawing/2014/main" id="{5D38C703-0535-2649-B4A0-B8F05CF7B2C5}"/>
              </a:ext>
            </a:extLst>
          </p:cNvPr>
          <p:cNvSpPr txBox="1"/>
          <p:nvPr userDrawn="1"/>
        </p:nvSpPr>
        <p:spPr>
          <a:xfrm>
            <a:off x="1971758"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1" name="文本框 10">
            <a:extLst>
              <a:ext uri="{FF2B5EF4-FFF2-40B4-BE49-F238E27FC236}">
                <a16:creationId xmlns="" xmlns:a16="http://schemas.microsoft.com/office/drawing/2014/main" id="{65E5CD98-D6C1-1848-86A2-A50598B55139}"/>
              </a:ext>
            </a:extLst>
          </p:cNvPr>
          <p:cNvSpPr txBox="1"/>
          <p:nvPr userDrawn="1"/>
        </p:nvSpPr>
        <p:spPr>
          <a:xfrm>
            <a:off x="1971758"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6">
            <a:extLst>
              <a:ext uri="{FF2B5EF4-FFF2-40B4-BE49-F238E27FC236}">
                <a16:creationId xmlns="" xmlns:a16="http://schemas.microsoft.com/office/drawing/2014/main" id="{5F9E940D-7090-E94B-8B49-5CA1D127071A}"/>
              </a:ext>
            </a:extLst>
          </p:cNvPr>
          <p:cNvSpPr txBox="1"/>
          <p:nvPr userDrawn="1"/>
        </p:nvSpPr>
        <p:spPr>
          <a:xfrm>
            <a:off x="7614129" y="4387714"/>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BB9196A1-74E2-5046-99D0-EB0B468753EC}"/>
              </a:ext>
            </a:extLst>
          </p:cNvPr>
          <p:cNvSpPr txBox="1"/>
          <p:nvPr userDrawn="1"/>
        </p:nvSpPr>
        <p:spPr>
          <a:xfrm>
            <a:off x="7614129" y="5344630"/>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4" name="文本占位符 14"/>
          <p:cNvSpPr>
            <a:spLocks noGrp="1"/>
          </p:cNvSpPr>
          <p:nvPr>
            <p:ph type="body" sz="quarter" idx="13" hasCustomPrompt="1"/>
          </p:nvPr>
        </p:nvSpPr>
        <p:spPr>
          <a:xfrm>
            <a:off x="2398992"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endParaRPr kumimoji="1" lang="zh-CN" altLang="en-US" dirty="0"/>
          </a:p>
        </p:txBody>
      </p:sp>
      <p:sp>
        <p:nvSpPr>
          <p:cNvPr id="15" name="文本占位符 14"/>
          <p:cNvSpPr>
            <a:spLocks noGrp="1"/>
          </p:cNvSpPr>
          <p:nvPr>
            <p:ph type="body" sz="quarter" idx="14" hasCustomPrompt="1"/>
          </p:nvPr>
        </p:nvSpPr>
        <p:spPr>
          <a:xfrm>
            <a:off x="8072999" y="4387715"/>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B</a:t>
            </a:r>
            <a:endParaRPr kumimoji="1" lang="zh-CN" altLang="en-US" dirty="0"/>
          </a:p>
        </p:txBody>
      </p:sp>
      <p:sp>
        <p:nvSpPr>
          <p:cNvPr id="16" name="文本占位符 14"/>
          <p:cNvSpPr>
            <a:spLocks noGrp="1"/>
          </p:cNvSpPr>
          <p:nvPr>
            <p:ph type="body" sz="quarter" idx="15" hasCustomPrompt="1"/>
          </p:nvPr>
        </p:nvSpPr>
        <p:spPr>
          <a:xfrm>
            <a:off x="2398992"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C</a:t>
            </a:r>
            <a:endParaRPr kumimoji="1" lang="zh-CN" altLang="en-US" dirty="0"/>
          </a:p>
        </p:txBody>
      </p:sp>
      <p:sp>
        <p:nvSpPr>
          <p:cNvPr id="17" name="文本占位符 14"/>
          <p:cNvSpPr>
            <a:spLocks noGrp="1"/>
          </p:cNvSpPr>
          <p:nvPr>
            <p:ph type="body" sz="quarter" idx="16" hasCustomPrompt="1"/>
          </p:nvPr>
        </p:nvSpPr>
        <p:spPr>
          <a:xfrm>
            <a:off x="8072999" y="5344631"/>
            <a:ext cx="3205293" cy="400109"/>
          </a:xfrm>
          <a:prstGeom prst="rect">
            <a:avLst/>
          </a:prstGeom>
        </p:spPr>
        <p:txBody>
          <a:bodyPr anchor="ctr"/>
          <a:lstStyle>
            <a:lvl1pPr marL="0" indent="0">
              <a:buFontTx/>
              <a:buNone/>
              <a:defRPr sz="2000">
                <a:solidFill>
                  <a:srgbClr val="ECFAFF"/>
                </a:solidFill>
                <a:latin typeface="PingFang SC" charset="-122"/>
                <a:ea typeface="PingFang SC" charset="-122"/>
                <a:cs typeface="PingFang SC" charset="-122"/>
              </a:defRPr>
            </a:lvl1pPr>
            <a:lvl2pPr marL="457200" indent="0">
              <a:buFontTx/>
              <a:buNone/>
              <a:defRPr sz="2000">
                <a:solidFill>
                  <a:srgbClr val="ECFAFF"/>
                </a:solidFill>
                <a:latin typeface="PingFang SC" charset="-122"/>
                <a:ea typeface="PingFang SC" charset="-122"/>
                <a:cs typeface="PingFang SC" charset="-122"/>
              </a:defRPr>
            </a:lvl2pPr>
            <a:lvl3pPr marL="914400" indent="0">
              <a:buFontTx/>
              <a:buNone/>
              <a:defRPr sz="2000">
                <a:solidFill>
                  <a:srgbClr val="ECFAFF"/>
                </a:solidFill>
                <a:latin typeface="PingFang SC" charset="-122"/>
                <a:ea typeface="PingFang SC" charset="-122"/>
                <a:cs typeface="PingFang SC" charset="-122"/>
              </a:defRPr>
            </a:lvl3pPr>
            <a:lvl4pPr marL="1371600" indent="0">
              <a:buFontTx/>
              <a:buNone/>
              <a:defRPr sz="2000">
                <a:solidFill>
                  <a:srgbClr val="ECFAFF"/>
                </a:solidFill>
                <a:latin typeface="PingFang SC" charset="-122"/>
                <a:ea typeface="PingFang SC" charset="-122"/>
                <a:cs typeface="PingFang SC" charset="-122"/>
              </a:defRPr>
            </a:lvl4pPr>
            <a:lvl5pPr marL="1828800" indent="0">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D</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cabPhrase analysis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531758" y="680672"/>
            <a:ext cx="1728000" cy="518482"/>
          </a:xfrm>
          <a:prstGeom prst="rect">
            <a:avLst/>
          </a:prstGeom>
        </p:spPr>
        <p:txBody>
          <a:bodyPr/>
          <a:lstStyle>
            <a:lvl1pPr marL="0" indent="0">
              <a:buFontTx/>
              <a:buNone/>
              <a:defRPr sz="3200" b="0" i="0">
                <a:solidFill>
                  <a:srgbClr val="ECFAFF">
                    <a:alpha val="50000"/>
                  </a:srgbClr>
                </a:solidFill>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smtClean="0"/>
              <a:t>Q.1</a:t>
            </a:r>
            <a:endParaRPr kumimoji="1" lang="zh-CN" altLang="en-US" dirty="0"/>
          </a:p>
        </p:txBody>
      </p:sp>
      <p:sp>
        <p:nvSpPr>
          <p:cNvPr id="4" name="文本占位符 6"/>
          <p:cNvSpPr>
            <a:spLocks noGrp="1"/>
          </p:cNvSpPr>
          <p:nvPr>
            <p:ph type="body" sz="quarter" idx="11" hasCustomPrompt="1"/>
          </p:nvPr>
        </p:nvSpPr>
        <p:spPr>
          <a:xfrm>
            <a:off x="6395285" y="738313"/>
            <a:ext cx="1218844" cy="403200"/>
          </a:xfrm>
          <a:prstGeom prst="rect">
            <a:avLst/>
          </a:prstGeom>
        </p:spPr>
        <p:txBody>
          <a:bodyPr anchor="ctr"/>
          <a:lstStyle>
            <a:lvl1pPr marL="0" indent="0" algn="l">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A</a:t>
            </a:r>
            <a:endParaRPr kumimoji="1" lang="zh-CN" altLang="en-US" dirty="0"/>
          </a:p>
        </p:txBody>
      </p:sp>
      <p:sp>
        <p:nvSpPr>
          <p:cNvPr id="5" name="文本占位符 8"/>
          <p:cNvSpPr>
            <a:spLocks noGrp="1"/>
          </p:cNvSpPr>
          <p:nvPr>
            <p:ph type="body" sz="quarter" idx="12" hasCustomPrompt="1"/>
          </p:nvPr>
        </p:nvSpPr>
        <p:spPr>
          <a:xfrm>
            <a:off x="531758" y="1199153"/>
            <a:ext cx="11128484" cy="1584000"/>
          </a:xfrm>
          <a:prstGeom prst="rect">
            <a:avLst/>
          </a:prstGeom>
        </p:spPr>
        <p:txBody>
          <a:bodyPr anchor="ctr">
            <a:normAutofit/>
          </a:bodyPr>
          <a:lstStyle>
            <a:lvl1pPr marL="0" indent="0" algn="ctr">
              <a:lnSpc>
                <a:spcPct val="120000"/>
              </a:lnSpc>
              <a:buFontTx/>
              <a:buNone/>
              <a:defRPr sz="6000">
                <a:solidFill>
                  <a:srgbClr val="ECFAFF"/>
                </a:solidFill>
                <a:latin typeface="PingFang SC" charset="-122"/>
                <a:ea typeface="PingFang SC" charset="-122"/>
                <a:cs typeface="PingFang SC" charset="-122"/>
              </a:defRPr>
            </a:lvl1pPr>
            <a:lvl2pPr marL="457200" indent="0" algn="ctr">
              <a:buFontTx/>
              <a:buNone/>
              <a:defRPr>
                <a:solidFill>
                  <a:srgbClr val="ECFAFF"/>
                </a:solidFill>
                <a:latin typeface="PingFang SC" charset="-122"/>
                <a:ea typeface="PingFang SC" charset="-122"/>
                <a:cs typeface="PingFang SC" charset="-122"/>
              </a:defRPr>
            </a:lvl2pPr>
            <a:lvl3pPr marL="914400" indent="0" algn="ctr">
              <a:buFontTx/>
              <a:buNone/>
              <a:defRPr>
                <a:solidFill>
                  <a:srgbClr val="ECFAFF"/>
                </a:solidFill>
                <a:latin typeface="PingFang SC" charset="-122"/>
                <a:ea typeface="PingFang SC" charset="-122"/>
                <a:cs typeface="PingFang SC" charset="-122"/>
              </a:defRPr>
            </a:lvl3pPr>
            <a:lvl4pPr marL="1371600" indent="0" algn="ctr">
              <a:buFontTx/>
              <a:buNone/>
              <a:defRPr>
                <a:solidFill>
                  <a:srgbClr val="ECFAFF"/>
                </a:solidFill>
                <a:latin typeface="PingFang SC" charset="-122"/>
                <a:ea typeface="PingFang SC" charset="-122"/>
                <a:cs typeface="PingFang SC" charset="-122"/>
              </a:defRPr>
            </a:lvl4pPr>
            <a:lvl5pPr marL="1828800" indent="0" algn="ctr">
              <a:buFontTx/>
              <a:buNone/>
              <a:defRPr>
                <a:solidFill>
                  <a:srgbClr val="ECFAFF"/>
                </a:solidFill>
                <a:latin typeface="PingFang SC" charset="-122"/>
                <a:ea typeface="PingFang SC" charset="-122"/>
                <a:cs typeface="PingFang SC" charset="-122"/>
              </a:defRPr>
            </a:lvl5pPr>
          </a:lstStyle>
          <a:p>
            <a:pPr lvl="0"/>
            <a:r>
              <a:rPr kumimoji="1" lang="zh-CN" altLang="en-US" dirty="0" smtClean="0"/>
              <a:t>球 </a:t>
            </a:r>
            <a:r>
              <a:rPr kumimoji="1" lang="en-US" altLang="zh-CN" dirty="0" smtClean="0"/>
              <a:t>ball</a:t>
            </a:r>
            <a:endParaRPr kumimoji="1" lang="zh-CN" altLang="en-US" dirty="0"/>
          </a:p>
        </p:txBody>
      </p:sp>
      <p:sp>
        <p:nvSpPr>
          <p:cNvPr id="6" name="文本占位符 10"/>
          <p:cNvSpPr>
            <a:spLocks noGrp="1"/>
          </p:cNvSpPr>
          <p:nvPr>
            <p:ph type="body" sz="quarter" idx="13" hasCustomPrompt="1"/>
          </p:nvPr>
        </p:nvSpPr>
        <p:spPr>
          <a:xfrm>
            <a:off x="531758" y="2863030"/>
            <a:ext cx="11128484" cy="484243"/>
          </a:xfrm>
          <a:prstGeom prst="rect">
            <a:avLst/>
          </a:prstGeom>
        </p:spPr>
        <p:txBody>
          <a:bodyPr anchor="ctr"/>
          <a:lstStyle>
            <a:lvl1pPr marL="0" indent="0" algn="ctr">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考点：</a:t>
            </a:r>
            <a:r>
              <a:rPr kumimoji="1" lang="en-US" altLang="zh-CN" dirty="0" smtClean="0"/>
              <a:t>A1-</a:t>
            </a:r>
            <a:r>
              <a:rPr kumimoji="1" lang="zh-CN" altLang="en-US" dirty="0" smtClean="0"/>
              <a:t>运动</a:t>
            </a:r>
            <a:endParaRPr kumimoji="1" lang="zh-CN" altLang="en-US" dirty="0"/>
          </a:p>
        </p:txBody>
      </p:sp>
      <p:sp>
        <p:nvSpPr>
          <p:cNvPr id="7" name="矩形 6"/>
          <p:cNvSpPr/>
          <p:nvPr userDrawn="1"/>
        </p:nvSpPr>
        <p:spPr>
          <a:xfrm>
            <a:off x="531758"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8" name="矩形 7"/>
          <p:cNvSpPr/>
          <p:nvPr userDrawn="1"/>
        </p:nvSpPr>
        <p:spPr>
          <a:xfrm>
            <a:off x="6188242" y="4600066"/>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9" name="矩形 8"/>
          <p:cNvSpPr/>
          <p:nvPr userDrawn="1"/>
        </p:nvSpPr>
        <p:spPr>
          <a:xfrm>
            <a:off x="531758"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0" name="矩形 9"/>
          <p:cNvSpPr/>
          <p:nvPr userDrawn="1"/>
        </p:nvSpPr>
        <p:spPr>
          <a:xfrm>
            <a:off x="6188242" y="3643150"/>
            <a:ext cx="5472000" cy="724284"/>
          </a:xfrm>
          <a:prstGeom prst="rect">
            <a:avLst/>
          </a:prstGeom>
          <a:solidFill>
            <a:srgbClr val="ECFAFF">
              <a:alpha val="9000"/>
            </a:srgbClr>
          </a:solidFill>
          <a:ln>
            <a:solidFill>
              <a:srgbClr val="ECFAFF">
                <a:alpha val="40000"/>
              </a:srgb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dirty="0"/>
          </a:p>
        </p:txBody>
      </p:sp>
      <p:sp>
        <p:nvSpPr>
          <p:cNvPr id="11" name="文本框 6">
            <a:extLst>
              <a:ext uri="{FF2B5EF4-FFF2-40B4-BE49-F238E27FC236}">
                <a16:creationId xmlns="" xmlns:a16="http://schemas.microsoft.com/office/drawing/2014/main" id="{5D38C703-0535-2649-B4A0-B8F05CF7B2C5}"/>
              </a:ext>
            </a:extLst>
          </p:cNvPr>
          <p:cNvSpPr txBox="1"/>
          <p:nvPr userDrawn="1"/>
        </p:nvSpPr>
        <p:spPr>
          <a:xfrm>
            <a:off x="1971758"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A.</a:t>
            </a:r>
            <a:endParaRPr kumimoji="1" lang="zh-CN" altLang="en-US" sz="2000" b="0" i="0" dirty="0">
              <a:solidFill>
                <a:srgbClr val="ECFAFF"/>
              </a:solidFill>
              <a:latin typeface="PingFang SC" charset="-122"/>
              <a:ea typeface="PingFang SC" charset="-122"/>
              <a:cs typeface="PingFang SC" charset="-122"/>
            </a:endParaRPr>
          </a:p>
        </p:txBody>
      </p:sp>
      <p:sp>
        <p:nvSpPr>
          <p:cNvPr id="12" name="文本框 11">
            <a:extLst>
              <a:ext uri="{FF2B5EF4-FFF2-40B4-BE49-F238E27FC236}">
                <a16:creationId xmlns="" xmlns:a16="http://schemas.microsoft.com/office/drawing/2014/main" id="{65E5CD98-D6C1-1848-86A2-A50598B55139}"/>
              </a:ext>
            </a:extLst>
          </p:cNvPr>
          <p:cNvSpPr txBox="1"/>
          <p:nvPr userDrawn="1"/>
        </p:nvSpPr>
        <p:spPr>
          <a:xfrm>
            <a:off x="1971758"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C.</a:t>
            </a:r>
            <a:endParaRPr kumimoji="1" lang="zh-CN" altLang="en-US" sz="2000" b="0" i="0" dirty="0">
              <a:solidFill>
                <a:srgbClr val="ECFAFF"/>
              </a:solidFill>
              <a:latin typeface="PingFang SC" charset="-122"/>
              <a:ea typeface="PingFang SC" charset="-122"/>
              <a:cs typeface="PingFang SC" charset="-122"/>
            </a:endParaRPr>
          </a:p>
        </p:txBody>
      </p:sp>
      <p:sp>
        <p:nvSpPr>
          <p:cNvPr id="13" name="文本框 6">
            <a:extLst>
              <a:ext uri="{FF2B5EF4-FFF2-40B4-BE49-F238E27FC236}">
                <a16:creationId xmlns="" xmlns:a16="http://schemas.microsoft.com/office/drawing/2014/main" id="{5F9E940D-7090-E94B-8B49-5CA1D127071A}"/>
              </a:ext>
            </a:extLst>
          </p:cNvPr>
          <p:cNvSpPr txBox="1"/>
          <p:nvPr userDrawn="1"/>
        </p:nvSpPr>
        <p:spPr>
          <a:xfrm>
            <a:off x="7614129" y="3805237"/>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B.</a:t>
            </a:r>
            <a:endParaRPr kumimoji="1" lang="zh-CN" altLang="en-US" sz="2000" b="0" i="0" dirty="0">
              <a:solidFill>
                <a:srgbClr val="ECFAFF"/>
              </a:solidFill>
              <a:latin typeface="PingFang SC" charset="-122"/>
              <a:ea typeface="PingFang SC" charset="-122"/>
              <a:cs typeface="PingFang SC" charset="-122"/>
            </a:endParaRPr>
          </a:p>
        </p:txBody>
      </p:sp>
      <p:sp>
        <p:nvSpPr>
          <p:cNvPr id="14" name="文本框 6">
            <a:extLst>
              <a:ext uri="{FF2B5EF4-FFF2-40B4-BE49-F238E27FC236}">
                <a16:creationId xmlns="" xmlns:a16="http://schemas.microsoft.com/office/drawing/2014/main" id="{BB9196A1-74E2-5046-99D0-EB0B468753EC}"/>
              </a:ext>
            </a:extLst>
          </p:cNvPr>
          <p:cNvSpPr txBox="1"/>
          <p:nvPr userDrawn="1"/>
        </p:nvSpPr>
        <p:spPr>
          <a:xfrm>
            <a:off x="7614129" y="4762153"/>
            <a:ext cx="548810" cy="400110"/>
          </a:xfrm>
          <a:prstGeom prst="rect">
            <a:avLst/>
          </a:prstGeom>
          <a:noFill/>
        </p:spPr>
        <p:txBody>
          <a:bodyPr wrap="square" rtlCol="0" anchor="ctr" anchorCtr="0">
            <a:spAutoFit/>
          </a:bodyPr>
          <a:lstStyle/>
          <a:p>
            <a:r>
              <a:rPr kumimoji="1" lang="en-US" altLang="zh-CN" sz="2000" b="0" i="0" dirty="0">
                <a:solidFill>
                  <a:srgbClr val="ECFAFF"/>
                </a:solidFill>
                <a:latin typeface="PingFang SC" charset="-122"/>
                <a:ea typeface="PingFang SC" charset="-122"/>
                <a:cs typeface="PingFang SC" charset="-122"/>
              </a:rPr>
              <a:t>D.</a:t>
            </a:r>
            <a:endParaRPr kumimoji="1" lang="zh-CN" altLang="en-US" sz="2000" b="0" i="0" dirty="0">
              <a:solidFill>
                <a:srgbClr val="ECFAFF"/>
              </a:solidFill>
              <a:latin typeface="PingFang SC" charset="-122"/>
              <a:ea typeface="PingFang SC" charset="-122"/>
              <a:cs typeface="PingFang SC" charset="-122"/>
            </a:endParaRPr>
          </a:p>
        </p:txBody>
      </p:sp>
      <p:sp>
        <p:nvSpPr>
          <p:cNvPr id="15" name="文本占位符 20"/>
          <p:cNvSpPr>
            <a:spLocks noGrp="1"/>
          </p:cNvSpPr>
          <p:nvPr>
            <p:ph type="body" sz="quarter" idx="14" hasCustomPrompt="1"/>
          </p:nvPr>
        </p:nvSpPr>
        <p:spPr>
          <a:xfrm>
            <a:off x="2394274" y="3820626"/>
            <a:ext cx="3452388" cy="369332"/>
          </a:xfrm>
          <a:prstGeom prst="rect">
            <a:avLst/>
          </a:prstGeom>
        </p:spPr>
        <p:txBody>
          <a:bodyPr wrap="square" anchor="ctr" anchorCtr="0">
            <a:noAutofit/>
          </a:bodyPr>
          <a:lstStyle>
            <a:lvl1pPr marL="0" indent="0" algn="l">
              <a:buFontTx/>
              <a:buNone/>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lvl="0"/>
            <a:r>
              <a:rPr kumimoji="1" lang="en-US" altLang="zh-CN" dirty="0" smtClean="0"/>
              <a:t>Choice</a:t>
            </a:r>
            <a:r>
              <a:rPr kumimoji="1" lang="zh-CN" altLang="en-US" dirty="0" smtClean="0"/>
              <a:t> </a:t>
            </a:r>
            <a:r>
              <a:rPr kumimoji="1" lang="en-US" altLang="zh-CN" dirty="0" smtClean="0"/>
              <a:t>A</a:t>
            </a:r>
            <a:r>
              <a:rPr kumimoji="1" lang="zh-CN" altLang="en-US" dirty="0" smtClean="0"/>
              <a:t> </a:t>
            </a:r>
            <a:r>
              <a:rPr kumimoji="1" lang="en-US" altLang="zh-CN" dirty="0" smtClean="0"/>
              <a:t>+</a:t>
            </a:r>
            <a:r>
              <a:rPr kumimoji="1" lang="zh-CN" altLang="en-US" dirty="0" smtClean="0"/>
              <a:t> 释义</a:t>
            </a:r>
            <a:endParaRPr kumimoji="1" lang="zh-CN" altLang="en-US" dirty="0"/>
          </a:p>
        </p:txBody>
      </p:sp>
      <p:sp>
        <p:nvSpPr>
          <p:cNvPr id="16" name="文本占位符 20"/>
          <p:cNvSpPr>
            <a:spLocks noGrp="1"/>
          </p:cNvSpPr>
          <p:nvPr>
            <p:ph type="body" sz="quarter" idx="15" hasCustomPrompt="1"/>
          </p:nvPr>
        </p:nvSpPr>
        <p:spPr>
          <a:xfrm>
            <a:off x="8050858" y="3820626"/>
            <a:ext cx="3458939"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B</a:t>
            </a:r>
            <a:r>
              <a:rPr kumimoji="1" lang="zh-CN" altLang="en-US" dirty="0" smtClean="0"/>
              <a:t> </a:t>
            </a:r>
            <a:r>
              <a:rPr kumimoji="1" lang="en-US" altLang="zh-CN" dirty="0" smtClean="0"/>
              <a:t>+</a:t>
            </a:r>
            <a:r>
              <a:rPr kumimoji="1" lang="zh-CN" altLang="en-US" dirty="0" smtClean="0"/>
              <a:t> 释义</a:t>
            </a:r>
          </a:p>
        </p:txBody>
      </p:sp>
      <p:sp>
        <p:nvSpPr>
          <p:cNvPr id="17" name="文本占位符 20"/>
          <p:cNvSpPr>
            <a:spLocks noGrp="1"/>
          </p:cNvSpPr>
          <p:nvPr>
            <p:ph type="body" sz="quarter" idx="16" hasCustomPrompt="1"/>
          </p:nvPr>
        </p:nvSpPr>
        <p:spPr>
          <a:xfrm>
            <a:off x="2392353" y="4777542"/>
            <a:ext cx="3500447"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C</a:t>
            </a:r>
            <a:r>
              <a:rPr kumimoji="1" lang="zh-CN" altLang="en-US" dirty="0" smtClean="0"/>
              <a:t> </a:t>
            </a:r>
            <a:r>
              <a:rPr kumimoji="1" lang="en-US" altLang="zh-CN" dirty="0" smtClean="0"/>
              <a:t>+</a:t>
            </a:r>
            <a:r>
              <a:rPr kumimoji="1" lang="zh-CN" altLang="en-US" dirty="0" smtClean="0"/>
              <a:t> 释义</a:t>
            </a:r>
          </a:p>
        </p:txBody>
      </p:sp>
      <p:sp>
        <p:nvSpPr>
          <p:cNvPr id="18" name="文本占位符 20"/>
          <p:cNvSpPr>
            <a:spLocks noGrp="1"/>
          </p:cNvSpPr>
          <p:nvPr>
            <p:ph type="body" sz="quarter" idx="17" hasCustomPrompt="1"/>
          </p:nvPr>
        </p:nvSpPr>
        <p:spPr>
          <a:xfrm>
            <a:off x="8050859" y="4777542"/>
            <a:ext cx="3480742" cy="369332"/>
          </a:xfrm>
          <a:prstGeom prst="rect">
            <a:avLst/>
          </a:prstGeom>
        </p:spPr>
        <p:txBody>
          <a:bodyPr wrap="square" anchor="ctr" anchorCtr="0">
            <a:noAutofit/>
          </a:bodyPr>
          <a:lstStyle>
            <a:lvl1pPr marL="0" marR="0" indent="0" algn="l" defTabSz="914400" rtl="0" eaLnBrk="1" fontAlgn="auto" latinLnBrk="0" hangingPunct="1">
              <a:lnSpc>
                <a:spcPct val="90000"/>
              </a:lnSpc>
              <a:spcBef>
                <a:spcPts val="1000"/>
              </a:spcBef>
              <a:spcAft>
                <a:spcPts val="0"/>
              </a:spcAft>
              <a:buClrTx/>
              <a:buSzTx/>
              <a:buFontTx/>
              <a:buNone/>
              <a:tabLst/>
              <a:defRPr sz="2000" baseline="0">
                <a:solidFill>
                  <a:srgbClr val="ECFAFF"/>
                </a:solidFill>
                <a:latin typeface="PingFang SC" charset="-122"/>
                <a:ea typeface="PingFang SC" charset="-122"/>
                <a:cs typeface="PingFang SC" charset="-122"/>
              </a:defRPr>
            </a:lvl1pPr>
            <a:lvl2pPr marL="457200" indent="0" algn="l">
              <a:buFontTx/>
              <a:buNone/>
              <a:defRPr sz="2000">
                <a:solidFill>
                  <a:srgbClr val="ECFAFF"/>
                </a:solidFill>
                <a:latin typeface="PingFang SC" charset="-122"/>
                <a:ea typeface="PingFang SC" charset="-122"/>
                <a:cs typeface="PingFang SC" charset="-122"/>
              </a:defRPr>
            </a:lvl2pPr>
            <a:lvl3pPr marL="914400" indent="0" algn="l">
              <a:buFontTx/>
              <a:buNone/>
              <a:defRPr sz="2000">
                <a:solidFill>
                  <a:srgbClr val="ECFAFF"/>
                </a:solidFill>
                <a:latin typeface="PingFang SC" charset="-122"/>
                <a:ea typeface="PingFang SC" charset="-122"/>
                <a:cs typeface="PingFang SC" charset="-122"/>
              </a:defRPr>
            </a:lvl3pPr>
            <a:lvl4pPr marL="1371600" indent="0" algn="l">
              <a:buFontTx/>
              <a:buNone/>
              <a:defRPr sz="2000">
                <a:solidFill>
                  <a:srgbClr val="ECFAFF"/>
                </a:solidFill>
                <a:latin typeface="PingFang SC" charset="-122"/>
                <a:ea typeface="PingFang SC" charset="-122"/>
                <a:cs typeface="PingFang SC" charset="-122"/>
              </a:defRPr>
            </a:lvl4pPr>
            <a:lvl5pPr marL="1828800" indent="0" algn="l">
              <a:buFontTx/>
              <a:buNone/>
              <a:defRPr sz="2000">
                <a:solidFill>
                  <a:srgbClr val="ECFAFF"/>
                </a:solidFill>
                <a:latin typeface="PingFang SC" charset="-122"/>
                <a:ea typeface="PingFang SC" charset="-122"/>
                <a:cs typeface="PingFang SC" charset="-122"/>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zh-CN" dirty="0" smtClean="0"/>
              <a:t>Choice</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释义</a:t>
            </a:r>
          </a:p>
        </p:txBody>
      </p:sp>
      <p:sp>
        <p:nvSpPr>
          <p:cNvPr id="19" name="文本占位符 22"/>
          <p:cNvSpPr>
            <a:spLocks noGrp="1"/>
          </p:cNvSpPr>
          <p:nvPr>
            <p:ph type="body" sz="quarter" idx="18" hasCustomPrompt="1"/>
          </p:nvPr>
        </p:nvSpPr>
        <p:spPr>
          <a:xfrm>
            <a:off x="531813" y="5513398"/>
            <a:ext cx="11128375" cy="989001"/>
          </a:xfrm>
          <a:prstGeom prst="rect">
            <a:avLst/>
          </a:prstGeom>
        </p:spPr>
        <p:txBody>
          <a:bodyPr anchor="ctr"/>
          <a:lstStyle>
            <a:lvl1pPr marL="0" indent="0" algn="ctr">
              <a:lnSpc>
                <a:spcPct val="100000"/>
              </a:lnSpc>
              <a:buFontTx/>
              <a:buNone/>
              <a:defRPr sz="2000">
                <a:solidFill>
                  <a:srgbClr val="ECFAFF"/>
                </a:solidFill>
                <a:latin typeface="PingFang SC" charset="-122"/>
                <a:ea typeface="PingFang SC" charset="-122"/>
                <a:cs typeface="PingFang SC" charset="-122"/>
              </a:defRPr>
            </a:lvl1pPr>
            <a:lvl2pPr marL="457200" indent="0" algn="ctr">
              <a:buFontTx/>
              <a:buNone/>
              <a:defRPr sz="2000">
                <a:solidFill>
                  <a:srgbClr val="ECFAFF"/>
                </a:solidFill>
                <a:latin typeface="PingFang SC" charset="-122"/>
                <a:ea typeface="PingFang SC" charset="-122"/>
                <a:cs typeface="PingFang SC" charset="-122"/>
              </a:defRPr>
            </a:lvl2pPr>
            <a:lvl3pPr marL="914400" indent="0" algn="ctr">
              <a:buFontTx/>
              <a:buNone/>
              <a:defRPr sz="2000">
                <a:solidFill>
                  <a:srgbClr val="ECFAFF"/>
                </a:solidFill>
                <a:latin typeface="PingFang SC" charset="-122"/>
                <a:ea typeface="PingFang SC" charset="-122"/>
                <a:cs typeface="PingFang SC" charset="-122"/>
              </a:defRPr>
            </a:lvl3pPr>
            <a:lvl4pPr marL="1371600" indent="0" algn="ctr">
              <a:buFontTx/>
              <a:buNone/>
              <a:defRPr sz="2000">
                <a:solidFill>
                  <a:srgbClr val="ECFAFF"/>
                </a:solidFill>
                <a:latin typeface="PingFang SC" charset="-122"/>
                <a:ea typeface="PingFang SC" charset="-122"/>
                <a:cs typeface="PingFang SC" charset="-122"/>
              </a:defRPr>
            </a:lvl4pPr>
            <a:lvl5pPr marL="1828800" indent="0" algn="ctr">
              <a:buFontTx/>
              <a:buNone/>
              <a:defRPr sz="2000">
                <a:solidFill>
                  <a:srgbClr val="ECFAFF"/>
                </a:solidFill>
                <a:latin typeface="PingFang SC" charset="-122"/>
                <a:ea typeface="PingFang SC" charset="-122"/>
                <a:cs typeface="PingFang SC" charset="-122"/>
              </a:defRPr>
            </a:lvl5pPr>
          </a:lstStyle>
          <a:p>
            <a:pPr lvl="0"/>
            <a:r>
              <a:rPr kumimoji="1" lang="zh-CN" altLang="en-US" dirty="0" smtClean="0"/>
              <a:t>更多解释</a:t>
            </a:r>
            <a:r>
              <a:rPr kumimoji="1" lang="en-US" altLang="zh-CN" dirty="0" smtClean="0"/>
              <a:t>/</a:t>
            </a:r>
            <a:r>
              <a:rPr kumimoji="1" lang="zh-CN" altLang="en-US" dirty="0" smtClean="0"/>
              <a:t>备注：这里是文字</a:t>
            </a:r>
            <a:endParaRPr kumimoji="1" lang="zh-CN" altLang="en-US" dirty="0"/>
          </a:p>
        </p:txBody>
      </p:sp>
      <p:sp>
        <p:nvSpPr>
          <p:cNvPr id="20" name="文本框 19"/>
          <p:cNvSpPr txBox="1"/>
          <p:nvPr userDrawn="1"/>
        </p:nvSpPr>
        <p:spPr>
          <a:xfrm>
            <a:off x="5145969" y="739858"/>
            <a:ext cx="1798841" cy="40011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smtClean="0">
                <a:ln>
                  <a:noFill/>
                </a:ln>
                <a:solidFill>
                  <a:srgbClr val="ECFAFF"/>
                </a:solidFill>
                <a:effectLst/>
                <a:uLnTx/>
                <a:uFillTx/>
                <a:latin typeface="PingFang SC" charset="-122"/>
                <a:ea typeface="PingFang SC" charset="-122"/>
                <a:cs typeface="PingFang SC" charset="-122"/>
              </a:rPr>
              <a:t>正确解答：</a:t>
            </a:r>
            <a:endParaRPr kumimoji="1" lang="zh-CN" altLang="en-US" sz="2000" dirty="0">
              <a:solidFill>
                <a:srgbClr val="ECFAFF"/>
              </a:solidFill>
              <a:latin typeface="PingFang SC" charset="-122"/>
              <a:ea typeface="PingFang SC" charset="-122"/>
              <a:cs typeface="PingFang SC"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ntence">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680672"/>
            <a:ext cx="1728000" cy="720000"/>
          </a:xfrm>
          <a:prstGeom prst="rect">
            <a:avLst/>
          </a:prstGeom>
        </p:spPr>
        <p:txBody>
          <a:bodyPr/>
          <a:lstStyle>
            <a:lvl1pPr marL="0" indent="0">
              <a:buFontTx/>
              <a:buNone/>
              <a:defRPr sz="44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578429"/>
            <a:ext cx="10075563" cy="1677363"/>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800" b="0" i="0" kern="1200" baseline="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smtClean="0">
                <a:latin typeface="Helvetica Neue Medium" charset="0"/>
                <a:ea typeface="Helvetica Neue Medium" charset="0"/>
                <a:cs typeface="Helvetica Neue Medium" charset="0"/>
              </a:rPr>
              <a:t>question</a:t>
            </a:r>
            <a:r>
              <a:rPr kumimoji="1" lang="zh-CN" altLang="en-US" b="0" i="0" dirty="0" smtClean="0">
                <a:latin typeface="Helvetica Neue Medium" charset="0"/>
                <a:ea typeface="Helvetica Neue Medium" charset="0"/>
                <a:cs typeface="Helvetica Neue Medium" charset="0"/>
              </a:rPr>
              <a:t> </a:t>
            </a:r>
            <a:r>
              <a:rPr kumimoji="1" lang="en-US" altLang="zh-CN" dirty="0" smtClean="0"/>
              <a:t>in</a:t>
            </a:r>
            <a:r>
              <a:rPr kumimoji="1" lang="zh-CN" altLang="en-US" dirty="0" smtClean="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456339"/>
            <a:ext cx="1170365" cy="523220"/>
          </a:xfrm>
          <a:prstGeom prst="rect">
            <a:avLst/>
          </a:prstGeom>
          <a:noFill/>
        </p:spPr>
        <p:txBody>
          <a:bodyPr wrap="square" rtlCol="0" anchor="ctr" anchorCtr="0">
            <a:spAutoFit/>
          </a:bodyPr>
          <a:lstStyle/>
          <a:p>
            <a:r>
              <a:rPr kumimoji="1" lang="zh-CN" altLang="en-US" sz="2800" b="0" i="0" dirty="0">
                <a:latin typeface="PingFang SC" panose="020B0400000000000000" pitchFamily="34" charset="-122"/>
                <a:ea typeface="PingFang SC" panose="020B0400000000000000" pitchFamily="34" charset="-122"/>
                <a:cs typeface="PingFang SC" charset="-122"/>
              </a:rPr>
              <a:t>考点</a:t>
            </a:r>
            <a:r>
              <a:rPr kumimoji="1" lang="en-US" altLang="zh-CN" sz="2800" b="0" i="0" dirty="0">
                <a:latin typeface="PingFang SC" panose="020B0400000000000000" pitchFamily="34" charset="-122"/>
                <a:ea typeface="PingFang SC" panose="020B0400000000000000" pitchFamily="34" charset="-122"/>
                <a:cs typeface="PingFang SC" charset="-122"/>
              </a:rPr>
              <a:t>:</a:t>
            </a:r>
            <a:endParaRPr kumimoji="1" lang="zh-CN" altLang="en-US" sz="28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2035629" y="3433549"/>
            <a:ext cx="9095934" cy="592312"/>
          </a:xfrm>
          <a:prstGeom prst="rect">
            <a:avLst/>
          </a:prstGeom>
        </p:spPr>
        <p:txBody>
          <a:bodyPr wrap="square" tIns="28800" anchor="t" anchorCtr="0">
            <a:spAutoFit/>
          </a:bodyPr>
          <a:lstStyle>
            <a:lvl1pPr marL="0" indent="0" algn="l" defTabSz="914400" rtl="0" eaLnBrk="1" latinLnBrk="0" hangingPunct="1">
              <a:lnSpc>
                <a:spcPct val="120000"/>
              </a:lnSpc>
              <a:spcBef>
                <a:spcPts val="1000"/>
              </a:spcBef>
              <a:buFontTx/>
              <a:buNone/>
              <a:defRPr kumimoji="1" lang="zh-CN" altLang="en-US" sz="2800" b="0" i="0" kern="1200" baseline="0" dirty="0" smtClean="0">
                <a:solidFill>
                  <a:schemeClr val="tx1"/>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ntence with choices">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056000" y="242120"/>
            <a:ext cx="1728000" cy="574309"/>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6" name="文本占位符 3"/>
          <p:cNvSpPr>
            <a:spLocks noGrp="1"/>
          </p:cNvSpPr>
          <p:nvPr>
            <p:ph type="body" sz="quarter" idx="11" hasCustomPrompt="1"/>
          </p:nvPr>
        </p:nvSpPr>
        <p:spPr>
          <a:xfrm>
            <a:off x="1056000" y="1005301"/>
            <a:ext cx="10075563" cy="1316279"/>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chemeClr val="tx1"/>
                </a:solidFill>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b="0" i="0" dirty="0">
                <a:latin typeface="Helvetica Neue Medium" charset="0"/>
                <a:ea typeface="Helvetica Neue Medium" charset="0"/>
                <a:cs typeface="Helvetica Neue Medium" charset="0"/>
              </a:rPr>
              <a:t>Here</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is</a:t>
            </a:r>
            <a:r>
              <a:rPr kumimoji="1" lang="zh-CN" altLang="en-US" b="0" i="0" dirty="0">
                <a:latin typeface="Helvetica Neue Medium" charset="0"/>
                <a:ea typeface="Helvetica Neue Medium" charset="0"/>
                <a:cs typeface="Helvetica Neue Medium" charset="0"/>
              </a:rPr>
              <a:t> </a:t>
            </a:r>
            <a:r>
              <a:rPr kumimoji="1" lang="en-US" altLang="zh-CN" b="0" i="0" dirty="0">
                <a:latin typeface="Helvetica Neue Medium" charset="0"/>
                <a:ea typeface="Helvetica Neue Medium" charset="0"/>
                <a:cs typeface="Helvetica Neue Medium" charset="0"/>
              </a:rPr>
              <a:t>a</a:t>
            </a:r>
            <a:r>
              <a:rPr kumimoji="1" lang="zh-CN" altLang="en-US" b="0" i="0" dirty="0">
                <a:latin typeface="Helvetica Neue Medium" charset="0"/>
                <a:ea typeface="Helvetica Neue Medium" charset="0"/>
                <a:cs typeface="Helvetica Neue Medium" charset="0"/>
              </a:rPr>
              <a:t> </a:t>
            </a:r>
            <a:r>
              <a:rPr kumimoji="1" lang="en-US" altLang="zh-CN" b="0" i="0" dirty="0" err="1">
                <a:latin typeface="Helvetica Neue Medium" charset="0"/>
                <a:ea typeface="Helvetica Neue Medium" charset="0"/>
                <a:cs typeface="Helvetica Neue Medium" charset="0"/>
              </a:rPr>
              <a:t>question</a:t>
            </a:r>
            <a:r>
              <a:rPr kumimoji="1" lang="en-US" altLang="zh-CN" dirty="0" err="1"/>
              <a:t>in</a:t>
            </a:r>
            <a:r>
              <a:rPr kumimoji="1" lang="zh-CN" altLang="en-US" dirty="0"/>
              <a:t> </a:t>
            </a:r>
            <a:r>
              <a:rPr kumimoji="1" lang="en-US" altLang="zh-CN" dirty="0"/>
              <a:t>one</a:t>
            </a:r>
            <a:r>
              <a:rPr kumimoji="1" lang="zh-CN" altLang="en-US" dirty="0"/>
              <a:t> </a:t>
            </a:r>
            <a:r>
              <a:rPr kumimoji="1" lang="en-US" altLang="zh-CN" dirty="0"/>
              <a:t>sentence</a:t>
            </a:r>
            <a:r>
              <a:rPr kumimoji="1" lang="en-US" altLang="zh-CN" b="0" i="0" dirty="0">
                <a:latin typeface="Helvetica Neue Medium" charset="0"/>
                <a:ea typeface="Helvetica Neue Medium" charset="0"/>
                <a:cs typeface="Helvetica Neue Medium" charset="0"/>
              </a:rPr>
              <a:t>.</a:t>
            </a:r>
            <a:endParaRPr kumimoji="1" lang="zh-CN" altLang="en-US" dirty="0"/>
          </a:p>
        </p:txBody>
      </p:sp>
      <p:sp>
        <p:nvSpPr>
          <p:cNvPr id="7" name="文本框 6"/>
          <p:cNvSpPr txBox="1"/>
          <p:nvPr userDrawn="1"/>
        </p:nvSpPr>
        <p:spPr>
          <a:xfrm>
            <a:off x="1055999" y="3759299"/>
            <a:ext cx="1170365" cy="400110"/>
          </a:xfrm>
          <a:prstGeom prst="rect">
            <a:avLst/>
          </a:prstGeom>
          <a:noFill/>
        </p:spPr>
        <p:txBody>
          <a:bodyPr wrap="square" rtlCol="0" anchor="ctr" anchorCtr="0">
            <a:spAutoFit/>
          </a:bodyPr>
          <a:lstStyle/>
          <a:p>
            <a:r>
              <a:rPr kumimoji="1" lang="zh-CN" altLang="en-US" sz="2000" b="0" i="0" dirty="0">
                <a:latin typeface="PingFang SC" panose="020B0400000000000000" pitchFamily="34" charset="-122"/>
                <a:ea typeface="PingFang SC" panose="020B0400000000000000" pitchFamily="34" charset="-122"/>
                <a:cs typeface="PingFang SC" charset="-122"/>
              </a:rPr>
              <a:t>考点</a:t>
            </a:r>
            <a:r>
              <a:rPr kumimoji="1" lang="en-US" altLang="zh-CN" sz="2000" b="0" i="0" dirty="0">
                <a:latin typeface="PingFang SC" panose="020B0400000000000000" pitchFamily="34" charset="-122"/>
                <a:ea typeface="PingFang SC" panose="020B0400000000000000" pitchFamily="34" charset="-122"/>
                <a:cs typeface="PingFang SC" charset="-122"/>
              </a:rPr>
              <a:t>:</a:t>
            </a:r>
            <a:endParaRPr kumimoji="1" lang="zh-CN" altLang="en-US" sz="2000" b="0" i="0" dirty="0">
              <a:latin typeface="PingFang SC" panose="020B0400000000000000" pitchFamily="34" charset="-122"/>
              <a:ea typeface="PingFang SC" panose="020B0400000000000000" pitchFamily="34" charset="-122"/>
              <a:cs typeface="PingFang SC" charset="-122"/>
            </a:endParaRPr>
          </a:p>
        </p:txBody>
      </p:sp>
      <p:sp>
        <p:nvSpPr>
          <p:cNvPr id="9" name="文本占位符 3"/>
          <p:cNvSpPr>
            <a:spLocks noGrp="1"/>
          </p:cNvSpPr>
          <p:nvPr>
            <p:ph type="body" sz="quarter" idx="12" hasCustomPrompt="1"/>
          </p:nvPr>
        </p:nvSpPr>
        <p:spPr>
          <a:xfrm>
            <a:off x="1604809" y="2532689"/>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8" name="文本占位符 3">
            <a:extLst>
              <a:ext uri="{FF2B5EF4-FFF2-40B4-BE49-F238E27FC236}">
                <a16:creationId xmlns="" xmlns:a16="http://schemas.microsoft.com/office/drawing/2014/main" id="{5BA5F626-1F8E-054A-918D-94622AD4EABF}"/>
              </a:ext>
            </a:extLst>
          </p:cNvPr>
          <p:cNvSpPr>
            <a:spLocks noGrp="1"/>
          </p:cNvSpPr>
          <p:nvPr>
            <p:ph type="body" sz="quarter" idx="13" hasCustomPrompt="1"/>
          </p:nvPr>
        </p:nvSpPr>
        <p:spPr>
          <a:xfrm>
            <a:off x="6666752" y="2532689"/>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0" name="文本占位符 3">
            <a:extLst>
              <a:ext uri="{FF2B5EF4-FFF2-40B4-BE49-F238E27FC236}">
                <a16:creationId xmlns="" xmlns:a16="http://schemas.microsoft.com/office/drawing/2014/main" id="{5FCCDF54-3207-5346-9F95-0AC916F61892}"/>
              </a:ext>
            </a:extLst>
          </p:cNvPr>
          <p:cNvSpPr>
            <a:spLocks noGrp="1"/>
          </p:cNvSpPr>
          <p:nvPr>
            <p:ph type="body" sz="quarter" idx="14" hasCustomPrompt="1"/>
          </p:nvPr>
        </p:nvSpPr>
        <p:spPr>
          <a:xfrm>
            <a:off x="1604809" y="3080284"/>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1" name="文本占位符 3">
            <a:extLst>
              <a:ext uri="{FF2B5EF4-FFF2-40B4-BE49-F238E27FC236}">
                <a16:creationId xmlns="" xmlns:a16="http://schemas.microsoft.com/office/drawing/2014/main" id="{B191C670-839A-7542-ADC9-27051AC8F6B2}"/>
              </a:ext>
            </a:extLst>
          </p:cNvPr>
          <p:cNvSpPr>
            <a:spLocks noGrp="1"/>
          </p:cNvSpPr>
          <p:nvPr>
            <p:ph type="body" sz="quarter" idx="15" hasCustomPrompt="1"/>
          </p:nvPr>
        </p:nvSpPr>
        <p:spPr>
          <a:xfrm>
            <a:off x="6666752" y="3080284"/>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2" name="文本框 6">
            <a:extLst>
              <a:ext uri="{FF2B5EF4-FFF2-40B4-BE49-F238E27FC236}">
                <a16:creationId xmlns="" xmlns:a16="http://schemas.microsoft.com/office/drawing/2014/main" id="{CFFCA465-7096-CF48-82C4-BBF12BAED15D}"/>
              </a:ext>
            </a:extLst>
          </p:cNvPr>
          <p:cNvSpPr txBox="1"/>
          <p:nvPr userDrawn="1"/>
        </p:nvSpPr>
        <p:spPr>
          <a:xfrm>
            <a:off x="1055999"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3" name="文本框 6">
            <a:extLst>
              <a:ext uri="{FF2B5EF4-FFF2-40B4-BE49-F238E27FC236}">
                <a16:creationId xmlns="" xmlns:a16="http://schemas.microsoft.com/office/drawing/2014/main" id="{58BB7382-28F7-B140-99CA-079FE427AFED}"/>
              </a:ext>
            </a:extLst>
          </p:cNvPr>
          <p:cNvSpPr txBox="1"/>
          <p:nvPr userDrawn="1"/>
        </p:nvSpPr>
        <p:spPr>
          <a:xfrm>
            <a:off x="1055999"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4" name="文本框 6">
            <a:extLst>
              <a:ext uri="{FF2B5EF4-FFF2-40B4-BE49-F238E27FC236}">
                <a16:creationId xmlns="" xmlns:a16="http://schemas.microsoft.com/office/drawing/2014/main" id="{6857E332-9933-9042-B7A8-9060834982B6}"/>
              </a:ext>
            </a:extLst>
          </p:cNvPr>
          <p:cNvSpPr txBox="1"/>
          <p:nvPr userDrawn="1"/>
        </p:nvSpPr>
        <p:spPr>
          <a:xfrm>
            <a:off x="6106971" y="2554924"/>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5" name="文本框 6">
            <a:extLst>
              <a:ext uri="{FF2B5EF4-FFF2-40B4-BE49-F238E27FC236}">
                <a16:creationId xmlns="" xmlns:a16="http://schemas.microsoft.com/office/drawing/2014/main" id="{9708D859-D292-E44F-97EB-598216544539}"/>
              </a:ext>
            </a:extLst>
          </p:cNvPr>
          <p:cNvSpPr txBox="1"/>
          <p:nvPr userDrawn="1"/>
        </p:nvSpPr>
        <p:spPr>
          <a:xfrm>
            <a:off x="6106971" y="3102519"/>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6" name="文本占位符 3">
            <a:extLst>
              <a:ext uri="{FF2B5EF4-FFF2-40B4-BE49-F238E27FC236}">
                <a16:creationId xmlns="" xmlns:a16="http://schemas.microsoft.com/office/drawing/2014/main" id="{61048211-379D-CD4C-8037-C4240B243345}"/>
              </a:ext>
            </a:extLst>
          </p:cNvPr>
          <p:cNvSpPr>
            <a:spLocks noGrp="1"/>
          </p:cNvSpPr>
          <p:nvPr>
            <p:ph type="body" sz="quarter" idx="16" hasCustomPrompt="1"/>
          </p:nvPr>
        </p:nvSpPr>
        <p:spPr>
          <a:xfrm>
            <a:off x="1894114" y="3757754"/>
            <a:ext cx="9237449" cy="40320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PingFang SC" panose="020B0400000000000000" pitchFamily="34" charset="-122"/>
                <a:ea typeface="PingFang SC" panose="020B0400000000000000" pitchFamily="34"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dirty="0"/>
              <a:t>这里是文字</a:t>
            </a:r>
          </a:p>
        </p:txBody>
      </p:sp>
    </p:spTree>
    <p:extLst>
      <p:ext uri="{BB962C8B-B14F-4D97-AF65-F5344CB8AC3E}">
        <p14:creationId xmlns:p14="http://schemas.microsoft.com/office/powerpoint/2010/main" val="21793271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ntence analysis">
    <p:spTree>
      <p:nvGrpSpPr>
        <p:cNvPr id="1" name=""/>
        <p:cNvGrpSpPr/>
        <p:nvPr/>
      </p:nvGrpSpPr>
      <p:grpSpPr>
        <a:xfrm>
          <a:off x="0" y="0"/>
          <a:ext cx="0" cy="0"/>
          <a:chOff x="0" y="0"/>
          <a:chExt cx="0" cy="0"/>
        </a:xfrm>
      </p:grpSpPr>
      <p:sp>
        <p:nvSpPr>
          <p:cNvPr id="14" name="矩形 13"/>
          <p:cNvSpPr/>
          <p:nvPr userDrawn="1"/>
        </p:nvSpPr>
        <p:spPr>
          <a:xfrm>
            <a:off x="0" y="2852058"/>
            <a:ext cx="12192000" cy="4005942"/>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314124"/>
            <a:ext cx="1728000" cy="523220"/>
          </a:xfrm>
          <a:prstGeom prst="rect">
            <a:avLst/>
          </a:prstGeom>
        </p:spPr>
        <p:txBody>
          <a:bodyPr/>
          <a:lstStyle>
            <a:lvl1pPr marL="0" indent="0">
              <a:buFontTx/>
              <a:buNone/>
              <a:defRPr sz="36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784001" y="339524"/>
            <a:ext cx="1624714" cy="523220"/>
          </a:xfrm>
          <a:prstGeom prst="rect">
            <a:avLst/>
          </a:prstGeom>
          <a:noFill/>
        </p:spPr>
        <p:txBody>
          <a:bodyPr wrap="square" rtlCol="0" anchor="ctr">
            <a:spAutoFit/>
          </a:bodyPr>
          <a:lstStyle/>
          <a:p>
            <a:r>
              <a:rPr kumimoji="1" lang="zh-CN" altLang="en-US" sz="2800" b="0" i="0" dirty="0">
                <a:latin typeface="PingFang SC" panose="020B0400000000000000" pitchFamily="34" charset="-122"/>
                <a:ea typeface="PingFang SC" panose="020B0400000000000000" pitchFamily="34" charset="-122"/>
                <a:cs typeface="PingFang SC Medium" charset="-122"/>
              </a:rPr>
              <a:t>正确解答</a:t>
            </a:r>
          </a:p>
        </p:txBody>
      </p:sp>
      <p:sp>
        <p:nvSpPr>
          <p:cNvPr id="5" name="文本占位符 2"/>
          <p:cNvSpPr>
            <a:spLocks noGrp="1"/>
          </p:cNvSpPr>
          <p:nvPr>
            <p:ph type="body" sz="quarter" idx="11" hasCustomPrompt="1"/>
          </p:nvPr>
        </p:nvSpPr>
        <p:spPr>
          <a:xfrm>
            <a:off x="4408715" y="314124"/>
            <a:ext cx="1152000" cy="523220"/>
          </a:xfrm>
          <a:prstGeom prst="rect">
            <a:avLst/>
          </a:prstGeom>
        </p:spPr>
        <p:txBody>
          <a:bodyPr/>
          <a:lstStyle>
            <a:lvl1pPr marL="0" indent="0">
              <a:buFontTx/>
              <a:buNone/>
              <a:defRPr sz="36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958589"/>
            <a:ext cx="10080311" cy="1687286"/>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8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9" name="文本占位符 8"/>
          <p:cNvSpPr>
            <a:spLocks noGrp="1"/>
          </p:cNvSpPr>
          <p:nvPr>
            <p:ph type="body" sz="quarter" idx="13" hasCustomPrompt="1"/>
          </p:nvPr>
        </p:nvSpPr>
        <p:spPr>
          <a:xfrm>
            <a:off x="1055687" y="3076764"/>
            <a:ext cx="762225" cy="432000"/>
          </a:xfrm>
          <a:prstGeom prst="rect">
            <a:avLst/>
          </a:prstGeom>
        </p:spPr>
        <p:txBody>
          <a:bodyPr anchor="t"/>
          <a:lstStyle>
            <a:lvl1pPr marL="0" indent="0">
              <a:buFontTx/>
              <a:buNone/>
              <a:defRPr kumimoji="1" lang="zh-CN" altLang="en-US" sz="26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11" name="文本占位符 8"/>
          <p:cNvSpPr>
            <a:spLocks noGrp="1"/>
          </p:cNvSpPr>
          <p:nvPr>
            <p:ph type="body" sz="quarter" idx="14" hasCustomPrompt="1"/>
          </p:nvPr>
        </p:nvSpPr>
        <p:spPr>
          <a:xfrm>
            <a:off x="1632856" y="3077219"/>
            <a:ext cx="9503143" cy="431546"/>
          </a:xfrm>
          <a:prstGeom prst="rect">
            <a:avLst/>
          </a:prstGeom>
        </p:spPr>
        <p:txBody>
          <a:bodyPr tIns="28800" anchor="t"/>
          <a:lstStyle>
            <a:lvl1pPr marL="0" indent="0">
              <a:lnSpc>
                <a:spcPct val="100000"/>
              </a:lnSpc>
              <a:buFontTx/>
              <a:buNone/>
              <a:defRPr kumimoji="1" lang="zh-CN" altLang="en-US" sz="24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13" name="文本占位符 12"/>
          <p:cNvSpPr>
            <a:spLocks noGrp="1"/>
          </p:cNvSpPr>
          <p:nvPr>
            <p:ph type="body" sz="quarter" idx="15" hasCustomPrompt="1"/>
          </p:nvPr>
        </p:nvSpPr>
        <p:spPr>
          <a:xfrm>
            <a:off x="1056000" y="3594002"/>
            <a:ext cx="10080000" cy="1970218"/>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4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7891608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ntence analysis with choices">
    <p:spTree>
      <p:nvGrpSpPr>
        <p:cNvPr id="1" name=""/>
        <p:cNvGrpSpPr/>
        <p:nvPr/>
      </p:nvGrpSpPr>
      <p:grpSpPr>
        <a:xfrm>
          <a:off x="0" y="0"/>
          <a:ext cx="0" cy="0"/>
          <a:chOff x="0" y="0"/>
          <a:chExt cx="0" cy="0"/>
        </a:xfrm>
      </p:grpSpPr>
      <p:sp>
        <p:nvSpPr>
          <p:cNvPr id="14" name="矩形 13"/>
          <p:cNvSpPr/>
          <p:nvPr userDrawn="1"/>
        </p:nvSpPr>
        <p:spPr>
          <a:xfrm>
            <a:off x="0" y="3294630"/>
            <a:ext cx="12192000" cy="356337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3" name="文本占位符 2"/>
          <p:cNvSpPr>
            <a:spLocks noGrp="1"/>
          </p:cNvSpPr>
          <p:nvPr>
            <p:ph type="body" sz="quarter" idx="10" hasCustomPrompt="1"/>
          </p:nvPr>
        </p:nvSpPr>
        <p:spPr>
          <a:xfrm>
            <a:off x="1056000" y="220689"/>
            <a:ext cx="1584000" cy="523220"/>
          </a:xfrm>
          <a:prstGeom prst="rect">
            <a:avLst/>
          </a:prstGeom>
        </p:spPr>
        <p:txBody>
          <a:bodyPr/>
          <a:lstStyle>
            <a:lvl1pPr marL="0" indent="0">
              <a:buFontTx/>
              <a:buNone/>
              <a:defRPr sz="32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Q.</a:t>
            </a:r>
            <a:endParaRPr kumimoji="1" lang="zh-CN" altLang="en-US" dirty="0"/>
          </a:p>
        </p:txBody>
      </p:sp>
      <p:sp>
        <p:nvSpPr>
          <p:cNvPr id="4" name="文本框 3"/>
          <p:cNvSpPr txBox="1"/>
          <p:nvPr userDrawn="1"/>
        </p:nvSpPr>
        <p:spPr>
          <a:xfrm>
            <a:off x="2640000" y="264166"/>
            <a:ext cx="1584000" cy="461665"/>
          </a:xfrm>
          <a:prstGeom prst="rect">
            <a:avLst/>
          </a:prstGeom>
          <a:noFill/>
        </p:spPr>
        <p:txBody>
          <a:bodyPr wrap="square" rtlCol="0" anchor="ctr">
            <a:spAutoFit/>
          </a:bodyPr>
          <a:lstStyle/>
          <a:p>
            <a:r>
              <a:rPr kumimoji="1" lang="zh-CN" altLang="en-US" sz="2400" b="0" i="0" dirty="0">
                <a:latin typeface="PingFang SC" panose="020B0400000000000000" pitchFamily="34" charset="-122"/>
                <a:ea typeface="PingFang SC" panose="020B0400000000000000" pitchFamily="34" charset="-122"/>
                <a:cs typeface="PingFang SC Medium" charset="-122"/>
              </a:rPr>
              <a:t>正确</a:t>
            </a:r>
            <a:r>
              <a:rPr kumimoji="1" lang="zh-CN" altLang="en-US" sz="2400" b="0" i="0" dirty="0" smtClean="0">
                <a:latin typeface="PingFang SC" panose="020B0400000000000000" pitchFamily="34" charset="-122"/>
                <a:ea typeface="PingFang SC" panose="020B0400000000000000" pitchFamily="34" charset="-122"/>
                <a:cs typeface="PingFang SC Medium" charset="-122"/>
              </a:rPr>
              <a:t>解答</a:t>
            </a:r>
            <a:endParaRPr kumimoji="1" lang="zh-CN" altLang="en-US" sz="2400" b="0" i="0" dirty="0">
              <a:latin typeface="PingFang SC" panose="020B0400000000000000" pitchFamily="34" charset="-122"/>
              <a:ea typeface="PingFang SC" panose="020B0400000000000000" pitchFamily="34" charset="-122"/>
              <a:cs typeface="PingFang SC Medium" charset="-122"/>
            </a:endParaRPr>
          </a:p>
        </p:txBody>
      </p:sp>
      <p:sp>
        <p:nvSpPr>
          <p:cNvPr id="5" name="文本占位符 2"/>
          <p:cNvSpPr>
            <a:spLocks noGrp="1"/>
          </p:cNvSpPr>
          <p:nvPr>
            <p:ph type="body" sz="quarter" idx="11" hasCustomPrompt="1"/>
          </p:nvPr>
        </p:nvSpPr>
        <p:spPr>
          <a:xfrm>
            <a:off x="3998015" y="220689"/>
            <a:ext cx="1152000" cy="523220"/>
          </a:xfrm>
          <a:prstGeom prst="rect">
            <a:avLst/>
          </a:prstGeom>
        </p:spPr>
        <p:txBody>
          <a:bodyPr/>
          <a:lstStyle>
            <a:lvl1pPr marL="0" indent="0">
              <a:buFontTx/>
              <a:buNone/>
              <a:defRPr sz="3200" b="0" i="0">
                <a:latin typeface="Helvetica Neue Medium" charset="0"/>
                <a:ea typeface="Helvetica Neue Medium" charset="0"/>
                <a:cs typeface="Helvetica Neue Medium"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kumimoji="1" lang="en-US" altLang="zh-CN" dirty="0"/>
              <a:t>A</a:t>
            </a:r>
            <a:endParaRPr kumimoji="1" lang="zh-CN" altLang="en-US" dirty="0"/>
          </a:p>
        </p:txBody>
      </p:sp>
      <p:sp>
        <p:nvSpPr>
          <p:cNvPr id="7" name="文本占位符 6"/>
          <p:cNvSpPr>
            <a:spLocks noGrp="1"/>
          </p:cNvSpPr>
          <p:nvPr>
            <p:ph type="body" sz="quarter" idx="12" hasCustomPrompt="1"/>
          </p:nvPr>
        </p:nvSpPr>
        <p:spPr>
          <a:xfrm>
            <a:off x="1055688" y="858591"/>
            <a:ext cx="10080311" cy="1133495"/>
          </a:xfrm>
          <a:prstGeom prst="rect">
            <a:avLst/>
          </a:prstGeom>
        </p:spPr>
        <p:txBody>
          <a:bodyPr anchor="ctr" anchorCtr="0"/>
          <a:lstStyle>
            <a:lvl1pPr marL="0" marR="0" indent="0" algn="l" defTabSz="914400" rtl="0" eaLnBrk="1" fontAlgn="auto" latinLnBrk="0" hangingPunct="1">
              <a:lnSpc>
                <a:spcPct val="120000"/>
              </a:lnSpc>
              <a:spcBef>
                <a:spcPts val="1000"/>
              </a:spcBef>
              <a:spcAft>
                <a:spcPts val="0"/>
              </a:spcAft>
              <a:buClrTx/>
              <a:buSzTx/>
              <a:buFontTx/>
              <a:buNone/>
              <a:tabLst/>
              <a:defRPr kumimoji="1" lang="en-US" altLang="zh-CN" sz="2000" b="0" i="0" kern="1200" baseline="0" dirty="0" smtClean="0">
                <a:solidFill>
                  <a:schemeClr val="tx1"/>
                </a:solidFill>
                <a:latin typeface="Helvetica Neue Medium" charset="0"/>
                <a:ea typeface="Helvetica Neue Medium" charset="0"/>
                <a:cs typeface="Helvetica Neue Medium"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question</a:t>
            </a:r>
            <a:r>
              <a:rPr kumimoji="1" lang="zh-CN" altLang="en-US" dirty="0"/>
              <a:t> </a:t>
            </a:r>
            <a:r>
              <a:rPr kumimoji="1" lang="en-US" altLang="zh-CN" dirty="0"/>
              <a:t>in</a:t>
            </a:r>
            <a:r>
              <a:rPr kumimoji="1" lang="zh-CN" altLang="en-US" dirty="0"/>
              <a:t> </a:t>
            </a:r>
            <a:r>
              <a:rPr kumimoji="1" lang="en-US" altLang="zh-CN" dirty="0"/>
              <a:t>one</a:t>
            </a:r>
            <a:r>
              <a:rPr kumimoji="1" lang="zh-CN" altLang="en-US" dirty="0"/>
              <a:t> </a:t>
            </a:r>
            <a:r>
              <a:rPr kumimoji="1" lang="en-US" altLang="zh-CN" dirty="0"/>
              <a:t>sentence.</a:t>
            </a:r>
          </a:p>
        </p:txBody>
      </p:sp>
      <p:sp>
        <p:nvSpPr>
          <p:cNvPr id="10" name="文本占位符 3">
            <a:extLst>
              <a:ext uri="{FF2B5EF4-FFF2-40B4-BE49-F238E27FC236}">
                <a16:creationId xmlns="" xmlns:a16="http://schemas.microsoft.com/office/drawing/2014/main" id="{A74FB077-6AA3-0B43-AC21-EE33C7C61E10}"/>
              </a:ext>
            </a:extLst>
          </p:cNvPr>
          <p:cNvSpPr>
            <a:spLocks noGrp="1"/>
          </p:cNvSpPr>
          <p:nvPr>
            <p:ph type="body" sz="quarter" idx="13" hasCustomPrompt="1"/>
          </p:nvPr>
        </p:nvSpPr>
        <p:spPr>
          <a:xfrm>
            <a:off x="1604809" y="2155211"/>
            <a:ext cx="4491191" cy="444580"/>
          </a:xfrm>
          <a:prstGeom prst="rect">
            <a:avLst/>
          </a:prstGeom>
        </p:spPr>
        <p:txBody>
          <a:bodyPr wrap="square" tIns="28800" anchor="ctr" anchorCtr="0">
            <a:spAutoFit/>
          </a:bodyPr>
          <a:lstStyle>
            <a:lvl1pPr marL="0" indent="0" algn="l" defTabSz="914400" rtl="0" eaLnBrk="1" latinLnBrk="0" hangingPunct="1">
              <a:lnSpc>
                <a:spcPct val="120000"/>
              </a:lnSpc>
              <a:spcBef>
                <a:spcPts val="1000"/>
              </a:spcBef>
              <a:buFontTx/>
              <a:buNone/>
              <a:defRPr kumimoji="1" lang="zh-CN" altLang="en-US" sz="2000" b="0" i="0" kern="1200" baseline="0" dirty="0" smtClean="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A</a:t>
            </a:r>
            <a:endParaRPr kumimoji="1" lang="zh-CN" altLang="en-US" dirty="0"/>
          </a:p>
        </p:txBody>
      </p:sp>
      <p:sp>
        <p:nvSpPr>
          <p:cNvPr id="12" name="文本占位符 3">
            <a:extLst>
              <a:ext uri="{FF2B5EF4-FFF2-40B4-BE49-F238E27FC236}">
                <a16:creationId xmlns="" xmlns:a16="http://schemas.microsoft.com/office/drawing/2014/main" id="{AD89B8CD-8466-564E-98F9-0FDFC2E5A77B}"/>
              </a:ext>
            </a:extLst>
          </p:cNvPr>
          <p:cNvSpPr>
            <a:spLocks noGrp="1"/>
          </p:cNvSpPr>
          <p:nvPr>
            <p:ph type="body" sz="quarter" idx="14" hasCustomPrompt="1"/>
          </p:nvPr>
        </p:nvSpPr>
        <p:spPr>
          <a:xfrm>
            <a:off x="6666752" y="2106768"/>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B</a:t>
            </a:r>
            <a:endParaRPr kumimoji="1" lang="zh-CN" altLang="en-US" dirty="0"/>
          </a:p>
        </p:txBody>
      </p:sp>
      <p:sp>
        <p:nvSpPr>
          <p:cNvPr id="15" name="文本占位符 3">
            <a:extLst>
              <a:ext uri="{FF2B5EF4-FFF2-40B4-BE49-F238E27FC236}">
                <a16:creationId xmlns="" xmlns:a16="http://schemas.microsoft.com/office/drawing/2014/main" id="{DC7420E9-D400-EC49-BA07-FADE6C3CD450}"/>
              </a:ext>
            </a:extLst>
          </p:cNvPr>
          <p:cNvSpPr>
            <a:spLocks noGrp="1"/>
          </p:cNvSpPr>
          <p:nvPr>
            <p:ph type="body" sz="quarter" idx="15" hasCustomPrompt="1"/>
          </p:nvPr>
        </p:nvSpPr>
        <p:spPr>
          <a:xfrm>
            <a:off x="1604809" y="2702857"/>
            <a:ext cx="449119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C</a:t>
            </a:r>
            <a:endParaRPr kumimoji="1" lang="zh-CN" altLang="en-US" dirty="0"/>
          </a:p>
        </p:txBody>
      </p:sp>
      <p:sp>
        <p:nvSpPr>
          <p:cNvPr id="16" name="文本占位符 3">
            <a:extLst>
              <a:ext uri="{FF2B5EF4-FFF2-40B4-BE49-F238E27FC236}">
                <a16:creationId xmlns="" xmlns:a16="http://schemas.microsoft.com/office/drawing/2014/main" id="{911556EF-2E53-D44E-B558-5C114F0FAA7C}"/>
              </a:ext>
            </a:extLst>
          </p:cNvPr>
          <p:cNvSpPr>
            <a:spLocks noGrp="1"/>
          </p:cNvSpPr>
          <p:nvPr>
            <p:ph type="body" sz="quarter" idx="16" hasCustomPrompt="1"/>
          </p:nvPr>
        </p:nvSpPr>
        <p:spPr>
          <a:xfrm>
            <a:off x="6666752" y="2702857"/>
            <a:ext cx="4464811" cy="444580"/>
          </a:xfrm>
          <a:prstGeom prst="rect">
            <a:avLst/>
          </a:prstGeom>
        </p:spPr>
        <p:txBody>
          <a:bodyPr wrap="square" tIns="28800" anchor="t" anchorCtr="0">
            <a:spAutoFit/>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chemeClr val="tx1"/>
                </a:solidFill>
                <a:latin typeface="Helvetica Neue Medium" panose="02000503000000020004" pitchFamily="2" charset="0"/>
                <a:ea typeface="PingFang SC" charset="-122"/>
                <a:cs typeface="Helvetica Neue Medium" panose="02000503000000020004" pitchFamily="2" charset="0"/>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en-US" altLang="zh-CN" dirty="0"/>
              <a:t>Choice</a:t>
            </a:r>
            <a:r>
              <a:rPr kumimoji="1" lang="zh-CN" altLang="en-US" dirty="0"/>
              <a:t> </a:t>
            </a:r>
            <a:r>
              <a:rPr kumimoji="1" lang="en-US" altLang="zh-CN" dirty="0"/>
              <a:t>D</a:t>
            </a:r>
            <a:endParaRPr kumimoji="1" lang="zh-CN" altLang="en-US" dirty="0"/>
          </a:p>
        </p:txBody>
      </p:sp>
      <p:sp>
        <p:nvSpPr>
          <p:cNvPr id="17" name="文本框 6">
            <a:extLst>
              <a:ext uri="{FF2B5EF4-FFF2-40B4-BE49-F238E27FC236}">
                <a16:creationId xmlns="" xmlns:a16="http://schemas.microsoft.com/office/drawing/2014/main" id="{5D38C703-0535-2649-B4A0-B8F05CF7B2C5}"/>
              </a:ext>
            </a:extLst>
          </p:cNvPr>
          <p:cNvSpPr txBox="1"/>
          <p:nvPr userDrawn="1"/>
        </p:nvSpPr>
        <p:spPr>
          <a:xfrm>
            <a:off x="1055999"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A.</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8" name="文本框 6">
            <a:extLst>
              <a:ext uri="{FF2B5EF4-FFF2-40B4-BE49-F238E27FC236}">
                <a16:creationId xmlns="" xmlns:a16="http://schemas.microsoft.com/office/drawing/2014/main" id="{65E5CD98-D6C1-1848-86A2-A50598B55139}"/>
              </a:ext>
            </a:extLst>
          </p:cNvPr>
          <p:cNvSpPr txBox="1"/>
          <p:nvPr userDrawn="1"/>
        </p:nvSpPr>
        <p:spPr>
          <a:xfrm>
            <a:off x="1055999"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C.</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19" name="文本框 6">
            <a:extLst>
              <a:ext uri="{FF2B5EF4-FFF2-40B4-BE49-F238E27FC236}">
                <a16:creationId xmlns="" xmlns:a16="http://schemas.microsoft.com/office/drawing/2014/main" id="{5F9E940D-7090-E94B-8B49-5CA1D127071A}"/>
              </a:ext>
            </a:extLst>
          </p:cNvPr>
          <p:cNvSpPr txBox="1"/>
          <p:nvPr userDrawn="1"/>
        </p:nvSpPr>
        <p:spPr>
          <a:xfrm>
            <a:off x="6106971" y="2164797"/>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B.</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0" name="文本框 6">
            <a:extLst>
              <a:ext uri="{FF2B5EF4-FFF2-40B4-BE49-F238E27FC236}">
                <a16:creationId xmlns="" xmlns:a16="http://schemas.microsoft.com/office/drawing/2014/main" id="{BB9196A1-74E2-5046-99D0-EB0B468753EC}"/>
              </a:ext>
            </a:extLst>
          </p:cNvPr>
          <p:cNvSpPr txBox="1"/>
          <p:nvPr userDrawn="1"/>
        </p:nvSpPr>
        <p:spPr>
          <a:xfrm>
            <a:off x="6106971" y="2747155"/>
            <a:ext cx="548810" cy="400110"/>
          </a:xfrm>
          <a:prstGeom prst="rect">
            <a:avLst/>
          </a:prstGeom>
          <a:noFill/>
        </p:spPr>
        <p:txBody>
          <a:bodyPr wrap="square" rtlCol="0" anchor="ctr" anchorCtr="0">
            <a:spAutoFit/>
          </a:bodyPr>
          <a:lstStyle/>
          <a:p>
            <a:r>
              <a:rPr kumimoji="1" lang="en-US" altLang="zh-CN" sz="2000" b="0" i="0" dirty="0">
                <a:latin typeface="Helvetica Neue Medium" panose="02000503000000020004" pitchFamily="2" charset="0"/>
                <a:ea typeface="Helvetica Neue Medium" panose="02000503000000020004" pitchFamily="2" charset="0"/>
                <a:cs typeface="Helvetica Neue Medium" panose="02000503000000020004" pitchFamily="2" charset="0"/>
              </a:rPr>
              <a:t>D.</a:t>
            </a:r>
            <a:endParaRPr kumimoji="1" lang="zh-CN" altLang="en-US" sz="2000" b="0" i="0" dirty="0">
              <a:latin typeface="Helvetica Neue Medium" panose="02000503000000020004" pitchFamily="2" charset="0"/>
              <a:ea typeface="PingFang SC" panose="020B0400000000000000" pitchFamily="34" charset="-122"/>
              <a:cs typeface="Helvetica Neue Medium" panose="02000503000000020004" pitchFamily="2" charset="0"/>
            </a:endParaRPr>
          </a:p>
        </p:txBody>
      </p:sp>
      <p:sp>
        <p:nvSpPr>
          <p:cNvPr id="21" name="文本占位符 8">
            <a:extLst>
              <a:ext uri="{FF2B5EF4-FFF2-40B4-BE49-F238E27FC236}">
                <a16:creationId xmlns="" xmlns:a16="http://schemas.microsoft.com/office/drawing/2014/main" id="{DC4E8E34-3460-3444-B72A-429476C3F597}"/>
              </a:ext>
            </a:extLst>
          </p:cNvPr>
          <p:cNvSpPr>
            <a:spLocks noGrp="1"/>
          </p:cNvSpPr>
          <p:nvPr>
            <p:ph type="body" sz="quarter" idx="17" hasCustomPrompt="1"/>
          </p:nvPr>
        </p:nvSpPr>
        <p:spPr>
          <a:xfrm>
            <a:off x="1051252" y="3470334"/>
            <a:ext cx="729568" cy="432000"/>
          </a:xfrm>
          <a:prstGeom prst="rect">
            <a:avLst/>
          </a:prstGeom>
        </p:spPr>
        <p:txBody>
          <a:bodyPr anchor="ctr"/>
          <a:lstStyle>
            <a:lvl1pPr marL="0" indent="0">
              <a:buFontTx/>
              <a:buNone/>
              <a:defRPr kumimoji="1" lang="zh-CN" altLang="en-US" sz="2200" b="0" i="0" kern="1200" dirty="0" smtClean="0">
                <a:solidFill>
                  <a:srgbClr val="E66542"/>
                </a:solidFill>
                <a:latin typeface="Helvetica Neue" panose="02000503000000020004" pitchFamily="2" charset="0"/>
                <a:ea typeface="PingFang SC Medium" panose="020B0400000000000000" pitchFamily="34" charset="-122"/>
                <a:cs typeface="Helvetica Neue" panose="02000503000000020004" pitchFamily="2" charset="0"/>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en-US" altLang="zh-CN" dirty="0"/>
              <a:t>A1</a:t>
            </a:r>
          </a:p>
        </p:txBody>
      </p:sp>
      <p:sp>
        <p:nvSpPr>
          <p:cNvPr id="22" name="文本占位符 8">
            <a:extLst>
              <a:ext uri="{FF2B5EF4-FFF2-40B4-BE49-F238E27FC236}">
                <a16:creationId xmlns="" xmlns:a16="http://schemas.microsoft.com/office/drawing/2014/main" id="{993DB0B2-65A6-8C4E-BC99-5DD87B1ACE41}"/>
              </a:ext>
            </a:extLst>
          </p:cNvPr>
          <p:cNvSpPr>
            <a:spLocks noGrp="1"/>
          </p:cNvSpPr>
          <p:nvPr>
            <p:ph type="body" sz="quarter" idx="18" hasCustomPrompt="1"/>
          </p:nvPr>
        </p:nvSpPr>
        <p:spPr>
          <a:xfrm>
            <a:off x="1600372" y="3470789"/>
            <a:ext cx="9531191" cy="431546"/>
          </a:xfrm>
          <a:prstGeom prst="rect">
            <a:avLst/>
          </a:prstGeom>
        </p:spPr>
        <p:txBody>
          <a:bodyPr tIns="28800" anchor="ctr"/>
          <a:lstStyle>
            <a:lvl1pPr marL="0" indent="0">
              <a:lnSpc>
                <a:spcPct val="100000"/>
              </a:lnSpc>
              <a:buFontTx/>
              <a:buNone/>
              <a:defRPr kumimoji="1" lang="zh-CN" altLang="en-US" sz="2000" b="0" i="0" kern="1200" dirty="0" smtClean="0">
                <a:solidFill>
                  <a:srgbClr val="E66542"/>
                </a:solidFill>
                <a:latin typeface="PingFang SC" panose="020B0400000000000000" pitchFamily="34" charset="-122"/>
                <a:ea typeface="PingFang SC" panose="020B0400000000000000" pitchFamily="34" charset="-122"/>
                <a:cs typeface="PingFang SC" panose="020B0400000000000000" pitchFamily="34" charset="-122"/>
              </a:defRPr>
            </a:lvl1pPr>
          </a:lstStyle>
          <a:p>
            <a:pPr marL="0" marR="0" lvl="0" indent="0" algn="l" defTabSz="914400" rtl="0" eaLnBrk="1" fontAlgn="auto" latinLnBrk="0" hangingPunct="1">
              <a:lnSpc>
                <a:spcPct val="100000"/>
              </a:lnSpc>
              <a:spcBef>
                <a:spcPts val="1000"/>
              </a:spcBef>
              <a:spcAft>
                <a:spcPts val="0"/>
              </a:spcAft>
              <a:buClrTx/>
              <a:buSzTx/>
              <a:buFontTx/>
              <a:buNone/>
              <a:tabLst/>
              <a:defRPr/>
            </a:pPr>
            <a:r>
              <a:rPr kumimoji="1" lang="zh-CN" altLang="en-US" dirty="0"/>
              <a:t>考点信息</a:t>
            </a:r>
          </a:p>
        </p:txBody>
      </p:sp>
      <p:sp>
        <p:nvSpPr>
          <p:cNvPr id="23" name="文本占位符 12">
            <a:extLst>
              <a:ext uri="{FF2B5EF4-FFF2-40B4-BE49-F238E27FC236}">
                <a16:creationId xmlns="" xmlns:a16="http://schemas.microsoft.com/office/drawing/2014/main" id="{C20C845D-B437-B644-A0DC-11B9DDD011BE}"/>
              </a:ext>
            </a:extLst>
          </p:cNvPr>
          <p:cNvSpPr>
            <a:spLocks noGrp="1"/>
          </p:cNvSpPr>
          <p:nvPr>
            <p:ph type="body" sz="quarter" idx="19" hasCustomPrompt="1"/>
          </p:nvPr>
        </p:nvSpPr>
        <p:spPr>
          <a:xfrm>
            <a:off x="1056000" y="3975676"/>
            <a:ext cx="10080000" cy="1672465"/>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Tx/>
              <a:buNone/>
              <a:tabLst/>
              <a:defRPr kumimoji="1" lang="zh-CN" altLang="en-US" sz="2000" b="0" i="0" kern="1200" baseline="0">
                <a:solidFill>
                  <a:srgbClr val="E66542"/>
                </a:solidFill>
                <a:latin typeface="PingFang SC" charset="-122"/>
                <a:ea typeface="PingFang SC" charset="-122"/>
                <a:cs typeface="PingFang SC" charset="-122"/>
              </a:defRPr>
            </a:lvl1pPr>
          </a:lstStyle>
          <a:p>
            <a:pPr marL="0" marR="0" lvl="0" indent="0" algn="l" defTabSz="914400" rtl="0" eaLnBrk="1" fontAlgn="auto" latinLnBrk="0" hangingPunct="1">
              <a:lnSpc>
                <a:spcPct val="120000"/>
              </a:lnSpc>
              <a:spcBef>
                <a:spcPts val="1000"/>
              </a:spcBef>
              <a:spcAft>
                <a:spcPts val="0"/>
              </a:spcAft>
              <a:buClrTx/>
              <a:buSzTx/>
              <a:buFontTx/>
              <a:buNone/>
              <a:tabLst/>
              <a:defRPr/>
            </a:pPr>
            <a:r>
              <a:rPr kumimoji="1" lang="zh-CN" altLang="en-US" b="0" i="0" dirty="0">
                <a:latin typeface="PingFang SC" charset="-122"/>
                <a:ea typeface="PingFang SC" charset="-122"/>
                <a:cs typeface="PingFang SC" charset="-122"/>
              </a:rPr>
              <a:t>这里是</a:t>
            </a:r>
            <a:r>
              <a:rPr kumimoji="1" lang="zh-CN" altLang="en-US" b="0" i="0" dirty="0" smtClean="0">
                <a:latin typeface="PingFang SC" charset="-122"/>
                <a:ea typeface="PingFang SC" charset="-122"/>
                <a:cs typeface="PingFang SC" charset="-122"/>
              </a:rPr>
              <a:t>文字这里是文字这里是文字这里是文字这里是文字这里是文字这里是文字这里是文字这里是文字这里是文字。</a:t>
            </a:r>
            <a:endParaRPr kumimoji="1" lang="zh-CN" altLang="en-US" dirty="0" smtClean="0"/>
          </a:p>
        </p:txBody>
      </p:sp>
    </p:spTree>
    <p:extLst>
      <p:ext uri="{BB962C8B-B14F-4D97-AF65-F5344CB8AC3E}">
        <p14:creationId xmlns:p14="http://schemas.microsoft.com/office/powerpoint/2010/main" val="34510879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rrect">
    <p:bg>
      <p:bgPr>
        <a:solidFill>
          <a:srgbClr val="F8F4EC"/>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5115600" y="2196000"/>
            <a:ext cx="1960336" cy="2880000"/>
          </a:xfrm>
          <a:prstGeom prst="rect">
            <a:avLst/>
          </a:prstGeom>
        </p:spPr>
      </p:pic>
      <p:pic>
        <p:nvPicPr>
          <p:cNvPr id="4" name="图片 3"/>
          <p:cNvPicPr>
            <a:picLocks noChangeAspect="1"/>
          </p:cNvPicPr>
          <p:nvPr userDrawn="1"/>
        </p:nvPicPr>
        <p:blipFill>
          <a:blip r:embed="rId3"/>
          <a:stretch>
            <a:fillRect/>
          </a:stretch>
        </p:blipFill>
        <p:spPr>
          <a:xfrm>
            <a:off x="3118106" y="814070"/>
            <a:ext cx="2855069" cy="1944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rong">
    <p:bg>
      <p:bgPr>
        <a:solidFill>
          <a:srgbClr val="F8F4EC"/>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5168488" y="2196000"/>
            <a:ext cx="1778824" cy="2880000"/>
          </a:xfrm>
          <a:prstGeom prst="rect">
            <a:avLst/>
          </a:prstGeom>
        </p:spPr>
      </p:pic>
      <p:pic>
        <p:nvPicPr>
          <p:cNvPr id="5" name="图片 4"/>
          <p:cNvPicPr>
            <a:picLocks noChangeAspect="1"/>
          </p:cNvPicPr>
          <p:nvPr userDrawn="1"/>
        </p:nvPicPr>
        <p:blipFill>
          <a:blip r:embed="rId3"/>
          <a:stretch>
            <a:fillRect/>
          </a:stretch>
        </p:blipFill>
        <p:spPr>
          <a:xfrm>
            <a:off x="3117600" y="813600"/>
            <a:ext cx="3056400" cy="194656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lculation">
    <p:spTree>
      <p:nvGrpSpPr>
        <p:cNvPr id="1" name=""/>
        <p:cNvGrpSpPr/>
        <p:nvPr/>
      </p:nvGrpSpPr>
      <p:grpSpPr>
        <a:xfrm>
          <a:off x="0" y="0"/>
          <a:ext cx="0" cy="0"/>
          <a:chOff x="0" y="0"/>
          <a:chExt cx="0" cy="0"/>
        </a:xfrm>
      </p:grpSpPr>
      <p:sp>
        <p:nvSpPr>
          <p:cNvPr id="3" name="矩形 2"/>
          <p:cNvSpPr/>
          <p:nvPr userDrawn="1"/>
        </p:nvSpPr>
        <p:spPr>
          <a:xfrm>
            <a:off x="4464784" y="3381422"/>
            <a:ext cx="3262432" cy="514436"/>
          </a:xfrm>
          <a:prstGeom prst="rect">
            <a:avLst/>
          </a:prstGeom>
        </p:spPr>
        <p:txBody>
          <a:bodyPr wrap="none">
            <a:spAutoFit/>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400" b="0" i="0" dirty="0" smtClean="0">
                <a:solidFill>
                  <a:srgbClr val="F6F2E7"/>
                </a:solidFill>
                <a:effectLst/>
                <a:latin typeface="PingFang SC" charset="-122"/>
                <a:ea typeface="PingFang SC" charset="-122"/>
                <a:cs typeface="PingFang SC" charset="-122"/>
              </a:rPr>
              <a:t>正在</a:t>
            </a:r>
            <a:r>
              <a:rPr lang="zh-CN" altLang="en-US" sz="2400" b="0" i="0" dirty="0">
                <a:solidFill>
                  <a:srgbClr val="F6F2E7"/>
                </a:solidFill>
                <a:effectLst/>
                <a:latin typeface="PingFang SC" charset="-122"/>
                <a:ea typeface="PingFang SC" charset="-122"/>
                <a:cs typeface="PingFang SC" charset="-122"/>
              </a:rPr>
              <a:t>计算分数，请稍后</a:t>
            </a:r>
          </a:p>
        </p:txBody>
      </p:sp>
      <p:sp>
        <p:nvSpPr>
          <p:cNvPr id="4" name="文本占位符 3"/>
          <p:cNvSpPr>
            <a:spLocks noGrp="1"/>
          </p:cNvSpPr>
          <p:nvPr>
            <p:ph type="body" sz="quarter" idx="10" hasCustomPrompt="1"/>
          </p:nvPr>
        </p:nvSpPr>
        <p:spPr>
          <a:xfrm>
            <a:off x="336000" y="1066799"/>
            <a:ext cx="11520000" cy="2160000"/>
          </a:xfrm>
          <a:prstGeom prst="rect">
            <a:avLst/>
          </a:prstGeom>
        </p:spPr>
        <p:txBody>
          <a:bodyPr anchor="b" anchorCtr="0"/>
          <a:lstStyle>
            <a:lvl1pPr marL="0" marR="0" indent="0" algn="ctr" defTabSz="914400" rtl="0" eaLnBrk="1" fontAlgn="auto" latinLnBrk="0" hangingPunct="1">
              <a:lnSpc>
                <a:spcPct val="120000"/>
              </a:lnSpc>
              <a:spcBef>
                <a:spcPts val="0"/>
              </a:spcBef>
              <a:spcAft>
                <a:spcPts val="0"/>
              </a:spcAft>
              <a:buClrTx/>
              <a:buSzTx/>
              <a:buFontTx/>
              <a:buNone/>
              <a:tabLst/>
              <a:defRPr sz="4400" b="1">
                <a:latin typeface="PingFang SC" charset="-122"/>
                <a:ea typeface="PingFang SC" charset="-122"/>
                <a:cs typeface="PingFang SC" charset="-122"/>
              </a:defRPr>
            </a:lvl1pPr>
            <a:lvl2pPr marL="457200" indent="0" algn="ctr">
              <a:buFontTx/>
              <a:buNone/>
              <a:defRPr sz="4400" b="1">
                <a:latin typeface="PingFang SC" charset="-122"/>
                <a:ea typeface="PingFang SC" charset="-122"/>
                <a:cs typeface="PingFang SC" charset="-122"/>
              </a:defRPr>
            </a:lvl2pPr>
            <a:lvl3pPr marL="914400" indent="0" algn="ctr">
              <a:buFontTx/>
              <a:buNone/>
              <a:defRPr sz="4400" b="1">
                <a:latin typeface="PingFang SC" charset="-122"/>
                <a:ea typeface="PingFang SC" charset="-122"/>
                <a:cs typeface="PingFang SC" charset="-122"/>
              </a:defRPr>
            </a:lvl3pPr>
            <a:lvl4pPr marL="1371600" indent="0" algn="ctr">
              <a:buFontTx/>
              <a:buNone/>
              <a:defRPr sz="4400" b="1">
                <a:latin typeface="PingFang SC" charset="-122"/>
                <a:ea typeface="PingFang SC" charset="-122"/>
                <a:cs typeface="PingFang SC" charset="-122"/>
              </a:defRPr>
            </a:lvl4pPr>
            <a:lvl5pPr marL="1828800" indent="0" algn="ctr">
              <a:buFontTx/>
              <a:buNone/>
              <a:defRPr sz="4400" b="1">
                <a:latin typeface="PingFang SC" charset="-122"/>
                <a:ea typeface="PingFang SC" charset="-122"/>
                <a:cs typeface="PingFang SC" charset="-122"/>
              </a:defRPr>
            </a:lvl5pPr>
          </a:lstStyle>
          <a:p>
            <a:pPr lvl="0"/>
            <a:r>
              <a:rPr kumimoji="1" lang="es-ES_tradnl" altLang="zh-CN" dirty="0" smtClean="0"/>
              <a:t>Está calculando tus puntuaciones</a:t>
            </a:r>
          </a:p>
        </p:txBody>
      </p:sp>
    </p:spTree>
    <p:extLst>
      <p:ext uri="{BB962C8B-B14F-4D97-AF65-F5344CB8AC3E}">
        <p14:creationId xmlns:p14="http://schemas.microsoft.com/office/powerpoint/2010/main" val="36779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ore">
    <p:spTree>
      <p:nvGrpSpPr>
        <p:cNvPr id="1" name=""/>
        <p:cNvGrpSpPr/>
        <p:nvPr/>
      </p:nvGrpSpPr>
      <p:grpSpPr>
        <a:xfrm>
          <a:off x="0" y="0"/>
          <a:ext cx="0" cy="0"/>
          <a:chOff x="0" y="0"/>
          <a:chExt cx="0" cy="0"/>
        </a:xfrm>
      </p:grpSpPr>
      <p:sp>
        <p:nvSpPr>
          <p:cNvPr id="8" name="文本占位符 7"/>
          <p:cNvSpPr>
            <a:spLocks noGrp="1"/>
          </p:cNvSpPr>
          <p:nvPr>
            <p:ph type="body" sz="quarter" idx="10" hasCustomPrompt="1"/>
          </p:nvPr>
        </p:nvSpPr>
        <p:spPr>
          <a:xfrm>
            <a:off x="1056000" y="1096180"/>
            <a:ext cx="10080000" cy="1338488"/>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altLang="zh-CN" sz="9600" b="0" i="0" smtClean="0">
                <a:effectLst/>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r>
              <a:rPr lang="en-US" altLang="zh-CN" b="1" i="0" dirty="0">
                <a:solidFill>
                  <a:srgbClr val="F6F2E7"/>
                </a:solidFill>
                <a:effectLst/>
                <a:latin typeface="PingFang SC Semibold" charset="-122"/>
                <a:ea typeface="PingFang SC Semibold" charset="-122"/>
                <a:cs typeface="PingFang SC Semibold" charset="-122"/>
              </a:rPr>
              <a:t>Perfecto</a:t>
            </a:r>
            <a:endParaRPr lang="en-US" altLang="zh-CN" dirty="0">
              <a:solidFill>
                <a:srgbClr val="F6F2E7"/>
              </a:solidFill>
              <a:effectLst/>
              <a:latin typeface="Arial Rounded MT Bold" charset="0"/>
            </a:endParaRPr>
          </a:p>
        </p:txBody>
      </p:sp>
      <p:sp>
        <p:nvSpPr>
          <p:cNvPr id="10" name="文本占位符 9"/>
          <p:cNvSpPr>
            <a:spLocks noGrp="1"/>
          </p:cNvSpPr>
          <p:nvPr>
            <p:ph type="body" sz="quarter" idx="11" hasCustomPrompt="1"/>
          </p:nvPr>
        </p:nvSpPr>
        <p:spPr>
          <a:xfrm>
            <a:off x="1056000" y="2612444"/>
            <a:ext cx="10080000" cy="1152000"/>
          </a:xfrm>
          <a:prstGeom prst="rect">
            <a:avLst/>
          </a:prstGeom>
        </p:spPr>
        <p:txBody>
          <a:bodyPr anchor="ctr" anchorCtr="0"/>
          <a:lstStyle>
            <a:lvl1pPr marL="0" indent="0" algn="ctr">
              <a:buNone/>
              <a:defRPr sz="2400" b="0" i="0">
                <a:latin typeface="PingFang SC" panose="020B0400000000000000" pitchFamily="34" charset="-122"/>
                <a:ea typeface="PingFang SC" panose="020B0400000000000000" pitchFamily="34" charset="-122"/>
                <a:cs typeface="PingFang SC" panose="020B0400000000000000"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非常棒</a:t>
            </a:r>
          </a:p>
        </p:txBody>
      </p:sp>
      <p:sp>
        <p:nvSpPr>
          <p:cNvPr id="11" name="圆角矩形 10"/>
          <p:cNvSpPr/>
          <p:nvPr userDrawn="1"/>
        </p:nvSpPr>
        <p:spPr>
          <a:xfrm>
            <a:off x="4872000" y="4130831"/>
            <a:ext cx="2448000" cy="1296000"/>
          </a:xfrm>
          <a:prstGeom prst="roundRect">
            <a:avLst>
              <a:gd name="adj" fmla="val 50000"/>
            </a:avLst>
          </a:prstGeom>
          <a:noFill/>
          <a:ln w="1270" cap="rnd" cmpd="sng">
            <a:solidFill>
              <a:srgbClr val="F9F4EC">
                <a:alpha val="34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占位符 9"/>
          <p:cNvSpPr>
            <a:spLocks noGrp="1"/>
          </p:cNvSpPr>
          <p:nvPr>
            <p:ph type="body" sz="quarter" idx="12" hasCustomPrompt="1"/>
          </p:nvPr>
        </p:nvSpPr>
        <p:spPr>
          <a:xfrm>
            <a:off x="5500616" y="4302320"/>
            <a:ext cx="1190769" cy="468000"/>
          </a:xfrm>
          <a:prstGeom prst="rect">
            <a:avLst/>
          </a:prstGeom>
        </p:spPr>
        <p:txBody>
          <a:bodyPr/>
          <a:lstStyle>
            <a:lvl1pPr marL="0" indent="0" algn="ctr">
              <a:buNone/>
              <a:defRPr sz="2800" b="0" i="0">
                <a:latin typeface="Helvetica Neue Medium" panose="02000503000000020004" pitchFamily="2" charset="0"/>
                <a:ea typeface="Helvetica Neue Medium" panose="02000503000000020004" pitchFamily="2" charset="0"/>
                <a:cs typeface="Helvetica Neue Medium" panose="02000503000000020004" pitchFamily="2"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en-US" altLang="zh-CN" dirty="0"/>
              <a:t>100</a:t>
            </a:r>
            <a:endParaRPr kumimoji="1" lang="zh-CN" altLang="en-US" dirty="0"/>
          </a:p>
        </p:txBody>
      </p:sp>
      <p:sp>
        <p:nvSpPr>
          <p:cNvPr id="13" name="文本框 12"/>
          <p:cNvSpPr txBox="1"/>
          <p:nvPr userDrawn="1"/>
        </p:nvSpPr>
        <p:spPr>
          <a:xfrm>
            <a:off x="5641775" y="4806320"/>
            <a:ext cx="908450" cy="461665"/>
          </a:xfrm>
          <a:prstGeom prst="rect">
            <a:avLst/>
          </a:prstGeom>
          <a:noFill/>
        </p:spPr>
        <p:txBody>
          <a:bodyPr wrap="square" rtlCol="0">
            <a:spAutoFit/>
          </a:bodyPr>
          <a:lstStyle/>
          <a:p>
            <a:pPr algn="ctr"/>
            <a:r>
              <a:rPr kumimoji="1" lang="zh-CN" altLang="en-US" sz="2400" b="0" i="0" dirty="0">
                <a:latin typeface="PingFang SC" panose="020B0400000000000000" pitchFamily="34" charset="-122"/>
                <a:ea typeface="PingFang SC" panose="020B0400000000000000" pitchFamily="34" charset="-122"/>
                <a:cs typeface="PingFang SC Light" charset="-122"/>
              </a:rPr>
              <a:t>得分</a:t>
            </a:r>
          </a:p>
        </p:txBody>
      </p:sp>
    </p:spTree>
    <p:extLst>
      <p:ext uri="{BB962C8B-B14F-4D97-AF65-F5344CB8AC3E}">
        <p14:creationId xmlns:p14="http://schemas.microsoft.com/office/powerpoint/2010/main" val="15518459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654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alphaModFix amt="50000"/>
          </a:blip>
          <a:stretch>
            <a:fillRect/>
          </a:stretch>
        </p:blipFill>
        <p:spPr>
          <a:xfrm>
            <a:off x="558375" y="-1462071"/>
            <a:ext cx="11075251" cy="9948845"/>
          </a:xfrm>
          <a:prstGeom prst="rect">
            <a:avLst/>
          </a:prstGeom>
        </p:spPr>
      </p:pic>
    </p:spTree>
    <p:extLst>
      <p:ext uri="{BB962C8B-B14F-4D97-AF65-F5344CB8AC3E}">
        <p14:creationId xmlns:p14="http://schemas.microsoft.com/office/powerpoint/2010/main" val="72188441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51" r:id="rId6"/>
    <p:sldLayoutId id="2147483657" r:id="rId7"/>
    <p:sldLayoutId id="2147483654" r:id="rId8"/>
    <p:sldLayoutId id="214748365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主题">
  <a:themeElements>
    <a:clrScheme name="自定义 2">
      <a:dk1>
        <a:srgbClr val="F8F3EB"/>
      </a:dk1>
      <a:lt1>
        <a:srgbClr val="E56441"/>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0</Words>
  <Application>Microsoft Macintosh PowerPoint</Application>
  <PresentationFormat>宽屏</PresentationFormat>
  <Paragraphs>0</Paragraphs>
  <Slides>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0</vt:i4>
      </vt:variant>
    </vt:vector>
  </HeadingPairs>
  <TitlesOfParts>
    <vt:vector size="12" baseType="lpstr">
      <vt:lpstr>Arial Rounded MT Bold</vt:lpstr>
      <vt:lpstr>Calibri</vt:lpstr>
      <vt:lpstr>DengXian</vt:lpstr>
      <vt:lpstr>Helvetica Neue</vt:lpstr>
      <vt:lpstr>Helvetica Neue Medium</vt:lpstr>
      <vt:lpstr>PingFang SC</vt:lpstr>
      <vt:lpstr>PingFang SC Light</vt:lpstr>
      <vt:lpstr>PingFang SC Medium</vt:lpstr>
      <vt:lpstr>PingFang SC Semibold</vt:lpstr>
      <vt:lpstr>宋体</vt:lpstr>
      <vt:lpstr>Arial</vt:lpstr>
      <vt:lpstr>Office 主题</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194</cp:revision>
  <dcterms:created xsi:type="dcterms:W3CDTF">2021-05-06T12:33:49Z</dcterms:created>
  <dcterms:modified xsi:type="dcterms:W3CDTF">2021-06-13T09:36:34Z</dcterms:modified>
</cp:coreProperties>
</file>