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AFF"/>
    <a:srgbClr val="3E7C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48"/>
  </p:normalViewPr>
  <p:slideViewPr>
    <p:cSldViewPr snapToGrid="0" snapToObjects="1">
      <p:cViewPr>
        <p:scale>
          <a:sx n="126" d="100"/>
          <a:sy n="126" d="100"/>
        </p:scale>
        <p:origin x="6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E70D1-CD79-114F-AEE0-C37A9C943139}" type="datetimeFigureOut">
              <a:rPr kumimoji="1" lang="zh-CN" altLang="en-US" smtClean="0"/>
              <a:t>2021/6/2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4D9B4-747F-8949-A63A-A95D94DB7A3C}" type="slidenum">
              <a:rPr kumimoji="1" lang="zh-CN" altLang="en-US" smtClean="0"/>
              <a:t>‹#›</a:t>
            </a:fld>
            <a:endParaRPr kumimoji="1" lang="zh-CN" altLang="en-US"/>
          </a:p>
        </p:txBody>
      </p:sp>
    </p:spTree>
    <p:extLst>
      <p:ext uri="{BB962C8B-B14F-4D97-AF65-F5344CB8AC3E}">
        <p14:creationId xmlns:p14="http://schemas.microsoft.com/office/powerpoint/2010/main" val="139173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3E7CB8"/>
        </a:solidFill>
        <a:effectLst/>
      </p:bgPr>
    </p:bg>
    <p:spTree>
      <p:nvGrpSpPr>
        <p:cNvPr id="1" name=""/>
        <p:cNvGrpSpPr/>
        <p:nvPr/>
      </p:nvGrpSpPr>
      <p:grpSpPr>
        <a:xfrm>
          <a:off x="0" y="0"/>
          <a:ext cx="0" cy="0"/>
          <a:chOff x="0" y="0"/>
          <a:chExt cx="0" cy="0"/>
        </a:xfrm>
      </p:grpSpPr>
      <p:sp>
        <p:nvSpPr>
          <p:cNvPr id="6" name="矩形 5"/>
          <p:cNvSpPr/>
          <p:nvPr userDrawn="1"/>
        </p:nvSpPr>
        <p:spPr>
          <a:xfrm>
            <a:off x="0" y="5220000"/>
            <a:ext cx="12192000" cy="16380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7493" y="5788628"/>
            <a:ext cx="3924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39389" y="956551"/>
            <a:ext cx="4356000" cy="3960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897601" y="435901"/>
            <a:ext cx="2090068" cy="5603099"/>
          </a:xfrm>
          <a:prstGeom prst="rect">
            <a:avLst/>
          </a:prstGeom>
        </p:spPr>
      </p:pic>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37176" y="4166200"/>
            <a:ext cx="1741213" cy="1872800"/>
          </a:xfrm>
          <a:prstGeom prst="rect">
            <a:avLst/>
          </a:prstGeom>
        </p:spPr>
      </p:pic>
      <p:sp>
        <p:nvSpPr>
          <p:cNvPr id="14" name="文本框 13"/>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3E7CB8"/>
                </a:solidFill>
                <a:latin typeface="PingFang SC" charset="-122"/>
                <a:ea typeface="PingFang SC" charset="-122"/>
                <a:cs typeface="PingFang SC" charset="-122"/>
              </a:rPr>
              <a:t>八</a:t>
            </a:r>
            <a:r>
              <a:rPr kumimoji="1" lang="zh-CN" altLang="en-US" sz="3200" dirty="0" smtClean="0">
                <a:solidFill>
                  <a:srgbClr val="3E7CB8"/>
                </a:solidFill>
                <a:latin typeface="PingFang SC" charset="-122"/>
                <a:ea typeface="PingFang SC" charset="-122"/>
                <a:cs typeface="PingFang SC" charset="-122"/>
              </a:rPr>
              <a:t>啾学英语</a:t>
            </a:r>
            <a:endParaRPr kumimoji="1" lang="zh-CN" altLang="en-US" sz="3200" dirty="0">
              <a:solidFill>
                <a:srgbClr val="3E7CB8"/>
              </a:solidFill>
              <a:latin typeface="PingFang SC" charset="-122"/>
              <a:ea typeface="PingFang SC" charset="-122"/>
              <a:cs typeface="PingFang SC" charset="-122"/>
            </a:endParaRPr>
          </a:p>
        </p:txBody>
      </p:sp>
      <p:sp>
        <p:nvSpPr>
          <p:cNvPr id="16"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ECFAFF"/>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smtClean="0"/>
              <a:t>这里是标题</a:t>
            </a:r>
            <a:endParaRPr kumimoji="1" lang="zh-CN" altLang="en-US" dirty="0"/>
          </a:p>
        </p:txBody>
      </p:sp>
    </p:spTree>
    <p:extLst>
      <p:ext uri="{BB962C8B-B14F-4D97-AF65-F5344CB8AC3E}">
        <p14:creationId xmlns:p14="http://schemas.microsoft.com/office/powerpoint/2010/main" val="53508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8"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5" name="文本占位符 4"/>
          <p:cNvSpPr>
            <a:spLocks noGrp="1"/>
          </p:cNvSpPr>
          <p:nvPr>
            <p:ph type="body" sz="quarter" idx="11" hasCustomPrompt="1"/>
          </p:nvPr>
        </p:nvSpPr>
        <p:spPr>
          <a:xfrm>
            <a:off x="531758" y="1199154"/>
            <a:ext cx="11128486" cy="121938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14"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chemeClr val="bg1"/>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7" name="文本占位符 6"/>
          <p:cNvSpPr>
            <a:spLocks noGrp="1"/>
          </p:cNvSpPr>
          <p:nvPr>
            <p:ph type="body" sz="quarter" idx="11" hasCustomPrompt="1"/>
          </p:nvPr>
        </p:nvSpPr>
        <p:spPr>
          <a:xfrm>
            <a:off x="4872000" y="716076"/>
            <a:ext cx="2448000"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正确解答：</a:t>
            </a:r>
            <a:r>
              <a:rPr kumimoji="1" lang="en-US" altLang="zh-CN" dirty="0" smtClean="0"/>
              <a:t>A</a:t>
            </a:r>
            <a:endParaRPr kumimoji="1" lang="zh-CN" altLang="en-US" dirty="0"/>
          </a:p>
        </p:txBody>
      </p:sp>
      <p:sp>
        <p:nvSpPr>
          <p:cNvPr id="9"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11"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12" name="矩形 11"/>
          <p:cNvSpPr/>
          <p:nvPr userDrawn="1"/>
        </p:nvSpPr>
        <p:spPr>
          <a:xfrm>
            <a:off x="531758"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3" name="矩形 12"/>
          <p:cNvSpPr/>
          <p:nvPr userDrawn="1"/>
        </p:nvSpPr>
        <p:spPr>
          <a:xfrm>
            <a:off x="6188242"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4" name="矩形 13"/>
          <p:cNvSpPr/>
          <p:nvPr userDrawn="1"/>
        </p:nvSpPr>
        <p:spPr>
          <a:xfrm>
            <a:off x="531758"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5" name="矩形 14"/>
          <p:cNvSpPr/>
          <p:nvPr userDrawn="1"/>
        </p:nvSpPr>
        <p:spPr>
          <a:xfrm>
            <a:off x="6188242"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6" name="文本框 6">
            <a:extLst>
              <a:ext uri="{FF2B5EF4-FFF2-40B4-BE49-F238E27FC236}">
                <a16:creationId xmlns="" xmlns:a16="http://schemas.microsoft.com/office/drawing/2014/main"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7" name="文本框 16">
            <a:extLst>
              <a:ext uri="{FF2B5EF4-FFF2-40B4-BE49-F238E27FC236}">
                <a16:creationId xmlns="" xmlns:a16="http://schemas.microsoft.com/office/drawing/2014/main"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8" name="文本框 6">
            <a:extLst>
              <a:ext uri="{FF2B5EF4-FFF2-40B4-BE49-F238E27FC236}">
                <a16:creationId xmlns="" xmlns:a16="http://schemas.microsoft.com/office/drawing/2014/main"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9" name="文本框 6">
            <a:extLst>
              <a:ext uri="{FF2B5EF4-FFF2-40B4-BE49-F238E27FC236}">
                <a16:creationId xmlns="" xmlns:a16="http://schemas.microsoft.com/office/drawing/2014/main"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21" name="文本占位符 20"/>
          <p:cNvSpPr>
            <a:spLocks noGrp="1"/>
          </p:cNvSpPr>
          <p:nvPr userDrawn="1">
            <p:ph type="body" sz="quarter" idx="14" hasCustomPrompt="1"/>
          </p:nvPr>
        </p:nvSpPr>
        <p:spPr>
          <a:xfrm>
            <a:off x="2394274" y="356083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23" name="文本占位符 20"/>
          <p:cNvSpPr>
            <a:spLocks noGrp="1"/>
          </p:cNvSpPr>
          <p:nvPr userDrawn="1">
            <p:ph type="body" sz="quarter" idx="15" hasCustomPrompt="1"/>
          </p:nvPr>
        </p:nvSpPr>
        <p:spPr>
          <a:xfrm>
            <a:off x="8050858" y="3560836"/>
            <a:ext cx="3458939"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24" name="文本占位符 20"/>
          <p:cNvSpPr>
            <a:spLocks noGrp="1"/>
          </p:cNvSpPr>
          <p:nvPr userDrawn="1">
            <p:ph type="body" sz="quarter" idx="16" hasCustomPrompt="1"/>
          </p:nvPr>
        </p:nvSpPr>
        <p:spPr>
          <a:xfrm>
            <a:off x="2392353" y="4517752"/>
            <a:ext cx="3500447"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25" name="文本占位符 20"/>
          <p:cNvSpPr>
            <a:spLocks noGrp="1"/>
          </p:cNvSpPr>
          <p:nvPr userDrawn="1">
            <p:ph type="body" sz="quarter" idx="17" hasCustomPrompt="1"/>
          </p:nvPr>
        </p:nvSpPr>
        <p:spPr>
          <a:xfrm>
            <a:off x="8050859" y="4517752"/>
            <a:ext cx="3480742"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extLst>
      <p:ext uri="{BB962C8B-B14F-4D97-AF65-F5344CB8AC3E}">
        <p14:creationId xmlns:p14="http://schemas.microsoft.com/office/powerpoint/2010/main" val="131548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ECFAFF"/>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0884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bg>
      <p:bgPr>
        <a:solidFill>
          <a:srgbClr val="3E7CB8"/>
        </a:solidFill>
        <a:effectLst/>
      </p:bgPr>
    </p:bg>
    <p:spTree>
      <p:nvGrpSpPr>
        <p:cNvPr id="1" name=""/>
        <p:cNvGrpSpPr/>
        <p:nvPr/>
      </p:nvGrpSpPr>
      <p:grpSpPr>
        <a:xfrm>
          <a:off x="0" y="0"/>
          <a:ext cx="0" cy="0"/>
          <a:chOff x="0" y="0"/>
          <a:chExt cx="0" cy="0"/>
        </a:xfrm>
      </p:grpSpPr>
      <p:sp>
        <p:nvSpPr>
          <p:cNvPr id="4"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5"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6" name="文本框 5"/>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7"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xmlns=""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a16="http://schemas.microsoft.com/office/drawing/2014/main" xmlns=""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a16="http://schemas.microsoft.com/office/drawing/2014/main" xmlns=""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a16="http://schemas.microsoft.com/office/drawing/2014/main" xmlns=""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a16="http://schemas.microsoft.com/office/drawing/2014/main" xmlns=""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xmlns=""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xmlns=""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3">
            <a:extLst>
              <a:ext uri="{FF2B5EF4-FFF2-40B4-BE49-F238E27FC236}">
                <a16:creationId xmlns:a16="http://schemas.microsoft.com/office/drawing/2014/main" xmlns=""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0307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14124"/>
            <a:ext cx="1624714" cy="523220"/>
          </a:xfrm>
          <a:prstGeom prst="rect">
            <a:avLst/>
          </a:prstGeom>
          <a:noFill/>
        </p:spPr>
        <p:txBody>
          <a:bodyPr wrap="square" rtlCol="0" anchor="ctr">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8"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69575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bg>
      <p:bgPr>
        <a:solidFill>
          <a:srgbClr val="3E7CB8"/>
        </a:solidFill>
        <a:effectLst/>
      </p:bgPr>
    </p:bg>
    <p:spTree>
      <p:nvGrpSpPr>
        <p:cNvPr id="1" name=""/>
        <p:cNvGrpSpPr/>
        <p:nvPr/>
      </p:nvGrpSpPr>
      <p:grpSpPr>
        <a:xfrm>
          <a:off x="0" y="0"/>
          <a:ext cx="0" cy="0"/>
          <a:chOff x="0" y="0"/>
          <a:chExt cx="0" cy="0"/>
        </a:xfrm>
      </p:grpSpPr>
      <p:sp>
        <p:nvSpPr>
          <p:cNvPr id="27" name="矩形 26"/>
          <p:cNvSpPr/>
          <p:nvPr userDrawn="1"/>
        </p:nvSpPr>
        <p:spPr>
          <a:xfrm>
            <a:off x="0" y="3294628"/>
            <a:ext cx="12192000" cy="3563371"/>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2"/>
          <p:cNvSpPr>
            <a:spLocks noGrp="1"/>
          </p:cNvSpPr>
          <p:nvPr>
            <p:ph type="body" sz="quarter" idx="10" hasCustomPrompt="1"/>
          </p:nvPr>
        </p:nvSpPr>
        <p:spPr>
          <a:xfrm>
            <a:off x="1056000" y="220689"/>
            <a:ext cx="1728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13" name="文本框 12"/>
          <p:cNvSpPr txBox="1"/>
          <p:nvPr userDrawn="1"/>
        </p:nvSpPr>
        <p:spPr>
          <a:xfrm>
            <a:off x="2784001" y="220689"/>
            <a:ext cx="1624714" cy="523220"/>
          </a:xfrm>
          <a:prstGeom prst="rect">
            <a:avLst/>
          </a:prstGeom>
          <a:noFill/>
        </p:spPr>
        <p:txBody>
          <a:bodyPr wrap="square" rtlCol="0" anchor="ctr">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14" name="文本占位符 2"/>
          <p:cNvSpPr>
            <a:spLocks noGrp="1"/>
          </p:cNvSpPr>
          <p:nvPr>
            <p:ph type="body" sz="quarter" idx="11" hasCustomPrompt="1"/>
          </p:nvPr>
        </p:nvSpPr>
        <p:spPr>
          <a:xfrm>
            <a:off x="4408715" y="220689"/>
            <a:ext cx="1152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15"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6" name="文本占位符 3">
            <a:extLst>
              <a:ext uri="{FF2B5EF4-FFF2-40B4-BE49-F238E27FC236}">
                <a16:creationId xmlns="" xmlns:a16="http://schemas.microsoft.com/office/drawing/2014/main"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7" name="文本占位符 3">
            <a:extLst>
              <a:ext uri="{FF2B5EF4-FFF2-40B4-BE49-F238E27FC236}">
                <a16:creationId xmlns="" xmlns:a16="http://schemas.microsoft.com/office/drawing/2014/main"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8" name="文本占位符 3">
            <a:extLst>
              <a:ext uri="{FF2B5EF4-FFF2-40B4-BE49-F238E27FC236}">
                <a16:creationId xmlns="" xmlns:a16="http://schemas.microsoft.com/office/drawing/2014/main"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9" name="文本占位符 3">
            <a:extLst>
              <a:ext uri="{FF2B5EF4-FFF2-40B4-BE49-F238E27FC236}">
                <a16:creationId xmlns="" xmlns:a16="http://schemas.microsoft.com/office/drawing/2014/main"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20" name="文本框 6">
            <a:extLst>
              <a:ext uri="{FF2B5EF4-FFF2-40B4-BE49-F238E27FC236}">
                <a16:creationId xmlns="" xmlns:a16="http://schemas.microsoft.com/office/drawing/2014/main"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框 6">
            <a:extLst>
              <a:ext uri="{FF2B5EF4-FFF2-40B4-BE49-F238E27FC236}">
                <a16:creationId xmlns="" xmlns:a16="http://schemas.microsoft.com/office/drawing/2014/main"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2" name="文本框 6">
            <a:extLst>
              <a:ext uri="{FF2B5EF4-FFF2-40B4-BE49-F238E27FC236}">
                <a16:creationId xmlns="" xmlns:a16="http://schemas.microsoft.com/office/drawing/2014/main"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3" name="文本框 6">
            <a:extLst>
              <a:ext uri="{FF2B5EF4-FFF2-40B4-BE49-F238E27FC236}">
                <a16:creationId xmlns="" xmlns:a16="http://schemas.microsoft.com/office/drawing/2014/main"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4" name="文本占位符 8">
            <a:extLst>
              <a:ext uri="{FF2B5EF4-FFF2-40B4-BE49-F238E27FC236}">
                <a16:creationId xmlns="" xmlns:a16="http://schemas.microsoft.com/office/drawing/2014/main"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25" name="文本占位符 8">
            <a:extLst>
              <a:ext uri="{FF2B5EF4-FFF2-40B4-BE49-F238E27FC236}">
                <a16:creationId xmlns="" xmlns:a16="http://schemas.microsoft.com/office/drawing/2014/main"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6" name="文本占位符 12">
            <a:extLst>
              <a:ext uri="{FF2B5EF4-FFF2-40B4-BE49-F238E27FC236}">
                <a16:creationId xmlns="" xmlns:a16="http://schemas.microsoft.com/office/drawing/2014/main"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83257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ECFA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4117" y="1133436"/>
            <a:ext cx="2866093" cy="1944000"/>
          </a:xfrm>
          <a:prstGeom prst="rect">
            <a:avLst/>
          </a:prstGeom>
        </p:spPr>
      </p:pic>
      <p:grpSp>
        <p:nvGrpSpPr>
          <p:cNvPr id="4" name="组 3"/>
          <p:cNvGrpSpPr/>
          <p:nvPr userDrawn="1"/>
        </p:nvGrpSpPr>
        <p:grpSpPr>
          <a:xfrm>
            <a:off x="4700983" y="2693245"/>
            <a:ext cx="2639427" cy="2268424"/>
            <a:chOff x="4776287" y="2349000"/>
            <a:chExt cx="2639427" cy="2268424"/>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000" y="4185424"/>
              <a:ext cx="2160000" cy="432000"/>
            </a:xfrm>
            <a:prstGeom prst="rect">
              <a:avLst/>
            </a:prstGeom>
          </p:spPr>
        </p:pic>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76287" y="2349000"/>
              <a:ext cx="2639427" cy="2160000"/>
            </a:xfrm>
            <a:prstGeom prst="rect">
              <a:avLst/>
            </a:prstGeom>
          </p:spPr>
        </p:pic>
      </p:grpSp>
    </p:spTree>
    <p:extLst>
      <p:ext uri="{BB962C8B-B14F-4D97-AF65-F5344CB8AC3E}">
        <p14:creationId xmlns:p14="http://schemas.microsoft.com/office/powerpoint/2010/main" val="139477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ECFAFF"/>
        </a:solidFill>
        <a:effectLst/>
      </p:bgPr>
    </p:bg>
    <p:spTree>
      <p:nvGrpSpPr>
        <p:cNvPr id="1" name=""/>
        <p:cNvGrpSpPr/>
        <p:nvPr/>
      </p:nvGrpSpPr>
      <p:grpSpPr>
        <a:xfrm>
          <a:off x="0" y="0"/>
          <a:ext cx="0" cy="0"/>
          <a:chOff x="0" y="0"/>
          <a:chExt cx="0" cy="0"/>
        </a:xfrm>
      </p:grpSpPr>
      <p:grpSp>
        <p:nvGrpSpPr>
          <p:cNvPr id="7" name="组 6"/>
          <p:cNvGrpSpPr/>
          <p:nvPr userDrawn="1"/>
        </p:nvGrpSpPr>
        <p:grpSpPr>
          <a:xfrm>
            <a:off x="4269000" y="2327373"/>
            <a:ext cx="3654000" cy="2291473"/>
            <a:chOff x="4269000" y="2327373"/>
            <a:chExt cx="3654000" cy="2291473"/>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9000" y="4114846"/>
              <a:ext cx="3654000" cy="504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5306" y="2795373"/>
              <a:ext cx="2666264" cy="1656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94904" y="2327373"/>
              <a:ext cx="866495" cy="936000"/>
            </a:xfrm>
            <a:prstGeom prst="rect">
              <a:avLst/>
            </a:prstGeom>
          </p:spPr>
        </p:pic>
      </p:grpSp>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0043" y="1319373"/>
            <a:ext cx="2866093" cy="1944000"/>
          </a:xfrm>
          <a:prstGeom prst="rect">
            <a:avLst/>
          </a:prstGeom>
        </p:spPr>
      </p:pic>
    </p:spTree>
    <p:extLst>
      <p:ext uri="{BB962C8B-B14F-4D97-AF65-F5344CB8AC3E}">
        <p14:creationId xmlns:p14="http://schemas.microsoft.com/office/powerpoint/2010/main" val="133988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bg>
      <p:bgPr>
        <a:solidFill>
          <a:srgbClr val="3E7CB8"/>
        </a:solidFill>
        <a:effectLst/>
      </p:bgPr>
    </p:bg>
    <p:spTree>
      <p:nvGrpSpPr>
        <p:cNvPr id="1" name=""/>
        <p:cNvGrpSpPr/>
        <p:nvPr/>
      </p:nvGrpSpPr>
      <p:grpSpPr>
        <a:xfrm>
          <a:off x="0" y="0"/>
          <a:ext cx="0" cy="0"/>
          <a:chOff x="0" y="0"/>
          <a:chExt cx="0" cy="0"/>
        </a:xfrm>
      </p:grpSpPr>
      <p:sp>
        <p:nvSpPr>
          <p:cNvPr id="3" name="矩形 2"/>
          <p:cNvSpPr/>
          <p:nvPr userDrawn="1"/>
        </p:nvSpPr>
        <p:spPr>
          <a:xfrm>
            <a:off x="1749233" y="2015609"/>
            <a:ext cx="8693535" cy="1611852"/>
          </a:xfrm>
          <a:prstGeom prst="rect">
            <a:avLst/>
          </a:prstGeom>
        </p:spPr>
        <p:txBody>
          <a:bodyPr wrap="none">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s-ES_tradnl" altLang="zh-CN" sz="4800" b="0" i="0" dirty="0" err="1"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Calculating</a:t>
            </a:r>
            <a:r>
              <a:rPr lang="es-ES_tradnl" altLang="zh-CN" sz="4800" b="0" i="0" dirty="0"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 score, </a:t>
            </a:r>
            <a:r>
              <a:rPr lang="es-ES_tradnl" altLang="zh-CN" sz="4800" b="0" i="0" dirty="0" err="1"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please</a:t>
            </a:r>
            <a:r>
              <a:rPr lang="es-ES_tradnl" altLang="zh-CN" sz="4800" b="0" i="0" dirty="0"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 </a:t>
            </a:r>
            <a:r>
              <a:rPr lang="es-ES_tradnl" altLang="zh-CN" sz="4800" b="0" i="0" dirty="0" err="1"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wait</a:t>
            </a:r>
            <a:endParaRPr lang="es-ES_tradnl" altLang="zh-CN" sz="4800" b="0" i="0" dirty="0"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endParaRPr>
          </a:p>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3600" b="0" i="0" dirty="0" smtClean="0">
                <a:solidFill>
                  <a:srgbClr val="ECFAFF"/>
                </a:solidFill>
                <a:effectLst/>
                <a:latin typeface="PingFang SC" charset="-122"/>
                <a:ea typeface="PingFang SC" charset="-122"/>
                <a:cs typeface="PingFang SC" charset="-122"/>
              </a:rPr>
              <a:t>正在</a:t>
            </a:r>
            <a:r>
              <a:rPr lang="zh-CN" altLang="en-US" sz="3600" b="0" i="0" dirty="0">
                <a:solidFill>
                  <a:srgbClr val="ECFAFF"/>
                </a:solidFill>
                <a:effectLst/>
                <a:latin typeface="PingFang SC" charset="-122"/>
                <a:ea typeface="PingFang SC" charset="-122"/>
                <a:cs typeface="PingFang SC" charset="-122"/>
              </a:rPr>
              <a:t>计算分数，请稍后</a:t>
            </a:r>
          </a:p>
        </p:txBody>
      </p:sp>
    </p:spTree>
    <p:extLst>
      <p:ext uri="{BB962C8B-B14F-4D97-AF65-F5344CB8AC3E}">
        <p14:creationId xmlns:p14="http://schemas.microsoft.com/office/powerpoint/2010/main" val="58019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21" name="文本占位符 20"/>
          <p:cNvSpPr>
            <a:spLocks noGrp="1"/>
          </p:cNvSpPr>
          <p:nvPr>
            <p:ph type="body" sz="quarter" idx="10" hasCustomPrompt="1"/>
          </p:nvPr>
        </p:nvSpPr>
        <p:spPr>
          <a:xfrm>
            <a:off x="966000" y="1296619"/>
            <a:ext cx="10260000" cy="1332000"/>
          </a:xfrm>
          <a:prstGeom prst="rect">
            <a:avLst/>
          </a:prstGeom>
        </p:spPr>
        <p:txBody>
          <a:bodyPr/>
          <a:lstStyle>
            <a:lvl1pPr marL="0" indent="0" algn="ctr">
              <a:buFontTx/>
              <a:buNone/>
              <a:defRPr sz="9600" b="1" i="0">
                <a:solidFill>
                  <a:srgbClr val="ECFAFF"/>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smtClean="0"/>
              <a:t>Perfect</a:t>
            </a:r>
            <a:endParaRPr kumimoji="1" lang="zh-CN" altLang="en-US" dirty="0"/>
          </a:p>
        </p:txBody>
      </p:sp>
      <p:sp>
        <p:nvSpPr>
          <p:cNvPr id="23" name="文本占位符 22"/>
          <p:cNvSpPr>
            <a:spLocks noGrp="1"/>
          </p:cNvSpPr>
          <p:nvPr>
            <p:ph type="body" sz="quarter" idx="11" hasCustomPrompt="1"/>
          </p:nvPr>
        </p:nvSpPr>
        <p:spPr>
          <a:xfrm>
            <a:off x="966788" y="2825382"/>
            <a:ext cx="10258425" cy="504000"/>
          </a:xfrm>
          <a:prstGeom prst="rect">
            <a:avLst/>
          </a:prstGeom>
        </p:spPr>
        <p:txBody>
          <a:bodyPr/>
          <a:lstStyle>
            <a:lvl1pPr marL="0" indent="0" algn="ctr">
              <a:buFontTx/>
              <a:buNone/>
              <a:defRPr>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smtClean="0"/>
              <a:t>非常棒</a:t>
            </a:r>
            <a:endParaRPr kumimoji="1" lang="zh-CN" altLang="en-US" dirty="0"/>
          </a:p>
        </p:txBody>
      </p:sp>
      <p:sp>
        <p:nvSpPr>
          <p:cNvPr id="25" name="文本占位符 24"/>
          <p:cNvSpPr>
            <a:spLocks noGrp="1"/>
          </p:cNvSpPr>
          <p:nvPr>
            <p:ph type="body" sz="quarter" idx="12" hasCustomPrompt="1"/>
          </p:nvPr>
        </p:nvSpPr>
        <p:spPr>
          <a:xfrm>
            <a:off x="5376000" y="3743325"/>
            <a:ext cx="1440000" cy="514350"/>
          </a:xfrm>
          <a:prstGeom prst="rect">
            <a:avLst/>
          </a:prstGeom>
        </p:spPr>
        <p:txBody>
          <a:bodyPr/>
          <a:lstStyle>
            <a:lvl1pPr marL="0" indent="0" algn="ctr">
              <a:lnSpc>
                <a:spcPct val="100000"/>
              </a:lnSpc>
              <a:buFontTx/>
              <a:buNone/>
              <a:defRPr>
                <a:solidFill>
                  <a:srgbClr val="ECFAFF"/>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smtClean="0"/>
              <a:t>100</a:t>
            </a:r>
            <a:endParaRPr kumimoji="1" lang="zh-CN" altLang="en-US" dirty="0"/>
          </a:p>
        </p:txBody>
      </p:sp>
      <p:sp>
        <p:nvSpPr>
          <p:cNvPr id="26" name="圆角矩形 25"/>
          <p:cNvSpPr/>
          <p:nvPr userDrawn="1"/>
        </p:nvSpPr>
        <p:spPr>
          <a:xfrm>
            <a:off x="4872000" y="3546676"/>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userDrawn="1"/>
        </p:nvSpPr>
        <p:spPr>
          <a:xfrm>
            <a:off x="5641775" y="4222165"/>
            <a:ext cx="908450" cy="461665"/>
          </a:xfrm>
          <a:prstGeom prst="rect">
            <a:avLst/>
          </a:prstGeom>
          <a:noFill/>
        </p:spPr>
        <p:txBody>
          <a:bodyPr wrap="square" rtlCol="0">
            <a:spAutoFit/>
          </a:bodyPr>
          <a:lstStyle/>
          <a:p>
            <a:pPr algn="ctr"/>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478472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7CB8"/>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alphaModFix amt="50000"/>
            <a:extLst>
              <a:ext uri="{28A0092B-C50C-407E-A947-70E740481C1C}">
                <a14:useLocalDpi xmlns:a14="http://schemas.microsoft.com/office/drawing/2010/main" val="0"/>
              </a:ext>
            </a:extLst>
          </a:blip>
          <a:stretch>
            <a:fillRect/>
          </a:stretch>
        </p:blipFill>
        <p:spPr>
          <a:xfrm>
            <a:off x="-999828" y="-379590"/>
            <a:ext cx="13191828" cy="7580490"/>
          </a:xfrm>
          <a:prstGeom prst="rect">
            <a:avLst/>
          </a:prstGeom>
          <a:noFill/>
        </p:spPr>
      </p:pic>
    </p:spTree>
    <p:extLst>
      <p:ext uri="{BB962C8B-B14F-4D97-AF65-F5344CB8AC3E}">
        <p14:creationId xmlns:p14="http://schemas.microsoft.com/office/powerpoint/2010/main" val="460066395"/>
      </p:ext>
    </p:extLst>
  </p:cSld>
  <p:clrMap bg1="lt1" tx1="dk1" bg2="lt2" tx2="dk2" accent1="accent1" accent2="accent2" accent3="accent3" accent4="accent4" accent5="accent5" accent6="accent6" hlink="hlink" folHlink="folHlink"/>
  <p:sldLayoutIdLst>
    <p:sldLayoutId id="2147483651" r:id="rId1"/>
    <p:sldLayoutId id="2147483656" r:id="rId2"/>
    <p:sldLayoutId id="2147483652" r:id="rId3"/>
    <p:sldLayoutId id="2147483657" r:id="rId4"/>
    <p:sldLayoutId id="2147483653" r:id="rId5"/>
    <p:sldLayoutId id="2147483649" r:id="rId6"/>
    <p:sldLayoutId id="2147483650" r:id="rId7"/>
    <p:sldLayoutId id="2147483654" r:id="rId8"/>
    <p:sldLayoutId id="2147483655" r:id="rId9"/>
    <p:sldLayoutId id="2147483662"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DengXian</vt:lpstr>
      <vt:lpstr>Helvetica Neue</vt:lpstr>
      <vt:lpstr>Helvetica Neue Medium</vt:lpstr>
      <vt:lpstr>PingFang SC</vt:lpstr>
      <vt:lpstr>PingFang SC Light</vt:lpstr>
      <vt:lpstr>PingFang SC Medium</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65</cp:revision>
  <dcterms:created xsi:type="dcterms:W3CDTF">2021-05-27T09:13:00Z</dcterms:created>
  <dcterms:modified xsi:type="dcterms:W3CDTF">2021-06-02T14:01:00Z</dcterms:modified>
</cp:coreProperties>
</file>