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7CB8"/>
    <a:srgbClr val="ECFA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61"/>
    <p:restoredTop sz="94648"/>
  </p:normalViewPr>
  <p:slideViewPr>
    <p:cSldViewPr snapToGrid="0" snapToObjects="1">
      <p:cViewPr>
        <p:scale>
          <a:sx n="90" d="100"/>
          <a:sy n="90" d="100"/>
        </p:scale>
        <p:origin x="1896" y="8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rgbClr val="3E7CB8"/>
        </a:solidFill>
        <a:effectLst/>
      </p:bgPr>
    </p:bg>
    <p:spTree>
      <p:nvGrpSpPr>
        <p:cNvPr id="1" name=""/>
        <p:cNvGrpSpPr/>
        <p:nvPr/>
      </p:nvGrpSpPr>
      <p:grpSpPr>
        <a:xfrm>
          <a:off x="0" y="0"/>
          <a:ext cx="0" cy="0"/>
          <a:chOff x="0" y="0"/>
          <a:chExt cx="0" cy="0"/>
        </a:xfrm>
      </p:grpSpPr>
      <p:sp>
        <p:nvSpPr>
          <p:cNvPr id="6" name="矩形 5"/>
          <p:cNvSpPr/>
          <p:nvPr userDrawn="1"/>
        </p:nvSpPr>
        <p:spPr>
          <a:xfrm>
            <a:off x="0" y="5220000"/>
            <a:ext cx="12192000" cy="1638000"/>
          </a:xfrm>
          <a:prstGeom prst="rect">
            <a:avLst/>
          </a:prstGeom>
          <a:solidFill>
            <a:srgbClr val="ECF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3" name="图片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77493" y="5788628"/>
            <a:ext cx="3924000" cy="432000"/>
          </a:xfrm>
          <a:prstGeom prst="rect">
            <a:avLst/>
          </a:prstGeom>
        </p:spPr>
      </p:pic>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39389" y="956551"/>
            <a:ext cx="4356000" cy="3960000"/>
          </a:xfrm>
          <a:prstGeom prst="rect">
            <a:avLst/>
          </a:prstGeom>
        </p:spPr>
      </p:pic>
      <p:pic>
        <p:nvPicPr>
          <p:cNvPr id="5" name="图片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897601" y="435901"/>
            <a:ext cx="2090068" cy="5603099"/>
          </a:xfrm>
          <a:prstGeom prst="rect">
            <a:avLst/>
          </a:prstGeom>
        </p:spPr>
      </p:pic>
      <p:pic>
        <p:nvPicPr>
          <p:cNvPr id="4" name="图片 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737176" y="4166200"/>
            <a:ext cx="1741213" cy="1872800"/>
          </a:xfrm>
          <a:prstGeom prst="rect">
            <a:avLst/>
          </a:prstGeom>
        </p:spPr>
      </p:pic>
      <p:sp>
        <p:nvSpPr>
          <p:cNvPr id="14" name="文本框 13"/>
          <p:cNvSpPr txBox="1"/>
          <p:nvPr userDrawn="1"/>
        </p:nvSpPr>
        <p:spPr>
          <a:xfrm>
            <a:off x="959386" y="5609502"/>
            <a:ext cx="2943616" cy="584775"/>
          </a:xfrm>
          <a:prstGeom prst="rect">
            <a:avLst/>
          </a:prstGeom>
          <a:noFill/>
        </p:spPr>
        <p:txBody>
          <a:bodyPr wrap="square" rtlCol="0">
            <a:spAutoFit/>
          </a:bodyPr>
          <a:lstStyle/>
          <a:p>
            <a:r>
              <a:rPr kumimoji="1" lang="zh-CN" altLang="en-US" sz="3200" dirty="0">
                <a:solidFill>
                  <a:srgbClr val="3E7CB8"/>
                </a:solidFill>
                <a:latin typeface="PingFang SC" charset="-122"/>
                <a:ea typeface="PingFang SC" charset="-122"/>
                <a:cs typeface="PingFang SC" charset="-122"/>
              </a:rPr>
              <a:t>八</a:t>
            </a:r>
            <a:r>
              <a:rPr kumimoji="1" lang="zh-CN" altLang="en-US" sz="3200" dirty="0" smtClean="0">
                <a:solidFill>
                  <a:srgbClr val="3E7CB8"/>
                </a:solidFill>
                <a:latin typeface="PingFang SC" charset="-122"/>
                <a:ea typeface="PingFang SC" charset="-122"/>
                <a:cs typeface="PingFang SC" charset="-122"/>
              </a:rPr>
              <a:t>啾学英语</a:t>
            </a:r>
            <a:endParaRPr kumimoji="1" lang="zh-CN" altLang="en-US" sz="3200" dirty="0">
              <a:solidFill>
                <a:srgbClr val="3E7CB8"/>
              </a:solidFill>
              <a:latin typeface="PingFang SC" charset="-122"/>
              <a:ea typeface="PingFang SC" charset="-122"/>
              <a:cs typeface="PingFang SC" charset="-122"/>
            </a:endParaRPr>
          </a:p>
        </p:txBody>
      </p:sp>
      <p:sp>
        <p:nvSpPr>
          <p:cNvPr id="16" name="文本占位符 15"/>
          <p:cNvSpPr>
            <a:spLocks noGrp="1"/>
          </p:cNvSpPr>
          <p:nvPr>
            <p:ph type="body" sz="quarter" idx="10" hasCustomPrompt="1"/>
          </p:nvPr>
        </p:nvSpPr>
        <p:spPr>
          <a:xfrm>
            <a:off x="959386" y="2230395"/>
            <a:ext cx="5116512" cy="757130"/>
          </a:xfrm>
          <a:prstGeom prst="rect">
            <a:avLst/>
          </a:prstGeom>
        </p:spPr>
        <p:txBody>
          <a:bodyPr anchor="ctr" anchorCtr="0">
            <a:spAutoFit/>
          </a:bodyPr>
          <a:lstStyle>
            <a:lvl1pPr marL="0" indent="0">
              <a:lnSpc>
                <a:spcPct val="120000"/>
              </a:lnSpc>
              <a:buFontTx/>
              <a:buNone/>
              <a:defRPr sz="4800" b="0" i="0">
                <a:solidFill>
                  <a:srgbClr val="ECFAFF"/>
                </a:solidFill>
                <a:latin typeface="PingFang SC" charset="-122"/>
                <a:ea typeface="PingFang SC" charset="-122"/>
                <a:cs typeface="PingFang SC" charset="-122"/>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zh-CN" altLang="en-US" dirty="0" smtClean="0"/>
              <a:t>这里是标题</a:t>
            </a:r>
            <a:endParaRPr kumimoji="1" lang="zh-CN" altLang="en-US" dirty="0"/>
          </a:p>
        </p:txBody>
      </p:sp>
    </p:spTree>
    <p:extLst>
      <p:ext uri="{BB962C8B-B14F-4D97-AF65-F5344CB8AC3E}">
        <p14:creationId xmlns:p14="http://schemas.microsoft.com/office/powerpoint/2010/main" val="535085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1056000" y="680672"/>
            <a:ext cx="1728000" cy="720000"/>
          </a:xfrm>
          <a:prstGeom prst="rect">
            <a:avLst/>
          </a:prstGeom>
        </p:spPr>
        <p:txBody>
          <a:bodyPr/>
          <a:lstStyle>
            <a:lvl1pPr marL="0" indent="0">
              <a:buFontTx/>
              <a:buNone/>
              <a:defRPr sz="4400" b="0" i="0">
                <a:solidFill>
                  <a:srgbClr val="ECFAFF"/>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4" name="文本占位符 3"/>
          <p:cNvSpPr>
            <a:spLocks noGrp="1"/>
          </p:cNvSpPr>
          <p:nvPr>
            <p:ph type="body" sz="quarter" idx="11" hasCustomPrompt="1"/>
          </p:nvPr>
        </p:nvSpPr>
        <p:spPr>
          <a:xfrm>
            <a:off x="1056000" y="1578429"/>
            <a:ext cx="10075563" cy="1677363"/>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800" b="0" i="0" kern="1200" baseline="0">
                <a:solidFill>
                  <a:srgbClr val="ECFAFF"/>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b="0" i="0" dirty="0">
                <a:latin typeface="Helvetica Neue Medium" charset="0"/>
                <a:ea typeface="Helvetica Neue Medium" charset="0"/>
                <a:cs typeface="Helvetica Neue Medium" charset="0"/>
              </a:rPr>
              <a:t>Here</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is</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a</a:t>
            </a:r>
            <a:r>
              <a:rPr kumimoji="1" lang="zh-CN" altLang="en-US" b="0" i="0" dirty="0">
                <a:latin typeface="Helvetica Neue Medium" charset="0"/>
                <a:ea typeface="Helvetica Neue Medium" charset="0"/>
                <a:cs typeface="Helvetica Neue Medium" charset="0"/>
              </a:rPr>
              <a:t> </a:t>
            </a:r>
            <a:r>
              <a:rPr kumimoji="1" lang="en-US" altLang="zh-CN" b="0" i="0" dirty="0" smtClean="0">
                <a:latin typeface="Helvetica Neue Medium" charset="0"/>
                <a:ea typeface="Helvetica Neue Medium" charset="0"/>
                <a:cs typeface="Helvetica Neue Medium" charset="0"/>
              </a:rPr>
              <a:t>question </a:t>
            </a:r>
            <a:r>
              <a:rPr kumimoji="1" lang="en-US" altLang="zh-CN" dirty="0" smtClean="0"/>
              <a:t>in</a:t>
            </a:r>
            <a:r>
              <a:rPr kumimoji="1" lang="zh-CN" altLang="en-US" dirty="0" smtClean="0"/>
              <a:t> </a:t>
            </a:r>
            <a:r>
              <a:rPr kumimoji="1" lang="en-US" altLang="zh-CN" dirty="0"/>
              <a:t>one</a:t>
            </a:r>
            <a:r>
              <a:rPr kumimoji="1" lang="zh-CN" altLang="en-US" dirty="0"/>
              <a:t> </a:t>
            </a:r>
            <a:r>
              <a:rPr kumimoji="1" lang="en-US" altLang="zh-CN" dirty="0"/>
              <a:t>sentence</a:t>
            </a:r>
            <a:r>
              <a:rPr kumimoji="1" lang="en-US" altLang="zh-CN" b="0" i="0" dirty="0">
                <a:latin typeface="Helvetica Neue Medium" charset="0"/>
                <a:ea typeface="Helvetica Neue Medium" charset="0"/>
                <a:cs typeface="Helvetica Neue Medium" charset="0"/>
              </a:rPr>
              <a:t>.</a:t>
            </a:r>
            <a:endParaRPr kumimoji="1" lang="zh-CN" altLang="en-US" dirty="0"/>
          </a:p>
        </p:txBody>
      </p:sp>
      <p:sp>
        <p:nvSpPr>
          <p:cNvPr id="5" name="文本框 4"/>
          <p:cNvSpPr txBox="1"/>
          <p:nvPr userDrawn="1"/>
        </p:nvSpPr>
        <p:spPr>
          <a:xfrm>
            <a:off x="1055999" y="3456339"/>
            <a:ext cx="1170365" cy="523220"/>
          </a:xfrm>
          <a:prstGeom prst="rect">
            <a:avLst/>
          </a:prstGeom>
          <a:noFill/>
        </p:spPr>
        <p:txBody>
          <a:bodyPr wrap="square" rtlCol="0" anchor="ctr" anchorCtr="0">
            <a:spAutoFit/>
          </a:bodyPr>
          <a:lstStyle/>
          <a:p>
            <a:r>
              <a:rPr kumimoji="1" lang="zh-CN" altLang="en-US" sz="2800" b="0" i="0" dirty="0">
                <a:solidFill>
                  <a:srgbClr val="ECFAFF"/>
                </a:solidFill>
                <a:latin typeface="PingFang SC" panose="020B0400000000000000" pitchFamily="34" charset="-122"/>
                <a:ea typeface="PingFang SC" panose="020B0400000000000000" pitchFamily="34" charset="-122"/>
                <a:cs typeface="PingFang SC" charset="-122"/>
              </a:rPr>
              <a:t>考点</a:t>
            </a:r>
            <a:r>
              <a:rPr kumimoji="1" lang="en-US" altLang="zh-CN" sz="2800" b="0" i="0" dirty="0">
                <a:solidFill>
                  <a:srgbClr val="ECFAFF"/>
                </a:solidFill>
                <a:latin typeface="PingFang SC" panose="020B0400000000000000" pitchFamily="34" charset="-122"/>
                <a:ea typeface="PingFang SC" panose="020B0400000000000000" pitchFamily="34" charset="-122"/>
                <a:cs typeface="PingFang SC" charset="-122"/>
              </a:rPr>
              <a:t>:</a:t>
            </a:r>
            <a:endParaRPr kumimoji="1" lang="zh-CN" altLang="en-US" sz="2800" b="0" i="0" dirty="0">
              <a:solidFill>
                <a:srgbClr val="ECFAFF"/>
              </a:solidFill>
              <a:latin typeface="PingFang SC" panose="020B0400000000000000" pitchFamily="34" charset="-122"/>
              <a:ea typeface="PingFang SC" panose="020B0400000000000000" pitchFamily="34" charset="-122"/>
              <a:cs typeface="PingFang SC" charset="-122"/>
            </a:endParaRPr>
          </a:p>
        </p:txBody>
      </p:sp>
      <p:sp>
        <p:nvSpPr>
          <p:cNvPr id="6" name="文本占位符 3"/>
          <p:cNvSpPr>
            <a:spLocks noGrp="1"/>
          </p:cNvSpPr>
          <p:nvPr>
            <p:ph type="body" sz="quarter" idx="12" hasCustomPrompt="1"/>
          </p:nvPr>
        </p:nvSpPr>
        <p:spPr>
          <a:xfrm>
            <a:off x="2035629" y="3433549"/>
            <a:ext cx="9095934" cy="592312"/>
          </a:xfrm>
          <a:prstGeom prst="rect">
            <a:avLst/>
          </a:prstGeom>
        </p:spPr>
        <p:txBody>
          <a:bodyPr wrap="square" tIns="28800" anchor="t" anchorCtr="0">
            <a:spAutoFit/>
          </a:bodyPr>
          <a:lstStyle>
            <a:lvl1pPr marL="0" indent="0" algn="l" defTabSz="914400" rtl="0" eaLnBrk="1" latinLnBrk="0" hangingPunct="1">
              <a:lnSpc>
                <a:spcPct val="120000"/>
              </a:lnSpc>
              <a:spcBef>
                <a:spcPts val="1000"/>
              </a:spcBef>
              <a:buFontTx/>
              <a:buNone/>
              <a:defRPr kumimoji="1" lang="zh-CN" altLang="en-US" sz="2800" b="0" i="0" kern="1200" baseline="0" dirty="0" smtClean="0">
                <a:solidFill>
                  <a:srgbClr val="ECFAFF"/>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dirty="0"/>
              <a:t>这里是文字</a:t>
            </a:r>
          </a:p>
        </p:txBody>
      </p:sp>
    </p:spTree>
    <p:extLst>
      <p:ext uri="{BB962C8B-B14F-4D97-AF65-F5344CB8AC3E}">
        <p14:creationId xmlns:p14="http://schemas.microsoft.com/office/powerpoint/2010/main" val="1088484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stion with choices">
    <p:bg>
      <p:bgPr>
        <a:solidFill>
          <a:srgbClr val="3E7CB8"/>
        </a:solidFill>
        <a:effectLst/>
      </p:bgPr>
    </p:bg>
    <p:spTree>
      <p:nvGrpSpPr>
        <p:cNvPr id="1" name=""/>
        <p:cNvGrpSpPr/>
        <p:nvPr/>
      </p:nvGrpSpPr>
      <p:grpSpPr>
        <a:xfrm>
          <a:off x="0" y="0"/>
          <a:ext cx="0" cy="0"/>
          <a:chOff x="0" y="0"/>
          <a:chExt cx="0" cy="0"/>
        </a:xfrm>
      </p:grpSpPr>
      <p:sp>
        <p:nvSpPr>
          <p:cNvPr id="4" name="文本占位符 2"/>
          <p:cNvSpPr>
            <a:spLocks noGrp="1"/>
          </p:cNvSpPr>
          <p:nvPr>
            <p:ph type="body" sz="quarter" idx="10" hasCustomPrompt="1"/>
          </p:nvPr>
        </p:nvSpPr>
        <p:spPr>
          <a:xfrm>
            <a:off x="1056000" y="242120"/>
            <a:ext cx="1728000" cy="574309"/>
          </a:xfrm>
          <a:prstGeom prst="rect">
            <a:avLst/>
          </a:prstGeom>
        </p:spPr>
        <p:txBody>
          <a:bodyPr/>
          <a:lstStyle>
            <a:lvl1pPr marL="0" indent="0">
              <a:buFontTx/>
              <a:buNone/>
              <a:defRPr sz="3600" b="0" i="0">
                <a:solidFill>
                  <a:srgbClr val="ECFAFF"/>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5" name="文本占位符 3"/>
          <p:cNvSpPr>
            <a:spLocks noGrp="1"/>
          </p:cNvSpPr>
          <p:nvPr>
            <p:ph type="body" sz="quarter" idx="11" hasCustomPrompt="1"/>
          </p:nvPr>
        </p:nvSpPr>
        <p:spPr>
          <a:xfrm>
            <a:off x="1056000" y="1005301"/>
            <a:ext cx="10075563" cy="1316279"/>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400" b="0" i="0" kern="1200" baseline="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b="0" i="0" dirty="0">
                <a:latin typeface="Helvetica Neue Medium" charset="0"/>
                <a:ea typeface="Helvetica Neue Medium" charset="0"/>
                <a:cs typeface="Helvetica Neue Medium" charset="0"/>
              </a:rPr>
              <a:t>Here</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is</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a</a:t>
            </a:r>
            <a:r>
              <a:rPr kumimoji="1" lang="zh-CN" altLang="en-US" b="0" i="0" dirty="0">
                <a:latin typeface="Helvetica Neue Medium" charset="0"/>
                <a:ea typeface="Helvetica Neue Medium" charset="0"/>
                <a:cs typeface="Helvetica Neue Medium" charset="0"/>
              </a:rPr>
              <a:t> </a:t>
            </a:r>
            <a:r>
              <a:rPr kumimoji="1" lang="en-US" altLang="zh-CN" b="0" i="0" dirty="0" smtClean="0">
                <a:latin typeface="Helvetica Neue Medium" charset="0"/>
                <a:ea typeface="Helvetica Neue Medium" charset="0"/>
                <a:cs typeface="Helvetica Neue Medium" charset="0"/>
              </a:rPr>
              <a:t>question </a:t>
            </a:r>
            <a:r>
              <a:rPr kumimoji="1" lang="en-US" altLang="zh-CN" dirty="0" smtClean="0"/>
              <a:t>in</a:t>
            </a:r>
            <a:r>
              <a:rPr kumimoji="1" lang="zh-CN" altLang="en-US" dirty="0" smtClean="0"/>
              <a:t> </a:t>
            </a:r>
            <a:r>
              <a:rPr kumimoji="1" lang="en-US" altLang="zh-CN" dirty="0"/>
              <a:t>one</a:t>
            </a:r>
            <a:r>
              <a:rPr kumimoji="1" lang="zh-CN" altLang="en-US" dirty="0"/>
              <a:t> </a:t>
            </a:r>
            <a:r>
              <a:rPr kumimoji="1" lang="en-US" altLang="zh-CN" dirty="0"/>
              <a:t>sentence</a:t>
            </a:r>
            <a:r>
              <a:rPr kumimoji="1" lang="en-US" altLang="zh-CN" b="0" i="0" dirty="0">
                <a:latin typeface="Helvetica Neue Medium" charset="0"/>
                <a:ea typeface="Helvetica Neue Medium" charset="0"/>
                <a:cs typeface="Helvetica Neue Medium" charset="0"/>
              </a:rPr>
              <a:t>.</a:t>
            </a:r>
            <a:endParaRPr kumimoji="1" lang="zh-CN" altLang="en-US" dirty="0"/>
          </a:p>
        </p:txBody>
      </p:sp>
      <p:sp>
        <p:nvSpPr>
          <p:cNvPr id="6" name="文本框 5"/>
          <p:cNvSpPr txBox="1"/>
          <p:nvPr userDrawn="1"/>
        </p:nvSpPr>
        <p:spPr>
          <a:xfrm>
            <a:off x="1055999" y="3759299"/>
            <a:ext cx="1170365" cy="400110"/>
          </a:xfrm>
          <a:prstGeom prst="rect">
            <a:avLst/>
          </a:prstGeom>
          <a:noFill/>
        </p:spPr>
        <p:txBody>
          <a:bodyPr wrap="square" rtlCol="0" anchor="ctr" anchorCtr="0">
            <a:spAutoFit/>
          </a:bodyPr>
          <a:lstStyle/>
          <a:p>
            <a:r>
              <a:rPr kumimoji="1" lang="zh-CN" altLang="en-US" sz="2000" b="0" i="0" dirty="0">
                <a:solidFill>
                  <a:srgbClr val="ECFAFF"/>
                </a:solidFill>
                <a:latin typeface="PingFang SC" panose="020B0400000000000000" pitchFamily="34" charset="-122"/>
                <a:ea typeface="PingFang SC" panose="020B0400000000000000" pitchFamily="34" charset="-122"/>
                <a:cs typeface="PingFang SC" charset="-122"/>
              </a:rPr>
              <a:t>考点</a:t>
            </a:r>
            <a:r>
              <a:rPr kumimoji="1" lang="en-US" altLang="zh-CN" sz="2000" b="0" i="0" dirty="0">
                <a:solidFill>
                  <a:srgbClr val="ECFAFF"/>
                </a:solidFill>
                <a:latin typeface="PingFang SC" panose="020B0400000000000000" pitchFamily="34" charset="-122"/>
                <a:ea typeface="PingFang SC" panose="020B0400000000000000" pitchFamily="34" charset="-122"/>
                <a:cs typeface="PingFang SC" charset="-122"/>
              </a:rPr>
              <a:t>:</a:t>
            </a:r>
            <a:endParaRPr kumimoji="1" lang="zh-CN" altLang="en-US" sz="2000" b="0" i="0" dirty="0">
              <a:solidFill>
                <a:srgbClr val="ECFAFF"/>
              </a:solidFill>
              <a:latin typeface="PingFang SC" panose="020B0400000000000000" pitchFamily="34" charset="-122"/>
              <a:ea typeface="PingFang SC" panose="020B0400000000000000" pitchFamily="34" charset="-122"/>
              <a:cs typeface="PingFang SC" charset="-122"/>
            </a:endParaRPr>
          </a:p>
        </p:txBody>
      </p:sp>
      <p:sp>
        <p:nvSpPr>
          <p:cNvPr id="7" name="文本占位符 3"/>
          <p:cNvSpPr>
            <a:spLocks noGrp="1"/>
          </p:cNvSpPr>
          <p:nvPr>
            <p:ph type="body" sz="quarter" idx="12" hasCustomPrompt="1"/>
          </p:nvPr>
        </p:nvSpPr>
        <p:spPr>
          <a:xfrm>
            <a:off x="1604809" y="2532689"/>
            <a:ext cx="4491191" cy="444580"/>
          </a:xfrm>
          <a:prstGeom prst="rect">
            <a:avLst/>
          </a:prstGeom>
        </p:spPr>
        <p:txBody>
          <a:bodyPr wrap="square" tIns="28800" anchor="ctr" anchorCtr="0">
            <a:spAutoFit/>
          </a:bodyPr>
          <a:lstStyle>
            <a:lvl1pPr marL="0" indent="0" algn="l" defTabSz="914400" rtl="0" eaLnBrk="1" latinLnBrk="0" hangingPunct="1">
              <a:lnSpc>
                <a:spcPct val="120000"/>
              </a:lnSpc>
              <a:spcBef>
                <a:spcPts val="1000"/>
              </a:spcBef>
              <a:buFontTx/>
              <a:buNone/>
              <a:defRPr kumimoji="1" lang="zh-CN" altLang="en-US" sz="2000" b="0" i="0" kern="1200" baseline="0" dirty="0" smtClean="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A</a:t>
            </a:r>
            <a:endParaRPr kumimoji="1" lang="zh-CN" altLang="en-US" dirty="0"/>
          </a:p>
        </p:txBody>
      </p:sp>
      <p:sp>
        <p:nvSpPr>
          <p:cNvPr id="8" name="文本占位符 3">
            <a:extLst>
              <a:ext uri="{FF2B5EF4-FFF2-40B4-BE49-F238E27FC236}">
                <a16:creationId xmlns:a16="http://schemas.microsoft.com/office/drawing/2014/main" xmlns="" id="{5BA5F626-1F8E-054A-918D-94622AD4EABF}"/>
              </a:ext>
            </a:extLst>
          </p:cNvPr>
          <p:cNvSpPr>
            <a:spLocks noGrp="1"/>
          </p:cNvSpPr>
          <p:nvPr>
            <p:ph type="body" sz="quarter" idx="13" hasCustomPrompt="1"/>
          </p:nvPr>
        </p:nvSpPr>
        <p:spPr>
          <a:xfrm>
            <a:off x="6666752" y="2532689"/>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B</a:t>
            </a:r>
            <a:endParaRPr kumimoji="1" lang="zh-CN" altLang="en-US" dirty="0"/>
          </a:p>
        </p:txBody>
      </p:sp>
      <p:sp>
        <p:nvSpPr>
          <p:cNvPr id="9" name="文本占位符 3">
            <a:extLst>
              <a:ext uri="{FF2B5EF4-FFF2-40B4-BE49-F238E27FC236}">
                <a16:creationId xmlns:a16="http://schemas.microsoft.com/office/drawing/2014/main" xmlns="" id="{5FCCDF54-3207-5346-9F95-0AC916F61892}"/>
              </a:ext>
            </a:extLst>
          </p:cNvPr>
          <p:cNvSpPr>
            <a:spLocks noGrp="1"/>
          </p:cNvSpPr>
          <p:nvPr>
            <p:ph type="body" sz="quarter" idx="14" hasCustomPrompt="1"/>
          </p:nvPr>
        </p:nvSpPr>
        <p:spPr>
          <a:xfrm>
            <a:off x="1604809" y="3080284"/>
            <a:ext cx="449119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C</a:t>
            </a:r>
            <a:endParaRPr kumimoji="1" lang="zh-CN" altLang="en-US" dirty="0"/>
          </a:p>
        </p:txBody>
      </p:sp>
      <p:sp>
        <p:nvSpPr>
          <p:cNvPr id="10" name="文本占位符 3">
            <a:extLst>
              <a:ext uri="{FF2B5EF4-FFF2-40B4-BE49-F238E27FC236}">
                <a16:creationId xmlns:a16="http://schemas.microsoft.com/office/drawing/2014/main" xmlns="" id="{B191C670-839A-7542-ADC9-27051AC8F6B2}"/>
              </a:ext>
            </a:extLst>
          </p:cNvPr>
          <p:cNvSpPr>
            <a:spLocks noGrp="1"/>
          </p:cNvSpPr>
          <p:nvPr>
            <p:ph type="body" sz="quarter" idx="15" hasCustomPrompt="1"/>
          </p:nvPr>
        </p:nvSpPr>
        <p:spPr>
          <a:xfrm>
            <a:off x="6666752" y="3080284"/>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D</a:t>
            </a:r>
            <a:endParaRPr kumimoji="1" lang="zh-CN" altLang="en-US" dirty="0"/>
          </a:p>
        </p:txBody>
      </p:sp>
      <p:sp>
        <p:nvSpPr>
          <p:cNvPr id="11" name="文本框 6">
            <a:extLst>
              <a:ext uri="{FF2B5EF4-FFF2-40B4-BE49-F238E27FC236}">
                <a16:creationId xmlns:a16="http://schemas.microsoft.com/office/drawing/2014/main" xmlns="" id="{CFFCA465-7096-CF48-82C4-BBF12BAED15D}"/>
              </a:ext>
            </a:extLst>
          </p:cNvPr>
          <p:cNvSpPr txBox="1"/>
          <p:nvPr userDrawn="1"/>
        </p:nvSpPr>
        <p:spPr>
          <a:xfrm>
            <a:off x="1055999" y="2554924"/>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A.</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2" name="文本框 6">
            <a:extLst>
              <a:ext uri="{FF2B5EF4-FFF2-40B4-BE49-F238E27FC236}">
                <a16:creationId xmlns:a16="http://schemas.microsoft.com/office/drawing/2014/main" xmlns="" id="{58BB7382-28F7-B140-99CA-079FE427AFED}"/>
              </a:ext>
            </a:extLst>
          </p:cNvPr>
          <p:cNvSpPr txBox="1"/>
          <p:nvPr userDrawn="1"/>
        </p:nvSpPr>
        <p:spPr>
          <a:xfrm>
            <a:off x="1055999" y="3102519"/>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C.</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3" name="文本框 6">
            <a:extLst>
              <a:ext uri="{FF2B5EF4-FFF2-40B4-BE49-F238E27FC236}">
                <a16:creationId xmlns:a16="http://schemas.microsoft.com/office/drawing/2014/main" xmlns="" id="{6857E332-9933-9042-B7A8-9060834982B6}"/>
              </a:ext>
            </a:extLst>
          </p:cNvPr>
          <p:cNvSpPr txBox="1"/>
          <p:nvPr userDrawn="1"/>
        </p:nvSpPr>
        <p:spPr>
          <a:xfrm>
            <a:off x="6106971" y="2554924"/>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B.</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4" name="文本框 6">
            <a:extLst>
              <a:ext uri="{FF2B5EF4-FFF2-40B4-BE49-F238E27FC236}">
                <a16:creationId xmlns:a16="http://schemas.microsoft.com/office/drawing/2014/main" xmlns="" id="{9708D859-D292-E44F-97EB-598216544539}"/>
              </a:ext>
            </a:extLst>
          </p:cNvPr>
          <p:cNvSpPr txBox="1"/>
          <p:nvPr userDrawn="1"/>
        </p:nvSpPr>
        <p:spPr>
          <a:xfrm>
            <a:off x="6106971" y="3102519"/>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D.</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5" name="文本占位符 3">
            <a:extLst>
              <a:ext uri="{FF2B5EF4-FFF2-40B4-BE49-F238E27FC236}">
                <a16:creationId xmlns:a16="http://schemas.microsoft.com/office/drawing/2014/main" xmlns="" id="{61048211-379D-CD4C-8037-C4240B243345}"/>
              </a:ext>
            </a:extLst>
          </p:cNvPr>
          <p:cNvSpPr>
            <a:spLocks noGrp="1"/>
          </p:cNvSpPr>
          <p:nvPr>
            <p:ph type="body" sz="quarter" idx="16" hasCustomPrompt="1"/>
          </p:nvPr>
        </p:nvSpPr>
        <p:spPr>
          <a:xfrm>
            <a:off x="1894114" y="3757754"/>
            <a:ext cx="9237449"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CFAFF"/>
                </a:solidFill>
                <a:latin typeface="PingFang SC" panose="020B0400000000000000" pitchFamily="34" charset="-122"/>
                <a:ea typeface="PingFang SC" panose="020B0400000000000000" pitchFamily="34"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dirty="0"/>
              <a:t>这里是文字</a:t>
            </a:r>
          </a:p>
        </p:txBody>
      </p:sp>
    </p:spTree>
    <p:extLst>
      <p:ext uri="{BB962C8B-B14F-4D97-AF65-F5344CB8AC3E}">
        <p14:creationId xmlns:p14="http://schemas.microsoft.com/office/powerpoint/2010/main" val="203077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nalysis">
    <p:spTree>
      <p:nvGrpSpPr>
        <p:cNvPr id="1" name=""/>
        <p:cNvGrpSpPr/>
        <p:nvPr/>
      </p:nvGrpSpPr>
      <p:grpSpPr>
        <a:xfrm>
          <a:off x="0" y="0"/>
          <a:ext cx="0" cy="0"/>
          <a:chOff x="0" y="0"/>
          <a:chExt cx="0" cy="0"/>
        </a:xfrm>
      </p:grpSpPr>
      <p:sp>
        <p:nvSpPr>
          <p:cNvPr id="10" name="矩形 9"/>
          <p:cNvSpPr/>
          <p:nvPr userDrawn="1"/>
        </p:nvSpPr>
        <p:spPr>
          <a:xfrm>
            <a:off x="0" y="2851200"/>
            <a:ext cx="12192000" cy="4006800"/>
          </a:xfrm>
          <a:prstGeom prst="rect">
            <a:avLst/>
          </a:prstGeom>
          <a:solidFill>
            <a:srgbClr val="ECF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2"/>
          <p:cNvSpPr>
            <a:spLocks noGrp="1"/>
          </p:cNvSpPr>
          <p:nvPr>
            <p:ph type="body" sz="quarter" idx="10" hasCustomPrompt="1"/>
          </p:nvPr>
        </p:nvSpPr>
        <p:spPr>
          <a:xfrm>
            <a:off x="1056000" y="314124"/>
            <a:ext cx="1728000" cy="523220"/>
          </a:xfrm>
          <a:prstGeom prst="rect">
            <a:avLst/>
          </a:prstGeom>
        </p:spPr>
        <p:txBody>
          <a:bodyPr/>
          <a:lstStyle>
            <a:lvl1pPr marL="0" indent="0">
              <a:buFontTx/>
              <a:buNone/>
              <a:defRPr sz="3600" b="0" i="0">
                <a:solidFill>
                  <a:srgbClr val="ECFAFF"/>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4" name="文本框 3"/>
          <p:cNvSpPr txBox="1"/>
          <p:nvPr userDrawn="1"/>
        </p:nvSpPr>
        <p:spPr>
          <a:xfrm>
            <a:off x="2784001" y="314124"/>
            <a:ext cx="1624714" cy="523220"/>
          </a:xfrm>
          <a:prstGeom prst="rect">
            <a:avLst/>
          </a:prstGeom>
          <a:noFill/>
        </p:spPr>
        <p:txBody>
          <a:bodyPr wrap="square" rtlCol="0" anchor="ctr">
            <a:spAutoFit/>
          </a:bodyPr>
          <a:lstStyle/>
          <a:p>
            <a:r>
              <a:rPr kumimoji="1" lang="zh-CN" altLang="en-US" sz="2800" b="0" i="0" dirty="0">
                <a:solidFill>
                  <a:srgbClr val="ECFAFF"/>
                </a:solidFill>
                <a:latin typeface="PingFang SC" panose="020B0400000000000000" pitchFamily="34" charset="-122"/>
                <a:ea typeface="PingFang SC" panose="020B0400000000000000" pitchFamily="34" charset="-122"/>
                <a:cs typeface="PingFang SC Medium" charset="-122"/>
              </a:rPr>
              <a:t>正确解答</a:t>
            </a:r>
          </a:p>
        </p:txBody>
      </p:sp>
      <p:sp>
        <p:nvSpPr>
          <p:cNvPr id="5" name="文本占位符 2"/>
          <p:cNvSpPr>
            <a:spLocks noGrp="1"/>
          </p:cNvSpPr>
          <p:nvPr>
            <p:ph type="body" sz="quarter" idx="11" hasCustomPrompt="1"/>
          </p:nvPr>
        </p:nvSpPr>
        <p:spPr>
          <a:xfrm>
            <a:off x="4408715" y="314124"/>
            <a:ext cx="1152000" cy="523220"/>
          </a:xfrm>
          <a:prstGeom prst="rect">
            <a:avLst/>
          </a:prstGeom>
        </p:spPr>
        <p:txBody>
          <a:bodyPr/>
          <a:lstStyle>
            <a:lvl1pPr marL="0" indent="0">
              <a:buFontTx/>
              <a:buNone/>
              <a:defRPr sz="3600" b="0" i="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A</a:t>
            </a:r>
            <a:endParaRPr kumimoji="1" lang="zh-CN" altLang="en-US" dirty="0"/>
          </a:p>
        </p:txBody>
      </p:sp>
      <p:sp>
        <p:nvSpPr>
          <p:cNvPr id="6" name="文本占位符 6"/>
          <p:cNvSpPr>
            <a:spLocks noGrp="1"/>
          </p:cNvSpPr>
          <p:nvPr>
            <p:ph type="body" sz="quarter" idx="12" hasCustomPrompt="1"/>
          </p:nvPr>
        </p:nvSpPr>
        <p:spPr>
          <a:xfrm>
            <a:off x="1055688" y="958589"/>
            <a:ext cx="10080311" cy="1687286"/>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en-US" altLang="zh-CN" sz="2800" b="0" i="0" kern="1200" baseline="0" dirty="0" smtClean="0">
                <a:solidFill>
                  <a:srgbClr val="ECFAFF"/>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Here</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question</a:t>
            </a:r>
            <a:r>
              <a:rPr kumimoji="1" lang="zh-CN" altLang="en-US" dirty="0"/>
              <a:t> </a:t>
            </a:r>
            <a:r>
              <a:rPr kumimoji="1" lang="en-US" altLang="zh-CN" dirty="0"/>
              <a:t>in</a:t>
            </a:r>
            <a:r>
              <a:rPr kumimoji="1" lang="zh-CN" altLang="en-US" dirty="0"/>
              <a:t> </a:t>
            </a:r>
            <a:r>
              <a:rPr kumimoji="1" lang="en-US" altLang="zh-CN" dirty="0"/>
              <a:t>one</a:t>
            </a:r>
            <a:r>
              <a:rPr kumimoji="1" lang="zh-CN" altLang="en-US" dirty="0"/>
              <a:t> </a:t>
            </a:r>
            <a:r>
              <a:rPr kumimoji="1" lang="en-US" altLang="zh-CN" dirty="0"/>
              <a:t>sentence.</a:t>
            </a:r>
          </a:p>
        </p:txBody>
      </p:sp>
      <p:sp>
        <p:nvSpPr>
          <p:cNvPr id="7" name="文本占位符 8"/>
          <p:cNvSpPr>
            <a:spLocks noGrp="1"/>
          </p:cNvSpPr>
          <p:nvPr>
            <p:ph type="body" sz="quarter" idx="13" hasCustomPrompt="1"/>
          </p:nvPr>
        </p:nvSpPr>
        <p:spPr>
          <a:xfrm>
            <a:off x="1055687" y="3076764"/>
            <a:ext cx="762225" cy="432000"/>
          </a:xfrm>
          <a:prstGeom prst="rect">
            <a:avLst/>
          </a:prstGeom>
        </p:spPr>
        <p:txBody>
          <a:bodyPr anchor="t"/>
          <a:lstStyle>
            <a:lvl1pPr marL="0" indent="0">
              <a:buFontTx/>
              <a:buNone/>
              <a:defRPr kumimoji="1" lang="zh-CN" altLang="en-US" sz="2600" b="0" i="0" kern="1200" dirty="0" smtClean="0">
                <a:solidFill>
                  <a:srgbClr val="3E7CB8"/>
                </a:solidFill>
                <a:latin typeface="Helvetica Neue" panose="02000503000000020004" pitchFamily="2" charset="0"/>
                <a:ea typeface="PingFang SC Medium" panose="020B0400000000000000" pitchFamily="34" charset="-122"/>
                <a:cs typeface="Helvetica Neue" panose="02000503000000020004" pitchFamily="2" charset="0"/>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en-US" altLang="zh-CN" dirty="0"/>
              <a:t>A1</a:t>
            </a:r>
          </a:p>
        </p:txBody>
      </p:sp>
      <p:sp>
        <p:nvSpPr>
          <p:cNvPr id="8" name="文本占位符 8"/>
          <p:cNvSpPr>
            <a:spLocks noGrp="1"/>
          </p:cNvSpPr>
          <p:nvPr>
            <p:ph type="body" sz="quarter" idx="14" hasCustomPrompt="1"/>
          </p:nvPr>
        </p:nvSpPr>
        <p:spPr>
          <a:xfrm>
            <a:off x="1632856" y="3077219"/>
            <a:ext cx="9503143" cy="431546"/>
          </a:xfrm>
          <a:prstGeom prst="rect">
            <a:avLst/>
          </a:prstGeom>
        </p:spPr>
        <p:txBody>
          <a:bodyPr tIns="28800" anchor="t"/>
          <a:lstStyle>
            <a:lvl1pPr marL="0" indent="0">
              <a:lnSpc>
                <a:spcPct val="100000"/>
              </a:lnSpc>
              <a:buFontTx/>
              <a:buNone/>
              <a:defRPr kumimoji="1" lang="zh-CN" altLang="en-US" sz="2400" b="0" i="0" kern="1200" dirty="0" smtClean="0">
                <a:solidFill>
                  <a:srgbClr val="3E7CB8"/>
                </a:solidFill>
                <a:latin typeface="PingFang SC" panose="020B0400000000000000" pitchFamily="34" charset="-122"/>
                <a:ea typeface="PingFang SC" panose="020B0400000000000000" pitchFamily="34" charset="-122"/>
                <a:cs typeface="PingFang SC" panose="020B0400000000000000" pitchFamily="34" charset="-122"/>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zh-CN" altLang="en-US" dirty="0"/>
              <a:t>考点信息</a:t>
            </a:r>
          </a:p>
        </p:txBody>
      </p:sp>
      <p:sp>
        <p:nvSpPr>
          <p:cNvPr id="9" name="文本占位符 12"/>
          <p:cNvSpPr>
            <a:spLocks noGrp="1"/>
          </p:cNvSpPr>
          <p:nvPr>
            <p:ph type="body" sz="quarter" idx="15" hasCustomPrompt="1"/>
          </p:nvPr>
        </p:nvSpPr>
        <p:spPr>
          <a:xfrm>
            <a:off x="1056000" y="3594002"/>
            <a:ext cx="10080000" cy="1970218"/>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400" b="0" i="0" kern="1200" baseline="0">
                <a:solidFill>
                  <a:srgbClr val="3E7CB8"/>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b="0" i="0" dirty="0">
                <a:latin typeface="PingFang SC" charset="-122"/>
                <a:ea typeface="PingFang SC" charset="-122"/>
                <a:cs typeface="PingFang SC" charset="-122"/>
              </a:rPr>
              <a:t>这里是</a:t>
            </a:r>
            <a:r>
              <a:rPr kumimoji="1" lang="zh-CN" altLang="en-US" b="0" i="0" dirty="0" smtClean="0">
                <a:latin typeface="PingFang SC" charset="-122"/>
                <a:ea typeface="PingFang SC" charset="-122"/>
                <a:cs typeface="PingFang SC" charset="-122"/>
              </a:rPr>
              <a:t>文字这里是文字这里是文字这里是文字这里是文字这里是文字这里是文字这里是文字。</a:t>
            </a:r>
            <a:endParaRPr kumimoji="1" lang="zh-CN" altLang="en-US" dirty="0" smtClean="0"/>
          </a:p>
        </p:txBody>
      </p:sp>
    </p:spTree>
    <p:extLst>
      <p:ext uri="{BB962C8B-B14F-4D97-AF65-F5344CB8AC3E}">
        <p14:creationId xmlns:p14="http://schemas.microsoft.com/office/powerpoint/2010/main" val="695758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nalysis with choices">
    <p:bg>
      <p:bgPr>
        <a:solidFill>
          <a:srgbClr val="3E7CB8"/>
        </a:solidFill>
        <a:effectLst/>
      </p:bgPr>
    </p:bg>
    <p:spTree>
      <p:nvGrpSpPr>
        <p:cNvPr id="1" name=""/>
        <p:cNvGrpSpPr/>
        <p:nvPr/>
      </p:nvGrpSpPr>
      <p:grpSpPr>
        <a:xfrm>
          <a:off x="0" y="0"/>
          <a:ext cx="0" cy="0"/>
          <a:chOff x="0" y="0"/>
          <a:chExt cx="0" cy="0"/>
        </a:xfrm>
      </p:grpSpPr>
      <p:sp>
        <p:nvSpPr>
          <p:cNvPr id="27" name="矩形 26"/>
          <p:cNvSpPr/>
          <p:nvPr userDrawn="1"/>
        </p:nvSpPr>
        <p:spPr>
          <a:xfrm>
            <a:off x="0" y="3294628"/>
            <a:ext cx="12192000" cy="3563371"/>
          </a:xfrm>
          <a:prstGeom prst="rect">
            <a:avLst/>
          </a:prstGeom>
          <a:solidFill>
            <a:srgbClr val="ECF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占位符 2"/>
          <p:cNvSpPr>
            <a:spLocks noGrp="1"/>
          </p:cNvSpPr>
          <p:nvPr>
            <p:ph type="body" sz="quarter" idx="10" hasCustomPrompt="1"/>
          </p:nvPr>
        </p:nvSpPr>
        <p:spPr>
          <a:xfrm>
            <a:off x="1056000" y="220689"/>
            <a:ext cx="1728000" cy="523220"/>
          </a:xfrm>
          <a:prstGeom prst="rect">
            <a:avLst/>
          </a:prstGeom>
        </p:spPr>
        <p:txBody>
          <a:bodyPr/>
          <a:lstStyle>
            <a:lvl1pPr marL="0" indent="0">
              <a:buFontTx/>
              <a:buNone/>
              <a:defRPr sz="3600" b="0" i="0">
                <a:solidFill>
                  <a:srgbClr val="ECFAFF"/>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13" name="文本框 12"/>
          <p:cNvSpPr txBox="1"/>
          <p:nvPr userDrawn="1"/>
        </p:nvSpPr>
        <p:spPr>
          <a:xfrm>
            <a:off x="2784001" y="220689"/>
            <a:ext cx="1624714" cy="523220"/>
          </a:xfrm>
          <a:prstGeom prst="rect">
            <a:avLst/>
          </a:prstGeom>
          <a:noFill/>
        </p:spPr>
        <p:txBody>
          <a:bodyPr wrap="square" rtlCol="0" anchor="ctr">
            <a:spAutoFit/>
          </a:bodyPr>
          <a:lstStyle/>
          <a:p>
            <a:r>
              <a:rPr kumimoji="1" lang="zh-CN" altLang="en-US" sz="2800" b="0" i="0" dirty="0">
                <a:solidFill>
                  <a:srgbClr val="ECFAFF"/>
                </a:solidFill>
                <a:latin typeface="PingFang SC" panose="020B0400000000000000" pitchFamily="34" charset="-122"/>
                <a:ea typeface="PingFang SC" panose="020B0400000000000000" pitchFamily="34" charset="-122"/>
                <a:cs typeface="PingFang SC Medium" charset="-122"/>
              </a:rPr>
              <a:t>正确解答</a:t>
            </a:r>
          </a:p>
        </p:txBody>
      </p:sp>
      <p:sp>
        <p:nvSpPr>
          <p:cNvPr id="14" name="文本占位符 2"/>
          <p:cNvSpPr>
            <a:spLocks noGrp="1"/>
          </p:cNvSpPr>
          <p:nvPr>
            <p:ph type="body" sz="quarter" idx="11" hasCustomPrompt="1"/>
          </p:nvPr>
        </p:nvSpPr>
        <p:spPr>
          <a:xfrm>
            <a:off x="4408715" y="220689"/>
            <a:ext cx="1152000" cy="523220"/>
          </a:xfrm>
          <a:prstGeom prst="rect">
            <a:avLst/>
          </a:prstGeom>
        </p:spPr>
        <p:txBody>
          <a:bodyPr/>
          <a:lstStyle>
            <a:lvl1pPr marL="0" indent="0">
              <a:buFontTx/>
              <a:buNone/>
              <a:defRPr sz="3600" b="0" i="0">
                <a:solidFill>
                  <a:srgbClr val="ECFAFF"/>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A</a:t>
            </a:r>
            <a:endParaRPr kumimoji="1" lang="zh-CN" altLang="en-US" dirty="0"/>
          </a:p>
        </p:txBody>
      </p:sp>
      <p:sp>
        <p:nvSpPr>
          <p:cNvPr id="15" name="文本占位符 6"/>
          <p:cNvSpPr>
            <a:spLocks noGrp="1"/>
          </p:cNvSpPr>
          <p:nvPr>
            <p:ph type="body" sz="quarter" idx="12" hasCustomPrompt="1"/>
          </p:nvPr>
        </p:nvSpPr>
        <p:spPr>
          <a:xfrm>
            <a:off x="1055688" y="858591"/>
            <a:ext cx="10080311" cy="1133495"/>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en-US" altLang="zh-CN" sz="2000" b="0" i="0" kern="1200" baseline="0" dirty="0" smtClean="0">
                <a:solidFill>
                  <a:srgbClr val="ECFAFF"/>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Here</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question</a:t>
            </a:r>
            <a:r>
              <a:rPr kumimoji="1" lang="zh-CN" altLang="en-US" dirty="0"/>
              <a:t> </a:t>
            </a:r>
            <a:r>
              <a:rPr kumimoji="1" lang="en-US" altLang="zh-CN" dirty="0"/>
              <a:t>in</a:t>
            </a:r>
            <a:r>
              <a:rPr kumimoji="1" lang="zh-CN" altLang="en-US" dirty="0"/>
              <a:t> </a:t>
            </a:r>
            <a:r>
              <a:rPr kumimoji="1" lang="en-US" altLang="zh-CN" dirty="0"/>
              <a:t>one</a:t>
            </a:r>
            <a:r>
              <a:rPr kumimoji="1" lang="zh-CN" altLang="en-US" dirty="0"/>
              <a:t> </a:t>
            </a:r>
            <a:r>
              <a:rPr kumimoji="1" lang="en-US" altLang="zh-CN" dirty="0"/>
              <a:t>sentence.</a:t>
            </a:r>
          </a:p>
        </p:txBody>
      </p:sp>
      <p:sp>
        <p:nvSpPr>
          <p:cNvPr id="16" name="文本占位符 3">
            <a:extLst>
              <a:ext uri="{FF2B5EF4-FFF2-40B4-BE49-F238E27FC236}">
                <a16:creationId xmlns="" xmlns:a16="http://schemas.microsoft.com/office/drawing/2014/main" id="{A74FB077-6AA3-0B43-AC21-EE33C7C61E10}"/>
              </a:ext>
            </a:extLst>
          </p:cNvPr>
          <p:cNvSpPr>
            <a:spLocks noGrp="1"/>
          </p:cNvSpPr>
          <p:nvPr>
            <p:ph type="body" sz="quarter" idx="13" hasCustomPrompt="1"/>
          </p:nvPr>
        </p:nvSpPr>
        <p:spPr>
          <a:xfrm>
            <a:off x="1604809" y="2155211"/>
            <a:ext cx="4491191" cy="444580"/>
          </a:xfrm>
          <a:prstGeom prst="rect">
            <a:avLst/>
          </a:prstGeom>
        </p:spPr>
        <p:txBody>
          <a:bodyPr wrap="square" tIns="28800" anchor="ctr" anchorCtr="0">
            <a:spAutoFit/>
          </a:bodyPr>
          <a:lstStyle>
            <a:lvl1pPr marL="0" indent="0" algn="l" defTabSz="914400" rtl="0" eaLnBrk="1" latinLnBrk="0" hangingPunct="1">
              <a:lnSpc>
                <a:spcPct val="120000"/>
              </a:lnSpc>
              <a:spcBef>
                <a:spcPts val="1000"/>
              </a:spcBef>
              <a:buFontTx/>
              <a:buNone/>
              <a:defRPr kumimoji="1" lang="zh-CN" altLang="en-US" sz="2000" b="0" i="0" kern="1200" baseline="0" dirty="0" smtClean="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A</a:t>
            </a:r>
            <a:endParaRPr kumimoji="1" lang="zh-CN" altLang="en-US" dirty="0"/>
          </a:p>
        </p:txBody>
      </p:sp>
      <p:sp>
        <p:nvSpPr>
          <p:cNvPr id="17" name="文本占位符 3">
            <a:extLst>
              <a:ext uri="{FF2B5EF4-FFF2-40B4-BE49-F238E27FC236}">
                <a16:creationId xmlns="" xmlns:a16="http://schemas.microsoft.com/office/drawing/2014/main" id="{AD89B8CD-8466-564E-98F9-0FDFC2E5A77B}"/>
              </a:ext>
            </a:extLst>
          </p:cNvPr>
          <p:cNvSpPr>
            <a:spLocks noGrp="1"/>
          </p:cNvSpPr>
          <p:nvPr>
            <p:ph type="body" sz="quarter" idx="14" hasCustomPrompt="1"/>
          </p:nvPr>
        </p:nvSpPr>
        <p:spPr>
          <a:xfrm>
            <a:off x="6666752" y="2106768"/>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B</a:t>
            </a:r>
            <a:endParaRPr kumimoji="1" lang="zh-CN" altLang="en-US" dirty="0"/>
          </a:p>
        </p:txBody>
      </p:sp>
      <p:sp>
        <p:nvSpPr>
          <p:cNvPr id="18" name="文本占位符 3">
            <a:extLst>
              <a:ext uri="{FF2B5EF4-FFF2-40B4-BE49-F238E27FC236}">
                <a16:creationId xmlns="" xmlns:a16="http://schemas.microsoft.com/office/drawing/2014/main" id="{DC7420E9-D400-EC49-BA07-FADE6C3CD450}"/>
              </a:ext>
            </a:extLst>
          </p:cNvPr>
          <p:cNvSpPr>
            <a:spLocks noGrp="1"/>
          </p:cNvSpPr>
          <p:nvPr>
            <p:ph type="body" sz="quarter" idx="15" hasCustomPrompt="1"/>
          </p:nvPr>
        </p:nvSpPr>
        <p:spPr>
          <a:xfrm>
            <a:off x="1604809" y="2702857"/>
            <a:ext cx="449119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C</a:t>
            </a:r>
            <a:endParaRPr kumimoji="1" lang="zh-CN" altLang="en-US" dirty="0"/>
          </a:p>
        </p:txBody>
      </p:sp>
      <p:sp>
        <p:nvSpPr>
          <p:cNvPr id="19" name="文本占位符 3">
            <a:extLst>
              <a:ext uri="{FF2B5EF4-FFF2-40B4-BE49-F238E27FC236}">
                <a16:creationId xmlns="" xmlns:a16="http://schemas.microsoft.com/office/drawing/2014/main" id="{911556EF-2E53-D44E-B558-5C114F0FAA7C}"/>
              </a:ext>
            </a:extLst>
          </p:cNvPr>
          <p:cNvSpPr>
            <a:spLocks noGrp="1"/>
          </p:cNvSpPr>
          <p:nvPr>
            <p:ph type="body" sz="quarter" idx="16" hasCustomPrompt="1"/>
          </p:nvPr>
        </p:nvSpPr>
        <p:spPr>
          <a:xfrm>
            <a:off x="6666752" y="2702857"/>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D</a:t>
            </a:r>
            <a:endParaRPr kumimoji="1" lang="zh-CN" altLang="en-US" dirty="0"/>
          </a:p>
        </p:txBody>
      </p:sp>
      <p:sp>
        <p:nvSpPr>
          <p:cNvPr id="20" name="文本框 6">
            <a:extLst>
              <a:ext uri="{FF2B5EF4-FFF2-40B4-BE49-F238E27FC236}">
                <a16:creationId xmlns="" xmlns:a16="http://schemas.microsoft.com/office/drawing/2014/main" id="{5D38C703-0535-2649-B4A0-B8F05CF7B2C5}"/>
              </a:ext>
            </a:extLst>
          </p:cNvPr>
          <p:cNvSpPr txBox="1"/>
          <p:nvPr userDrawn="1"/>
        </p:nvSpPr>
        <p:spPr>
          <a:xfrm>
            <a:off x="1055999" y="216479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A.</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21" name="文本框 6">
            <a:extLst>
              <a:ext uri="{FF2B5EF4-FFF2-40B4-BE49-F238E27FC236}">
                <a16:creationId xmlns="" xmlns:a16="http://schemas.microsoft.com/office/drawing/2014/main" id="{65E5CD98-D6C1-1848-86A2-A50598B55139}"/>
              </a:ext>
            </a:extLst>
          </p:cNvPr>
          <p:cNvSpPr txBox="1"/>
          <p:nvPr userDrawn="1"/>
        </p:nvSpPr>
        <p:spPr>
          <a:xfrm>
            <a:off x="1055999" y="2747155"/>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C.</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22" name="文本框 6">
            <a:extLst>
              <a:ext uri="{FF2B5EF4-FFF2-40B4-BE49-F238E27FC236}">
                <a16:creationId xmlns="" xmlns:a16="http://schemas.microsoft.com/office/drawing/2014/main" id="{5F9E940D-7090-E94B-8B49-5CA1D127071A}"/>
              </a:ext>
            </a:extLst>
          </p:cNvPr>
          <p:cNvSpPr txBox="1"/>
          <p:nvPr userDrawn="1"/>
        </p:nvSpPr>
        <p:spPr>
          <a:xfrm>
            <a:off x="6106971" y="216479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B.</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23" name="文本框 6">
            <a:extLst>
              <a:ext uri="{FF2B5EF4-FFF2-40B4-BE49-F238E27FC236}">
                <a16:creationId xmlns="" xmlns:a16="http://schemas.microsoft.com/office/drawing/2014/main" id="{BB9196A1-74E2-5046-99D0-EB0B468753EC}"/>
              </a:ext>
            </a:extLst>
          </p:cNvPr>
          <p:cNvSpPr txBox="1"/>
          <p:nvPr userDrawn="1"/>
        </p:nvSpPr>
        <p:spPr>
          <a:xfrm>
            <a:off x="6106971" y="2747155"/>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D.</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24" name="文本占位符 8">
            <a:extLst>
              <a:ext uri="{FF2B5EF4-FFF2-40B4-BE49-F238E27FC236}">
                <a16:creationId xmlns="" xmlns:a16="http://schemas.microsoft.com/office/drawing/2014/main" id="{DC4E8E34-3460-3444-B72A-429476C3F597}"/>
              </a:ext>
            </a:extLst>
          </p:cNvPr>
          <p:cNvSpPr>
            <a:spLocks noGrp="1"/>
          </p:cNvSpPr>
          <p:nvPr>
            <p:ph type="body" sz="quarter" idx="17" hasCustomPrompt="1"/>
          </p:nvPr>
        </p:nvSpPr>
        <p:spPr>
          <a:xfrm>
            <a:off x="1051252" y="3470334"/>
            <a:ext cx="729568" cy="432000"/>
          </a:xfrm>
          <a:prstGeom prst="rect">
            <a:avLst/>
          </a:prstGeom>
        </p:spPr>
        <p:txBody>
          <a:bodyPr anchor="ctr"/>
          <a:lstStyle>
            <a:lvl1pPr marL="0" indent="0">
              <a:buFontTx/>
              <a:buNone/>
              <a:defRPr kumimoji="1" lang="zh-CN" altLang="en-US" sz="2200" b="0" i="0" kern="1200" dirty="0" smtClean="0">
                <a:solidFill>
                  <a:srgbClr val="3E7CB8"/>
                </a:solidFill>
                <a:latin typeface="Helvetica Neue" panose="02000503000000020004" pitchFamily="2" charset="0"/>
                <a:ea typeface="PingFang SC Medium" panose="020B0400000000000000" pitchFamily="34" charset="-122"/>
                <a:cs typeface="Helvetica Neue" panose="02000503000000020004" pitchFamily="2" charset="0"/>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en-US" altLang="zh-CN" dirty="0"/>
              <a:t>A1</a:t>
            </a:r>
          </a:p>
        </p:txBody>
      </p:sp>
      <p:sp>
        <p:nvSpPr>
          <p:cNvPr id="25" name="文本占位符 8">
            <a:extLst>
              <a:ext uri="{FF2B5EF4-FFF2-40B4-BE49-F238E27FC236}">
                <a16:creationId xmlns="" xmlns:a16="http://schemas.microsoft.com/office/drawing/2014/main" id="{993DB0B2-65A6-8C4E-BC99-5DD87B1ACE41}"/>
              </a:ext>
            </a:extLst>
          </p:cNvPr>
          <p:cNvSpPr>
            <a:spLocks noGrp="1"/>
          </p:cNvSpPr>
          <p:nvPr>
            <p:ph type="body" sz="quarter" idx="18" hasCustomPrompt="1"/>
          </p:nvPr>
        </p:nvSpPr>
        <p:spPr>
          <a:xfrm>
            <a:off x="1600372" y="3470789"/>
            <a:ext cx="9531191" cy="431546"/>
          </a:xfrm>
          <a:prstGeom prst="rect">
            <a:avLst/>
          </a:prstGeom>
        </p:spPr>
        <p:txBody>
          <a:bodyPr tIns="28800" anchor="ctr"/>
          <a:lstStyle>
            <a:lvl1pPr marL="0" indent="0">
              <a:lnSpc>
                <a:spcPct val="100000"/>
              </a:lnSpc>
              <a:buFontTx/>
              <a:buNone/>
              <a:defRPr kumimoji="1" lang="zh-CN" altLang="en-US" sz="2000" b="0" i="0" kern="1200" dirty="0" smtClean="0">
                <a:solidFill>
                  <a:srgbClr val="3E7CB8"/>
                </a:solidFill>
                <a:latin typeface="PingFang SC" panose="020B0400000000000000" pitchFamily="34" charset="-122"/>
                <a:ea typeface="PingFang SC" panose="020B0400000000000000" pitchFamily="34" charset="-122"/>
                <a:cs typeface="PingFang SC" panose="020B0400000000000000" pitchFamily="34" charset="-122"/>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zh-CN" altLang="en-US" dirty="0"/>
              <a:t>考点信息</a:t>
            </a:r>
          </a:p>
        </p:txBody>
      </p:sp>
      <p:sp>
        <p:nvSpPr>
          <p:cNvPr id="26" name="文本占位符 12">
            <a:extLst>
              <a:ext uri="{FF2B5EF4-FFF2-40B4-BE49-F238E27FC236}">
                <a16:creationId xmlns="" xmlns:a16="http://schemas.microsoft.com/office/drawing/2014/main" id="{C20C845D-B437-B644-A0DC-11B9DDD011BE}"/>
              </a:ext>
            </a:extLst>
          </p:cNvPr>
          <p:cNvSpPr>
            <a:spLocks noGrp="1"/>
          </p:cNvSpPr>
          <p:nvPr>
            <p:ph type="body" sz="quarter" idx="19" hasCustomPrompt="1"/>
          </p:nvPr>
        </p:nvSpPr>
        <p:spPr>
          <a:xfrm>
            <a:off x="1056000" y="3975676"/>
            <a:ext cx="10080000" cy="1672465"/>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3E7CB8"/>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b="0" i="0" dirty="0">
                <a:latin typeface="PingFang SC" charset="-122"/>
                <a:ea typeface="PingFang SC" charset="-122"/>
                <a:cs typeface="PingFang SC" charset="-122"/>
              </a:rPr>
              <a:t>这里是</a:t>
            </a:r>
            <a:r>
              <a:rPr kumimoji="1" lang="zh-CN" altLang="en-US" b="0" i="0" dirty="0" smtClean="0">
                <a:latin typeface="PingFang SC" charset="-122"/>
                <a:ea typeface="PingFang SC" charset="-122"/>
                <a:cs typeface="PingFang SC" charset="-122"/>
              </a:rPr>
              <a:t>文字这里是文字这里是文字这里是文字这里是文字这里是文字这里是文字这里是文字这里是文字这里是文字。</a:t>
            </a:r>
            <a:endParaRPr kumimoji="1" lang="zh-CN" altLang="en-US" dirty="0" smtClean="0"/>
          </a:p>
        </p:txBody>
      </p:sp>
    </p:spTree>
    <p:extLst>
      <p:ext uri="{BB962C8B-B14F-4D97-AF65-F5344CB8AC3E}">
        <p14:creationId xmlns:p14="http://schemas.microsoft.com/office/powerpoint/2010/main" val="1832572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rrect">
    <p:bg>
      <p:bgPr>
        <a:solidFill>
          <a:srgbClr val="ECFAFF"/>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64117" y="1133436"/>
            <a:ext cx="2866093" cy="1944000"/>
          </a:xfrm>
          <a:prstGeom prst="rect">
            <a:avLst/>
          </a:prstGeom>
        </p:spPr>
      </p:pic>
      <p:grpSp>
        <p:nvGrpSpPr>
          <p:cNvPr id="4" name="组 3"/>
          <p:cNvGrpSpPr/>
          <p:nvPr userDrawn="1"/>
        </p:nvGrpSpPr>
        <p:grpSpPr>
          <a:xfrm>
            <a:off x="4700983" y="2693245"/>
            <a:ext cx="2639427" cy="2268424"/>
            <a:chOff x="4776287" y="2349000"/>
            <a:chExt cx="2639427" cy="2268424"/>
          </a:xfrm>
        </p:grpSpPr>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16000" y="4185424"/>
              <a:ext cx="2160000" cy="432000"/>
            </a:xfrm>
            <a:prstGeom prst="rect">
              <a:avLst/>
            </a:prstGeom>
          </p:spPr>
        </p:pic>
        <p:pic>
          <p:nvPicPr>
            <p:cNvPr id="7" name="图片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76287" y="2349000"/>
              <a:ext cx="2639427" cy="2160000"/>
            </a:xfrm>
            <a:prstGeom prst="rect">
              <a:avLst/>
            </a:prstGeom>
          </p:spPr>
        </p:pic>
      </p:grpSp>
    </p:spTree>
    <p:extLst>
      <p:ext uri="{BB962C8B-B14F-4D97-AF65-F5344CB8AC3E}">
        <p14:creationId xmlns:p14="http://schemas.microsoft.com/office/powerpoint/2010/main" val="1394771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rong">
    <p:bg>
      <p:bgPr>
        <a:solidFill>
          <a:srgbClr val="ECFAFF"/>
        </a:solidFill>
        <a:effectLst/>
      </p:bgPr>
    </p:bg>
    <p:spTree>
      <p:nvGrpSpPr>
        <p:cNvPr id="1" name=""/>
        <p:cNvGrpSpPr/>
        <p:nvPr/>
      </p:nvGrpSpPr>
      <p:grpSpPr>
        <a:xfrm>
          <a:off x="0" y="0"/>
          <a:ext cx="0" cy="0"/>
          <a:chOff x="0" y="0"/>
          <a:chExt cx="0" cy="0"/>
        </a:xfrm>
      </p:grpSpPr>
      <p:grpSp>
        <p:nvGrpSpPr>
          <p:cNvPr id="7" name="组 6"/>
          <p:cNvGrpSpPr/>
          <p:nvPr userDrawn="1"/>
        </p:nvGrpSpPr>
        <p:grpSpPr>
          <a:xfrm>
            <a:off x="4269000" y="2327373"/>
            <a:ext cx="3654000" cy="2291473"/>
            <a:chOff x="4269000" y="2327373"/>
            <a:chExt cx="3654000" cy="2291473"/>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69000" y="4114846"/>
              <a:ext cx="3654000" cy="504000"/>
            </a:xfrm>
            <a:prstGeom prst="rect">
              <a:avLst/>
            </a:prstGeom>
          </p:spPr>
        </p:pic>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95306" y="2795373"/>
              <a:ext cx="2666264" cy="1656000"/>
            </a:xfrm>
            <a:prstGeom prst="rect">
              <a:avLst/>
            </a:prstGeom>
          </p:spPr>
        </p:pic>
        <p:pic>
          <p:nvPicPr>
            <p:cNvPr id="5" name="图片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94904" y="2327373"/>
              <a:ext cx="866495" cy="936000"/>
            </a:xfrm>
            <a:prstGeom prst="rect">
              <a:avLst/>
            </a:prstGeom>
          </p:spPr>
        </p:pic>
      </p:grpSp>
      <p:pic>
        <p:nvPicPr>
          <p:cNvPr id="6" name="图片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300043" y="1319373"/>
            <a:ext cx="2866093" cy="1944000"/>
          </a:xfrm>
          <a:prstGeom prst="rect">
            <a:avLst/>
          </a:prstGeom>
        </p:spPr>
      </p:pic>
    </p:spTree>
    <p:extLst>
      <p:ext uri="{BB962C8B-B14F-4D97-AF65-F5344CB8AC3E}">
        <p14:creationId xmlns:p14="http://schemas.microsoft.com/office/powerpoint/2010/main" val="1339883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lculation">
    <p:bg>
      <p:bgPr>
        <a:solidFill>
          <a:srgbClr val="3E7CB8"/>
        </a:solidFill>
        <a:effectLst/>
      </p:bgPr>
    </p:bg>
    <p:spTree>
      <p:nvGrpSpPr>
        <p:cNvPr id="1" name=""/>
        <p:cNvGrpSpPr/>
        <p:nvPr/>
      </p:nvGrpSpPr>
      <p:grpSpPr>
        <a:xfrm>
          <a:off x="0" y="0"/>
          <a:ext cx="0" cy="0"/>
          <a:chOff x="0" y="0"/>
          <a:chExt cx="0" cy="0"/>
        </a:xfrm>
      </p:grpSpPr>
      <p:sp>
        <p:nvSpPr>
          <p:cNvPr id="3" name="矩形 2"/>
          <p:cNvSpPr/>
          <p:nvPr userDrawn="1"/>
        </p:nvSpPr>
        <p:spPr>
          <a:xfrm>
            <a:off x="1749233" y="2015609"/>
            <a:ext cx="8693535" cy="1611852"/>
          </a:xfrm>
          <a:prstGeom prst="rect">
            <a:avLst/>
          </a:prstGeom>
        </p:spPr>
        <p:txBody>
          <a:bodyPr wrap="none">
            <a:spAutoFit/>
          </a:bodyPr>
          <a:lstStyle/>
          <a:p>
            <a:pPr marL="0" marR="0" indent="0" algn="ctr" defTabSz="914400" rtl="0" eaLnBrk="1" fontAlgn="auto" latinLnBrk="0" hangingPunct="1">
              <a:lnSpc>
                <a:spcPct val="120000"/>
              </a:lnSpc>
              <a:spcBef>
                <a:spcPts val="0"/>
              </a:spcBef>
              <a:spcAft>
                <a:spcPts val="0"/>
              </a:spcAft>
              <a:buClrTx/>
              <a:buSzTx/>
              <a:buFontTx/>
              <a:buNone/>
              <a:tabLst/>
              <a:defRPr/>
            </a:pPr>
            <a:r>
              <a:rPr lang="es-ES_tradnl" altLang="zh-CN" sz="4800" b="0" i="0" dirty="0" err="1" smtClean="0">
                <a:solidFill>
                  <a:srgbClr val="ECFAFF"/>
                </a:solidFill>
                <a:effectLst/>
                <a:latin typeface="Helvetica Neue Medium" panose="02000503000000020004" pitchFamily="2" charset="0"/>
                <a:ea typeface="Helvetica Neue Medium" panose="02000503000000020004" pitchFamily="2" charset="0"/>
                <a:cs typeface="Helvetica Neue Medium" panose="02000503000000020004" pitchFamily="2" charset="0"/>
              </a:rPr>
              <a:t>Calculating</a:t>
            </a:r>
            <a:r>
              <a:rPr lang="es-ES_tradnl" altLang="zh-CN" sz="4800" b="0" i="0" dirty="0" smtClean="0">
                <a:solidFill>
                  <a:srgbClr val="ECFAFF"/>
                </a:solidFill>
                <a:effectLst/>
                <a:latin typeface="Helvetica Neue Medium" panose="02000503000000020004" pitchFamily="2" charset="0"/>
                <a:ea typeface="Helvetica Neue Medium" panose="02000503000000020004" pitchFamily="2" charset="0"/>
                <a:cs typeface="Helvetica Neue Medium" panose="02000503000000020004" pitchFamily="2" charset="0"/>
              </a:rPr>
              <a:t> score, </a:t>
            </a:r>
            <a:r>
              <a:rPr lang="es-ES_tradnl" altLang="zh-CN" sz="4800" b="0" i="0" dirty="0" err="1" smtClean="0">
                <a:solidFill>
                  <a:srgbClr val="ECFAFF"/>
                </a:solidFill>
                <a:effectLst/>
                <a:latin typeface="Helvetica Neue Medium" panose="02000503000000020004" pitchFamily="2" charset="0"/>
                <a:ea typeface="Helvetica Neue Medium" panose="02000503000000020004" pitchFamily="2" charset="0"/>
                <a:cs typeface="Helvetica Neue Medium" panose="02000503000000020004" pitchFamily="2" charset="0"/>
              </a:rPr>
              <a:t>please</a:t>
            </a:r>
            <a:r>
              <a:rPr lang="es-ES_tradnl" altLang="zh-CN" sz="4800" b="0" i="0" dirty="0" smtClean="0">
                <a:solidFill>
                  <a:srgbClr val="ECFAFF"/>
                </a:solidFill>
                <a:effectLst/>
                <a:latin typeface="Helvetica Neue Medium" panose="02000503000000020004" pitchFamily="2" charset="0"/>
                <a:ea typeface="Helvetica Neue Medium" panose="02000503000000020004" pitchFamily="2" charset="0"/>
                <a:cs typeface="Helvetica Neue Medium" panose="02000503000000020004" pitchFamily="2" charset="0"/>
              </a:rPr>
              <a:t> </a:t>
            </a:r>
            <a:r>
              <a:rPr lang="es-ES_tradnl" altLang="zh-CN" sz="4800" b="0" i="0" dirty="0" err="1" smtClean="0">
                <a:solidFill>
                  <a:srgbClr val="ECFAFF"/>
                </a:solidFill>
                <a:effectLst/>
                <a:latin typeface="Helvetica Neue Medium" panose="02000503000000020004" pitchFamily="2" charset="0"/>
                <a:ea typeface="Helvetica Neue Medium" panose="02000503000000020004" pitchFamily="2" charset="0"/>
                <a:cs typeface="Helvetica Neue Medium" panose="02000503000000020004" pitchFamily="2" charset="0"/>
              </a:rPr>
              <a:t>wait</a:t>
            </a:r>
            <a:endParaRPr lang="es-ES_tradnl" altLang="zh-CN" sz="4800" b="0" i="0" dirty="0" smtClean="0">
              <a:solidFill>
                <a:srgbClr val="ECFAFF"/>
              </a:solidFill>
              <a:effectLst/>
              <a:latin typeface="Helvetica Neue Medium" panose="02000503000000020004" pitchFamily="2" charset="0"/>
              <a:ea typeface="Helvetica Neue Medium" panose="02000503000000020004" pitchFamily="2" charset="0"/>
              <a:cs typeface="Helvetica Neue Medium" panose="02000503000000020004" pitchFamily="2" charset="0"/>
            </a:endParaRPr>
          </a:p>
          <a:p>
            <a:pPr marL="0" marR="0" indent="0" algn="ctr" defTabSz="914400" rtl="0" eaLnBrk="1" fontAlgn="auto" latinLnBrk="0" hangingPunct="1">
              <a:lnSpc>
                <a:spcPct val="120000"/>
              </a:lnSpc>
              <a:spcBef>
                <a:spcPts val="0"/>
              </a:spcBef>
              <a:spcAft>
                <a:spcPts val="0"/>
              </a:spcAft>
              <a:buClrTx/>
              <a:buSzTx/>
              <a:buFontTx/>
              <a:buNone/>
              <a:tabLst/>
              <a:defRPr/>
            </a:pPr>
            <a:r>
              <a:rPr lang="zh-CN" altLang="en-US" sz="3600" b="0" i="0" dirty="0" smtClean="0">
                <a:solidFill>
                  <a:srgbClr val="ECFAFF"/>
                </a:solidFill>
                <a:effectLst/>
                <a:latin typeface="PingFang SC" charset="-122"/>
                <a:ea typeface="PingFang SC" charset="-122"/>
                <a:cs typeface="PingFang SC" charset="-122"/>
              </a:rPr>
              <a:t>正在</a:t>
            </a:r>
            <a:r>
              <a:rPr lang="zh-CN" altLang="en-US" sz="3600" b="0" i="0" dirty="0">
                <a:solidFill>
                  <a:srgbClr val="ECFAFF"/>
                </a:solidFill>
                <a:effectLst/>
                <a:latin typeface="PingFang SC" charset="-122"/>
                <a:ea typeface="PingFang SC" charset="-122"/>
                <a:cs typeface="PingFang SC" charset="-122"/>
              </a:rPr>
              <a:t>计算分数，请稍后</a:t>
            </a:r>
          </a:p>
        </p:txBody>
      </p:sp>
    </p:spTree>
    <p:extLst>
      <p:ext uri="{BB962C8B-B14F-4D97-AF65-F5344CB8AC3E}">
        <p14:creationId xmlns:p14="http://schemas.microsoft.com/office/powerpoint/2010/main" val="580194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core">
    <p:spTree>
      <p:nvGrpSpPr>
        <p:cNvPr id="1" name=""/>
        <p:cNvGrpSpPr/>
        <p:nvPr/>
      </p:nvGrpSpPr>
      <p:grpSpPr>
        <a:xfrm>
          <a:off x="0" y="0"/>
          <a:ext cx="0" cy="0"/>
          <a:chOff x="0" y="0"/>
          <a:chExt cx="0" cy="0"/>
        </a:xfrm>
      </p:grpSpPr>
      <p:sp>
        <p:nvSpPr>
          <p:cNvPr id="21" name="文本占位符 20"/>
          <p:cNvSpPr>
            <a:spLocks noGrp="1"/>
          </p:cNvSpPr>
          <p:nvPr>
            <p:ph type="body" sz="quarter" idx="10" hasCustomPrompt="1"/>
          </p:nvPr>
        </p:nvSpPr>
        <p:spPr>
          <a:xfrm>
            <a:off x="966000" y="1296619"/>
            <a:ext cx="10260000" cy="1332000"/>
          </a:xfrm>
          <a:prstGeom prst="rect">
            <a:avLst/>
          </a:prstGeom>
        </p:spPr>
        <p:txBody>
          <a:bodyPr/>
          <a:lstStyle>
            <a:lvl1pPr marL="0" indent="0" algn="ctr">
              <a:buFontTx/>
              <a:buNone/>
              <a:defRPr sz="9600" b="1" i="0">
                <a:solidFill>
                  <a:srgbClr val="ECFAFF"/>
                </a:solidFill>
                <a:latin typeface="PingFang SC" charset="-122"/>
                <a:ea typeface="PingFang SC" charset="-122"/>
                <a:cs typeface="PingFang SC" charset="-122"/>
              </a:defRPr>
            </a:lvl1pPr>
            <a:lvl2pPr marL="457200" indent="0" algn="ctr">
              <a:buFontTx/>
              <a:buNone/>
              <a:defRPr b="0" i="0">
                <a:latin typeface="Helvetica Neue" charset="0"/>
                <a:ea typeface="Helvetica Neue" charset="0"/>
                <a:cs typeface="Helvetica Neue" charset="0"/>
              </a:defRPr>
            </a:lvl2pPr>
            <a:lvl3pPr marL="914400" indent="0" algn="ctr">
              <a:buFontTx/>
              <a:buNone/>
              <a:defRPr b="0" i="0">
                <a:latin typeface="Helvetica Neue" charset="0"/>
                <a:ea typeface="Helvetica Neue" charset="0"/>
                <a:cs typeface="Helvetica Neue" charset="0"/>
              </a:defRPr>
            </a:lvl3pPr>
            <a:lvl4pPr marL="1371600" indent="0" algn="ctr">
              <a:buFontTx/>
              <a:buNone/>
              <a:defRPr b="0" i="0">
                <a:latin typeface="Helvetica Neue" charset="0"/>
                <a:ea typeface="Helvetica Neue" charset="0"/>
                <a:cs typeface="Helvetica Neue" charset="0"/>
              </a:defRPr>
            </a:lvl4pPr>
            <a:lvl5pPr marL="1828800" indent="0" algn="ctr">
              <a:buFontTx/>
              <a:buNone/>
              <a:defRPr b="0" i="0">
                <a:latin typeface="Helvetica Neue" charset="0"/>
                <a:ea typeface="Helvetica Neue" charset="0"/>
                <a:cs typeface="Helvetica Neue" charset="0"/>
              </a:defRPr>
            </a:lvl5pPr>
          </a:lstStyle>
          <a:p>
            <a:pPr lvl="0"/>
            <a:r>
              <a:rPr kumimoji="1" lang="en-US" altLang="zh-CN" dirty="0" smtClean="0"/>
              <a:t>Perfect</a:t>
            </a:r>
            <a:endParaRPr kumimoji="1" lang="zh-CN" altLang="en-US" dirty="0"/>
          </a:p>
        </p:txBody>
      </p:sp>
      <p:sp>
        <p:nvSpPr>
          <p:cNvPr id="23" name="文本占位符 22"/>
          <p:cNvSpPr>
            <a:spLocks noGrp="1"/>
          </p:cNvSpPr>
          <p:nvPr>
            <p:ph type="body" sz="quarter" idx="11" hasCustomPrompt="1"/>
          </p:nvPr>
        </p:nvSpPr>
        <p:spPr>
          <a:xfrm>
            <a:off x="966788" y="2825382"/>
            <a:ext cx="10258425" cy="504000"/>
          </a:xfrm>
          <a:prstGeom prst="rect">
            <a:avLst/>
          </a:prstGeom>
        </p:spPr>
        <p:txBody>
          <a:bodyPr/>
          <a:lstStyle>
            <a:lvl1pPr marL="0" indent="0" algn="ctr">
              <a:buFontTx/>
              <a:buNone/>
              <a:defRPr>
                <a:solidFill>
                  <a:srgbClr val="ECFAFF"/>
                </a:solidFill>
                <a:latin typeface="PingFang SC" charset="-122"/>
                <a:ea typeface="PingFang SC" charset="-122"/>
                <a:cs typeface="PingFang SC" charset="-122"/>
              </a:defRPr>
            </a:lvl1pPr>
            <a:lvl2pPr marL="457200" indent="0" algn="ctr">
              <a:buFontTx/>
              <a:buNone/>
              <a:defRPr>
                <a:solidFill>
                  <a:srgbClr val="ECFAFF"/>
                </a:solidFill>
                <a:latin typeface="PingFang SC" charset="-122"/>
                <a:ea typeface="PingFang SC" charset="-122"/>
                <a:cs typeface="PingFang SC" charset="-122"/>
              </a:defRPr>
            </a:lvl2pPr>
            <a:lvl3pPr marL="914400" indent="0" algn="ctr">
              <a:buFontTx/>
              <a:buNone/>
              <a:defRPr>
                <a:solidFill>
                  <a:srgbClr val="ECFAFF"/>
                </a:solidFill>
                <a:latin typeface="PingFang SC" charset="-122"/>
                <a:ea typeface="PingFang SC" charset="-122"/>
                <a:cs typeface="PingFang SC" charset="-122"/>
              </a:defRPr>
            </a:lvl3pPr>
            <a:lvl4pPr marL="1371600" indent="0" algn="ctr">
              <a:buFontTx/>
              <a:buNone/>
              <a:defRPr>
                <a:solidFill>
                  <a:srgbClr val="ECFAFF"/>
                </a:solidFill>
                <a:latin typeface="PingFang SC" charset="-122"/>
                <a:ea typeface="PingFang SC" charset="-122"/>
                <a:cs typeface="PingFang SC" charset="-122"/>
              </a:defRPr>
            </a:lvl4pPr>
            <a:lvl5pPr marL="1828800" indent="0" algn="ctr">
              <a:buFontTx/>
              <a:buNone/>
              <a:defRPr>
                <a:solidFill>
                  <a:srgbClr val="ECFAFF"/>
                </a:solidFill>
                <a:latin typeface="PingFang SC" charset="-122"/>
                <a:ea typeface="PingFang SC" charset="-122"/>
                <a:cs typeface="PingFang SC" charset="-122"/>
              </a:defRPr>
            </a:lvl5pPr>
          </a:lstStyle>
          <a:p>
            <a:pPr lvl="0"/>
            <a:r>
              <a:rPr kumimoji="1" lang="zh-CN" altLang="en-US" smtClean="0"/>
              <a:t>非常棒</a:t>
            </a:r>
            <a:endParaRPr kumimoji="1" lang="zh-CN" altLang="en-US" dirty="0"/>
          </a:p>
        </p:txBody>
      </p:sp>
      <p:sp>
        <p:nvSpPr>
          <p:cNvPr id="25" name="文本占位符 24"/>
          <p:cNvSpPr>
            <a:spLocks noGrp="1"/>
          </p:cNvSpPr>
          <p:nvPr>
            <p:ph type="body" sz="quarter" idx="12" hasCustomPrompt="1"/>
          </p:nvPr>
        </p:nvSpPr>
        <p:spPr>
          <a:xfrm>
            <a:off x="5376000" y="3743325"/>
            <a:ext cx="1440000" cy="514350"/>
          </a:xfrm>
          <a:prstGeom prst="rect">
            <a:avLst/>
          </a:prstGeom>
        </p:spPr>
        <p:txBody>
          <a:bodyPr/>
          <a:lstStyle>
            <a:lvl1pPr marL="0" indent="0" algn="ctr">
              <a:lnSpc>
                <a:spcPct val="100000"/>
              </a:lnSpc>
              <a:buFontTx/>
              <a:buNone/>
              <a:defRPr>
                <a:solidFill>
                  <a:srgbClr val="ECFAFF"/>
                </a:solidFill>
                <a:latin typeface="PingFang SC" charset="-122"/>
                <a:ea typeface="PingFang SC" charset="-122"/>
                <a:cs typeface="PingFang SC" charset="-122"/>
              </a:defRPr>
            </a:lvl1pPr>
            <a:lvl2pPr marL="457200" indent="0" algn="ctr">
              <a:lnSpc>
                <a:spcPct val="100000"/>
              </a:lnSpc>
              <a:buFontTx/>
              <a:buNone/>
              <a:defRPr>
                <a:solidFill>
                  <a:srgbClr val="ECFAFF"/>
                </a:solidFill>
                <a:latin typeface="PingFang SC" charset="-122"/>
                <a:ea typeface="PingFang SC" charset="-122"/>
                <a:cs typeface="PingFang SC" charset="-122"/>
              </a:defRPr>
            </a:lvl2pPr>
            <a:lvl3pPr marL="914400" indent="0" algn="ctr">
              <a:lnSpc>
                <a:spcPct val="100000"/>
              </a:lnSpc>
              <a:buFontTx/>
              <a:buNone/>
              <a:defRPr>
                <a:solidFill>
                  <a:srgbClr val="ECFAFF"/>
                </a:solidFill>
                <a:latin typeface="PingFang SC" charset="-122"/>
                <a:ea typeface="PingFang SC" charset="-122"/>
                <a:cs typeface="PingFang SC" charset="-122"/>
              </a:defRPr>
            </a:lvl3pPr>
            <a:lvl4pPr marL="1371600" indent="0" algn="ctr">
              <a:lnSpc>
                <a:spcPct val="100000"/>
              </a:lnSpc>
              <a:buFontTx/>
              <a:buNone/>
              <a:defRPr>
                <a:solidFill>
                  <a:srgbClr val="ECFAFF"/>
                </a:solidFill>
                <a:latin typeface="PingFang SC" charset="-122"/>
                <a:ea typeface="PingFang SC" charset="-122"/>
                <a:cs typeface="PingFang SC" charset="-122"/>
              </a:defRPr>
            </a:lvl4pPr>
            <a:lvl5pPr marL="1828800" indent="0" algn="ctr">
              <a:lnSpc>
                <a:spcPct val="100000"/>
              </a:lnSpc>
              <a:buFontTx/>
              <a:buNone/>
              <a:defRPr>
                <a:solidFill>
                  <a:srgbClr val="ECFAFF"/>
                </a:solidFill>
                <a:latin typeface="PingFang SC" charset="-122"/>
                <a:ea typeface="PingFang SC" charset="-122"/>
                <a:cs typeface="PingFang SC" charset="-122"/>
              </a:defRPr>
            </a:lvl5pPr>
          </a:lstStyle>
          <a:p>
            <a:pPr lvl="0"/>
            <a:r>
              <a:rPr kumimoji="1" lang="en-US" altLang="zh-CN" smtClean="0"/>
              <a:t>100</a:t>
            </a:r>
            <a:endParaRPr kumimoji="1" lang="zh-CN" altLang="en-US" dirty="0"/>
          </a:p>
        </p:txBody>
      </p:sp>
      <p:sp>
        <p:nvSpPr>
          <p:cNvPr id="26" name="圆角矩形 25"/>
          <p:cNvSpPr/>
          <p:nvPr userDrawn="1"/>
        </p:nvSpPr>
        <p:spPr>
          <a:xfrm>
            <a:off x="4872000" y="3546676"/>
            <a:ext cx="2448000" cy="1296000"/>
          </a:xfrm>
          <a:prstGeom prst="roundRect">
            <a:avLst>
              <a:gd name="adj" fmla="val 50000"/>
            </a:avLst>
          </a:prstGeom>
          <a:noFill/>
          <a:ln w="1270" cap="rnd" cmpd="sng">
            <a:solidFill>
              <a:srgbClr val="F9F4EC">
                <a:alpha val="34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文本框 26"/>
          <p:cNvSpPr txBox="1"/>
          <p:nvPr userDrawn="1"/>
        </p:nvSpPr>
        <p:spPr>
          <a:xfrm>
            <a:off x="5641775" y="4222165"/>
            <a:ext cx="908450" cy="461665"/>
          </a:xfrm>
          <a:prstGeom prst="rect">
            <a:avLst/>
          </a:prstGeom>
          <a:noFill/>
        </p:spPr>
        <p:txBody>
          <a:bodyPr wrap="square" rtlCol="0">
            <a:spAutoFit/>
          </a:bodyPr>
          <a:lstStyle/>
          <a:p>
            <a:pPr algn="ctr"/>
            <a:r>
              <a:rPr kumimoji="1" lang="zh-CN" altLang="en-US" sz="2400" b="0" i="0" dirty="0">
                <a:solidFill>
                  <a:srgbClr val="ECFAFF"/>
                </a:solidFill>
                <a:latin typeface="PingFang SC" panose="020B0400000000000000" pitchFamily="34" charset="-122"/>
                <a:ea typeface="PingFang SC" panose="020B0400000000000000" pitchFamily="34" charset="-122"/>
                <a:cs typeface="PingFang SC Light" charset="-122"/>
              </a:rPr>
              <a:t>得分</a:t>
            </a:r>
          </a:p>
        </p:txBody>
      </p:sp>
    </p:spTree>
    <p:extLst>
      <p:ext uri="{BB962C8B-B14F-4D97-AF65-F5344CB8AC3E}">
        <p14:creationId xmlns:p14="http://schemas.microsoft.com/office/powerpoint/2010/main" val="15478472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E7CB8"/>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11">
            <a:alphaModFix amt="50000"/>
            <a:extLst>
              <a:ext uri="{28A0092B-C50C-407E-A947-70E740481C1C}">
                <a14:useLocalDpi xmlns:a14="http://schemas.microsoft.com/office/drawing/2010/main" val="0"/>
              </a:ext>
            </a:extLst>
          </a:blip>
          <a:stretch>
            <a:fillRect/>
          </a:stretch>
        </p:blipFill>
        <p:spPr>
          <a:xfrm>
            <a:off x="-999828" y="-379590"/>
            <a:ext cx="13191828" cy="7580490"/>
          </a:xfrm>
          <a:prstGeom prst="rect">
            <a:avLst/>
          </a:prstGeom>
          <a:noFill/>
        </p:spPr>
      </p:pic>
    </p:spTree>
    <p:extLst>
      <p:ext uri="{BB962C8B-B14F-4D97-AF65-F5344CB8AC3E}">
        <p14:creationId xmlns:p14="http://schemas.microsoft.com/office/powerpoint/2010/main" val="460066395"/>
      </p:ext>
    </p:extLst>
  </p:cSld>
  <p:clrMap bg1="lt1" tx1="dk1" bg2="lt2" tx2="dk2" accent1="accent1" accent2="accent2" accent3="accent3" accent4="accent4" accent5="accent5" accent6="accent6" hlink="hlink" folHlink="folHlink"/>
  <p:sldLayoutIdLst>
    <p:sldLayoutId id="2147483651" r:id="rId1"/>
    <p:sldLayoutId id="2147483656" r:id="rId2"/>
    <p:sldLayoutId id="2147483652" r:id="rId3"/>
    <p:sldLayoutId id="2147483657" r:id="rId4"/>
    <p:sldLayoutId id="2147483653" r:id="rId5"/>
    <p:sldLayoutId id="2147483649" r:id="rId6"/>
    <p:sldLayoutId id="2147483650" r:id="rId7"/>
    <p:sldLayoutId id="2147483654" r:id="rId8"/>
    <p:sldLayoutId id="2147483655"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0</Words>
  <Application>Microsoft Macintosh PowerPoint</Application>
  <PresentationFormat>宽屏</PresentationFormat>
  <Paragraphs>0</Paragraphs>
  <Slides>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0</vt:i4>
      </vt:variant>
    </vt:vector>
  </HeadingPairs>
  <TitlesOfParts>
    <vt:vector size="8" baseType="lpstr">
      <vt:lpstr>DengXian</vt:lpstr>
      <vt:lpstr>Helvetica Neue</vt:lpstr>
      <vt:lpstr>Helvetica Neue Medium</vt:lpstr>
      <vt:lpstr>PingFang SC</vt:lpstr>
      <vt:lpstr>PingFang SC Light</vt:lpstr>
      <vt:lpstr>PingFang SC Medium</vt:lpstr>
      <vt:lpstr>Arial</vt:lpstr>
      <vt:lpstr>Office 主题</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24</cp:revision>
  <dcterms:created xsi:type="dcterms:W3CDTF">2021-05-27T09:13:00Z</dcterms:created>
  <dcterms:modified xsi:type="dcterms:W3CDTF">2021-05-29T15:23:43Z</dcterms:modified>
</cp:coreProperties>
</file>