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542"/>
    <a:srgbClr val="F9F4EC"/>
    <a:srgbClr val="D66D4C"/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/>
    <p:restoredTop sz="86408"/>
  </p:normalViewPr>
  <p:slideViewPr>
    <p:cSldViewPr snapToGrid="0" snapToObjects="1">
      <p:cViewPr varScale="1">
        <p:scale>
          <a:sx n="117" d="100"/>
          <a:sy n="117" d="100"/>
        </p:scale>
        <p:origin x="184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F4F65-5948-F644-B7EE-20D072F76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390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77325-9FE3-494A-88E0-6A0955AE2D65}" type="datetimeFigureOut">
              <a:rPr kumimoji="1" lang="zh-CN" altLang="en-US" smtClean="0"/>
              <a:t>2021/5/13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01024-DB32-C044-9BB9-7E2AC57D79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403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rgbClr val="E66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01216" y="390231"/>
            <a:ext cx="5590783" cy="6467769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5220000"/>
            <a:ext cx="12192000" cy="1638000"/>
          </a:xfrm>
          <a:prstGeom prst="rect">
            <a:avLst/>
          </a:prstGeom>
          <a:solidFill>
            <a:srgbClr val="F8F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89871" y="1609132"/>
            <a:ext cx="4306440" cy="4372510"/>
          </a:xfrm>
          <a:prstGeom prst="rect">
            <a:avLst/>
          </a:prstGeom>
        </p:spPr>
      </p:pic>
      <p:sp>
        <p:nvSpPr>
          <p:cNvPr id="25" name="文本框 24"/>
          <p:cNvSpPr txBox="1"/>
          <p:nvPr userDrawn="1"/>
        </p:nvSpPr>
        <p:spPr>
          <a:xfrm>
            <a:off x="959386" y="5609502"/>
            <a:ext cx="2943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rgbClr val="E66542"/>
                </a:solidFill>
                <a:latin typeface="PingFang SC" charset="-122"/>
                <a:ea typeface="PingFang SC" charset="-122"/>
                <a:cs typeface="PingFang SC" charset="-122"/>
              </a:rPr>
              <a:t>八啾学西语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59386" y="2239655"/>
            <a:ext cx="5924550" cy="770339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>
                <a:latin typeface="PingFang SC" panose="020B0400000000000000" pitchFamily="34" charset="-122"/>
                <a:ea typeface="PingFang SC" panose="020B0400000000000000" pitchFamily="34" charset="-122"/>
                <a:cs typeface="PingFang SC" panose="020B0400000000000000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dirty="0"/>
              <a:t>这里是标题</a:t>
            </a:r>
          </a:p>
        </p:txBody>
      </p:sp>
    </p:spTree>
    <p:extLst>
      <p:ext uri="{BB962C8B-B14F-4D97-AF65-F5344CB8AC3E}">
        <p14:creationId xmlns:p14="http://schemas.microsoft.com/office/powerpoint/2010/main" val="157624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00" y="680672"/>
            <a:ext cx="1728000" cy="720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0" i="0"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dirty="0"/>
              <a:t>Q.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00" y="1578429"/>
            <a:ext cx="10075563" cy="1677363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zh-CN" altLang="en-US" sz="2800" b="0" i="0" kern="1200" baseline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dirty="0">
                <a:latin typeface="Helvetica Neue Medium" charset="0"/>
                <a:ea typeface="Helvetica Neue Medium" charset="0"/>
                <a:cs typeface="Helvetica Neue Medium" charset="0"/>
              </a:rPr>
              <a:t>Here</a:t>
            </a:r>
            <a:r>
              <a:rPr kumimoji="1" lang="zh-CN" altLang="en-US" b="0" i="0" dirty="0">
                <a:latin typeface="Helvetica Neue Medium" charset="0"/>
                <a:ea typeface="Helvetica Neue Medium" charset="0"/>
                <a:cs typeface="Helvetica Neue Medium" charset="0"/>
              </a:rPr>
              <a:t> </a:t>
            </a:r>
            <a:r>
              <a:rPr kumimoji="1" lang="en-US" altLang="zh-CN" b="0" i="0" dirty="0">
                <a:latin typeface="Helvetica Neue Medium" charset="0"/>
                <a:ea typeface="Helvetica Neue Medium" charset="0"/>
                <a:cs typeface="Helvetica Neue Medium" charset="0"/>
              </a:rPr>
              <a:t>is</a:t>
            </a:r>
            <a:r>
              <a:rPr kumimoji="1" lang="zh-CN" altLang="en-US" b="0" i="0" dirty="0">
                <a:latin typeface="Helvetica Neue Medium" charset="0"/>
                <a:ea typeface="Helvetica Neue Medium" charset="0"/>
                <a:cs typeface="Helvetica Neue Medium" charset="0"/>
              </a:rPr>
              <a:t> </a:t>
            </a:r>
            <a:r>
              <a:rPr kumimoji="1" lang="en-US" altLang="zh-CN" b="0" i="0" dirty="0">
                <a:latin typeface="Helvetica Neue Medium" charset="0"/>
                <a:ea typeface="Helvetica Neue Medium" charset="0"/>
                <a:cs typeface="Helvetica Neue Medium" charset="0"/>
              </a:rPr>
              <a:t>a</a:t>
            </a:r>
            <a:r>
              <a:rPr kumimoji="1" lang="zh-CN" altLang="en-US" b="0" i="0" dirty="0">
                <a:latin typeface="Helvetica Neue Medium" charset="0"/>
                <a:ea typeface="Helvetica Neue Medium" charset="0"/>
                <a:cs typeface="Helvetica Neue Medium" charset="0"/>
              </a:rPr>
              <a:t> </a:t>
            </a:r>
            <a:r>
              <a:rPr kumimoji="1" lang="en-US" altLang="zh-CN" b="0" i="0" dirty="0" err="1">
                <a:latin typeface="Helvetica Neue Medium" charset="0"/>
                <a:ea typeface="Helvetica Neue Medium" charset="0"/>
                <a:cs typeface="Helvetica Neue Medium" charset="0"/>
              </a:rPr>
              <a:t>question</a:t>
            </a:r>
            <a:r>
              <a:rPr kumimoji="1" lang="en-US" altLang="zh-CN" dirty="0" err="1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sentence</a:t>
            </a:r>
            <a:r>
              <a:rPr kumimoji="1" lang="en-US" altLang="zh-CN" b="0" i="0" dirty="0">
                <a:latin typeface="Helvetica Neue Medium" charset="0"/>
                <a:ea typeface="Helvetica Neue Medium" charset="0"/>
                <a:cs typeface="Helvetica Neue Medium" charset="0"/>
              </a:rPr>
              <a:t>.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055999" y="3473798"/>
            <a:ext cx="117036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zh-CN" altLang="en-US" sz="2800" b="0" i="0" dirty="0">
                <a:latin typeface="PingFang SC" panose="020B0400000000000000" pitchFamily="34" charset="-122"/>
                <a:ea typeface="PingFang SC" panose="020B0400000000000000" pitchFamily="34" charset="-122"/>
                <a:cs typeface="PingFang SC" charset="-122"/>
              </a:rPr>
              <a:t>考点</a:t>
            </a:r>
            <a:r>
              <a:rPr kumimoji="1" lang="en-US" altLang="zh-CN" sz="2800" b="0" i="0" dirty="0">
                <a:latin typeface="PingFang SC" panose="020B0400000000000000" pitchFamily="34" charset="-122"/>
                <a:ea typeface="PingFang SC" panose="020B0400000000000000" pitchFamily="34" charset="-122"/>
                <a:cs typeface="PingFang SC" charset="-122"/>
              </a:rPr>
              <a:t>:</a:t>
            </a:r>
            <a:endParaRPr kumimoji="1" lang="zh-CN" altLang="en-US" sz="2800" b="0" i="0" dirty="0">
              <a:latin typeface="PingFang SC" panose="020B0400000000000000" pitchFamily="34" charset="-122"/>
              <a:ea typeface="PingFang SC" panose="020B0400000000000000" pitchFamily="34" charset="-122"/>
              <a:cs typeface="PingFang SC" charset="-122"/>
            </a:endParaRP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295939" y="3451008"/>
            <a:ext cx="8835624" cy="568800"/>
          </a:xfrm>
          <a:prstGeom prst="rect">
            <a:avLst/>
          </a:prstGeom>
        </p:spPr>
        <p:txBody>
          <a:bodyPr wrap="square" tIns="2880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  <a:defRPr kumimoji="1" lang="zh-CN" altLang="en-US" sz="2800" b="0" i="0" kern="1200" baseline="0" dirty="0" smtClean="0">
                <a:solidFill>
                  <a:schemeClr val="tx1"/>
                </a:solidFill>
                <a:latin typeface="PingFang SC" charset="-122"/>
                <a:ea typeface="PingFang SC" charset="-122"/>
                <a:cs typeface="PingFang SC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这里是文字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with cho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00" y="680672"/>
            <a:ext cx="1728000" cy="720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0" i="0"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dirty="0"/>
              <a:t>Q.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00" y="1600200"/>
            <a:ext cx="10075563" cy="1451574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zh-CN" altLang="en-US" sz="2800" b="0" i="0" kern="1200" baseline="0">
                <a:solidFill>
                  <a:schemeClr val="tx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dirty="0">
                <a:latin typeface="Helvetica Neue Medium" charset="0"/>
                <a:ea typeface="Helvetica Neue Medium" charset="0"/>
                <a:cs typeface="Helvetica Neue Medium" charset="0"/>
              </a:rPr>
              <a:t>Here</a:t>
            </a:r>
            <a:r>
              <a:rPr kumimoji="1" lang="zh-CN" altLang="en-US" b="0" i="0" dirty="0">
                <a:latin typeface="Helvetica Neue Medium" charset="0"/>
                <a:ea typeface="Helvetica Neue Medium" charset="0"/>
                <a:cs typeface="Helvetica Neue Medium" charset="0"/>
              </a:rPr>
              <a:t> </a:t>
            </a:r>
            <a:r>
              <a:rPr kumimoji="1" lang="en-US" altLang="zh-CN" b="0" i="0" dirty="0">
                <a:latin typeface="Helvetica Neue Medium" charset="0"/>
                <a:ea typeface="Helvetica Neue Medium" charset="0"/>
                <a:cs typeface="Helvetica Neue Medium" charset="0"/>
              </a:rPr>
              <a:t>is</a:t>
            </a:r>
            <a:r>
              <a:rPr kumimoji="1" lang="zh-CN" altLang="en-US" b="0" i="0" dirty="0">
                <a:latin typeface="Helvetica Neue Medium" charset="0"/>
                <a:ea typeface="Helvetica Neue Medium" charset="0"/>
                <a:cs typeface="Helvetica Neue Medium" charset="0"/>
              </a:rPr>
              <a:t> </a:t>
            </a:r>
            <a:r>
              <a:rPr kumimoji="1" lang="en-US" altLang="zh-CN" b="0" i="0" dirty="0">
                <a:latin typeface="Helvetica Neue Medium" charset="0"/>
                <a:ea typeface="Helvetica Neue Medium" charset="0"/>
                <a:cs typeface="Helvetica Neue Medium" charset="0"/>
              </a:rPr>
              <a:t>a</a:t>
            </a:r>
            <a:r>
              <a:rPr kumimoji="1" lang="zh-CN" altLang="en-US" b="0" i="0" dirty="0">
                <a:latin typeface="Helvetica Neue Medium" charset="0"/>
                <a:ea typeface="Helvetica Neue Medium" charset="0"/>
                <a:cs typeface="Helvetica Neue Medium" charset="0"/>
              </a:rPr>
              <a:t> </a:t>
            </a:r>
            <a:r>
              <a:rPr kumimoji="1" lang="en-US" altLang="zh-CN" b="0" i="0" dirty="0" err="1">
                <a:latin typeface="Helvetica Neue Medium" charset="0"/>
                <a:ea typeface="Helvetica Neue Medium" charset="0"/>
                <a:cs typeface="Helvetica Neue Medium" charset="0"/>
              </a:rPr>
              <a:t>question</a:t>
            </a:r>
            <a:r>
              <a:rPr kumimoji="1" lang="en-US" altLang="zh-CN" dirty="0" err="1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sentence</a:t>
            </a:r>
            <a:r>
              <a:rPr kumimoji="1" lang="en-US" altLang="zh-CN" b="0" i="0" dirty="0">
                <a:latin typeface="Helvetica Neue Medium" charset="0"/>
                <a:ea typeface="Helvetica Neue Medium" charset="0"/>
                <a:cs typeface="Helvetica Neue Medium" charset="0"/>
              </a:rPr>
              <a:t>.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055999" y="5444407"/>
            <a:ext cx="117036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zh-CN" altLang="en-US" sz="2800" b="0" i="0" dirty="0">
                <a:latin typeface="PingFang SC" panose="020B0400000000000000" pitchFamily="34" charset="-122"/>
                <a:ea typeface="PingFang SC" panose="020B0400000000000000" pitchFamily="34" charset="-122"/>
                <a:cs typeface="PingFang SC" charset="-122"/>
              </a:rPr>
              <a:t>考点</a:t>
            </a:r>
            <a:r>
              <a:rPr kumimoji="1" lang="en-US" altLang="zh-CN" sz="2800" b="0" i="0" dirty="0">
                <a:latin typeface="PingFang SC" panose="020B0400000000000000" pitchFamily="34" charset="-122"/>
                <a:ea typeface="PingFang SC" panose="020B0400000000000000" pitchFamily="34" charset="-122"/>
                <a:cs typeface="PingFang SC" charset="-122"/>
              </a:rPr>
              <a:t>:</a:t>
            </a:r>
            <a:endParaRPr kumimoji="1" lang="zh-CN" altLang="en-US" sz="2800" b="0" i="0" dirty="0">
              <a:latin typeface="PingFang SC" panose="020B0400000000000000" pitchFamily="34" charset="-122"/>
              <a:ea typeface="PingFang SC" panose="020B0400000000000000" pitchFamily="34" charset="-122"/>
              <a:cs typeface="PingFang SC" charset="-122"/>
            </a:endParaRP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1604809" y="3273488"/>
            <a:ext cx="4491191" cy="541466"/>
          </a:xfrm>
          <a:prstGeom prst="rect">
            <a:avLst/>
          </a:prstGeom>
        </p:spPr>
        <p:txBody>
          <a:bodyPr wrap="square" tIns="2880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  <a:defRPr kumimoji="1" lang="zh-CN" altLang="en-US" sz="2800" b="0" i="0" kern="1200" baseline="0" dirty="0" smtClean="0">
                <a:solidFill>
                  <a:schemeClr val="tx1"/>
                </a:solidFill>
                <a:latin typeface="Helvetica Neue Medium" panose="02000503000000020004" pitchFamily="2" charset="0"/>
                <a:ea typeface="PingFang SC" charset="-122"/>
                <a:cs typeface="Helvetica Neue Medium" panose="0200050300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Choice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5BA5F626-1F8E-054A-918D-94622AD4EA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6752" y="3273488"/>
            <a:ext cx="4464811" cy="541466"/>
          </a:xfrm>
          <a:prstGeom prst="rect">
            <a:avLst/>
          </a:prstGeom>
        </p:spPr>
        <p:txBody>
          <a:bodyPr wrap="square" tIns="2880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zh-CN" altLang="en-US" sz="2800" b="0" i="0" kern="1200" baseline="0">
                <a:solidFill>
                  <a:schemeClr val="tx1"/>
                </a:solidFill>
                <a:latin typeface="Helvetica Neue Medium" panose="02000503000000020004" pitchFamily="2" charset="0"/>
                <a:ea typeface="PingFang SC" charset="-122"/>
                <a:cs typeface="Helvetica Neue Medium" panose="0200050300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Choice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5FCCDF54-3207-5346-9F95-0AC916F618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04809" y="3918591"/>
            <a:ext cx="4491191" cy="541466"/>
          </a:xfrm>
          <a:prstGeom prst="rect">
            <a:avLst/>
          </a:prstGeom>
        </p:spPr>
        <p:txBody>
          <a:bodyPr wrap="square" tIns="2880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zh-CN" altLang="en-US" sz="2800" b="0" i="0" kern="1200" baseline="0">
                <a:solidFill>
                  <a:schemeClr val="tx1"/>
                </a:solidFill>
                <a:latin typeface="Helvetica Neue Medium" panose="02000503000000020004" pitchFamily="2" charset="0"/>
                <a:ea typeface="PingFang SC" charset="-122"/>
                <a:cs typeface="Helvetica Neue Medium" panose="0200050300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Choice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B191C670-839A-7542-ADC9-27051AC8F6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6752" y="3918591"/>
            <a:ext cx="4464811" cy="541466"/>
          </a:xfrm>
          <a:prstGeom prst="rect">
            <a:avLst/>
          </a:prstGeom>
        </p:spPr>
        <p:txBody>
          <a:bodyPr wrap="square" tIns="2880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zh-CN" altLang="en-US" sz="2800" b="0" i="0" kern="1200" baseline="0">
                <a:solidFill>
                  <a:schemeClr val="tx1"/>
                </a:solidFill>
                <a:latin typeface="Helvetica Neue Medium" panose="02000503000000020004" pitchFamily="2" charset="0"/>
                <a:ea typeface="PingFang SC" charset="-122"/>
                <a:cs typeface="Helvetica Neue Medium" panose="0200050300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Choice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CFFCA465-7096-CF48-82C4-BBF12BAED15D}"/>
              </a:ext>
            </a:extLst>
          </p:cNvPr>
          <p:cNvSpPr txBox="1"/>
          <p:nvPr userDrawn="1"/>
        </p:nvSpPr>
        <p:spPr>
          <a:xfrm>
            <a:off x="1055999" y="3291735"/>
            <a:ext cx="548810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zh-CN" sz="2800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A.</a:t>
            </a:r>
            <a:endParaRPr kumimoji="1" lang="zh-CN" altLang="en-US" sz="2800" b="0" i="0" dirty="0">
              <a:latin typeface="Helvetica Neue Medium" panose="02000503000000020004" pitchFamily="2" charset="0"/>
              <a:ea typeface="PingFang SC" panose="020B0400000000000000" pitchFamily="34" charset="-122"/>
              <a:cs typeface="Helvetica Neue Medium" panose="02000503000000020004" pitchFamily="2" charset="0"/>
            </a:endParaRP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58BB7382-28F7-B140-99CA-079FE427AFED}"/>
              </a:ext>
            </a:extLst>
          </p:cNvPr>
          <p:cNvSpPr txBox="1"/>
          <p:nvPr userDrawn="1"/>
        </p:nvSpPr>
        <p:spPr>
          <a:xfrm>
            <a:off x="1055999" y="3923107"/>
            <a:ext cx="548810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zh-CN" sz="2800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C.</a:t>
            </a:r>
            <a:endParaRPr kumimoji="1" lang="zh-CN" altLang="en-US" sz="2800" b="0" i="0" dirty="0">
              <a:latin typeface="Helvetica Neue Medium" panose="02000503000000020004" pitchFamily="2" charset="0"/>
              <a:ea typeface="PingFang SC" panose="020B0400000000000000" pitchFamily="34" charset="-122"/>
              <a:cs typeface="Helvetica Neue Medium" panose="02000503000000020004" pitchFamily="2" charset="0"/>
            </a:endParaRPr>
          </a:p>
        </p:txBody>
      </p:sp>
      <p:sp>
        <p:nvSpPr>
          <p:cNvPr id="14" name="文本框 6">
            <a:extLst>
              <a:ext uri="{FF2B5EF4-FFF2-40B4-BE49-F238E27FC236}">
                <a16:creationId xmlns:a16="http://schemas.microsoft.com/office/drawing/2014/main" id="{6857E332-9933-9042-B7A8-9060834982B6}"/>
              </a:ext>
            </a:extLst>
          </p:cNvPr>
          <p:cNvSpPr txBox="1"/>
          <p:nvPr userDrawn="1"/>
        </p:nvSpPr>
        <p:spPr>
          <a:xfrm>
            <a:off x="6106971" y="3291735"/>
            <a:ext cx="548810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zh-CN" sz="2800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B.</a:t>
            </a:r>
            <a:endParaRPr kumimoji="1" lang="zh-CN" altLang="en-US" sz="2800" b="0" i="0" dirty="0">
              <a:latin typeface="Helvetica Neue Medium" panose="02000503000000020004" pitchFamily="2" charset="0"/>
              <a:ea typeface="PingFang SC" panose="020B0400000000000000" pitchFamily="34" charset="-122"/>
              <a:cs typeface="Helvetica Neue Medium" panose="02000503000000020004" pitchFamily="2" charset="0"/>
            </a:endParaRPr>
          </a:p>
        </p:txBody>
      </p:sp>
      <p:sp>
        <p:nvSpPr>
          <p:cNvPr id="15" name="文本框 6">
            <a:extLst>
              <a:ext uri="{FF2B5EF4-FFF2-40B4-BE49-F238E27FC236}">
                <a16:creationId xmlns:a16="http://schemas.microsoft.com/office/drawing/2014/main" id="{9708D859-D292-E44F-97EB-598216544539}"/>
              </a:ext>
            </a:extLst>
          </p:cNvPr>
          <p:cNvSpPr txBox="1"/>
          <p:nvPr userDrawn="1"/>
        </p:nvSpPr>
        <p:spPr>
          <a:xfrm>
            <a:off x="6106971" y="3923107"/>
            <a:ext cx="548810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zh-CN" sz="2800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D.</a:t>
            </a:r>
            <a:endParaRPr kumimoji="1" lang="zh-CN" altLang="en-US" sz="2800" b="0" i="0" dirty="0">
              <a:latin typeface="Helvetica Neue Medium" panose="02000503000000020004" pitchFamily="2" charset="0"/>
              <a:ea typeface="PingFang SC" panose="020B0400000000000000" pitchFamily="34" charset="-122"/>
              <a:cs typeface="Helvetica Neue Medium" panose="02000503000000020004" pitchFamily="2" charset="0"/>
            </a:endParaRP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61048211-379D-CD4C-8037-C4240B2433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16524" y="5399048"/>
            <a:ext cx="9015039" cy="567690"/>
          </a:xfrm>
          <a:prstGeom prst="rect">
            <a:avLst/>
          </a:prstGeom>
        </p:spPr>
        <p:txBody>
          <a:bodyPr wrap="square" tIns="2880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zh-CN" altLang="en-US" sz="2800" b="0" i="0" kern="1200" baseline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这里是文字</a:t>
            </a:r>
          </a:p>
        </p:txBody>
      </p:sp>
    </p:spTree>
    <p:extLst>
      <p:ext uri="{BB962C8B-B14F-4D97-AF65-F5344CB8AC3E}">
        <p14:creationId xmlns:p14="http://schemas.microsoft.com/office/powerpoint/2010/main" val="217932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3331028"/>
            <a:ext cx="12192000" cy="352697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00" y="583505"/>
            <a:ext cx="1728000" cy="52322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600" b="0" i="0"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dirty="0"/>
              <a:t>Q.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2784001" y="583505"/>
            <a:ext cx="16247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zh-CN" altLang="en-US" sz="2800" b="0" i="0" dirty="0">
                <a:latin typeface="PingFang SC" panose="020B0400000000000000" pitchFamily="34" charset="-122"/>
                <a:ea typeface="PingFang SC" panose="020B0400000000000000" pitchFamily="34" charset="-122"/>
                <a:cs typeface="PingFang SC Medium" charset="-122"/>
              </a:rPr>
              <a:t>正确解答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4408715" y="583505"/>
            <a:ext cx="1152000" cy="52322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055688" y="1295400"/>
            <a:ext cx="10080311" cy="1687286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zh-CN" sz="2800" b="0" i="0" kern="1200" baseline="0" dirty="0" smtClean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sentence.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055688" y="3653733"/>
            <a:ext cx="762225" cy="432000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 kumimoji="1" lang="zh-CN" altLang="en-US" sz="2600" b="0" i="0" kern="1200" dirty="0" smtClean="0">
                <a:solidFill>
                  <a:srgbClr val="E66542"/>
                </a:solidFill>
                <a:latin typeface="Helvetica Neue" panose="02000503000000020004" pitchFamily="2" charset="0"/>
                <a:ea typeface="PingFang SC Medium" panose="020B0400000000000000" pitchFamily="34" charset="-122"/>
                <a:cs typeface="Helvetica Neue" panose="0200050300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A1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632857" y="3654188"/>
            <a:ext cx="9503143" cy="431546"/>
          </a:xfrm>
          <a:prstGeom prst="rect">
            <a:avLst/>
          </a:prstGeom>
        </p:spPr>
        <p:txBody>
          <a:bodyPr tIns="28800" anchor="t"/>
          <a:lstStyle>
            <a:lvl1pPr marL="0" indent="0">
              <a:lnSpc>
                <a:spcPct val="100000"/>
              </a:lnSpc>
              <a:buFontTx/>
              <a:buNone/>
              <a:defRPr kumimoji="1" lang="zh-CN" altLang="en-US" sz="2400" b="0" i="0" kern="1200" dirty="0" smtClean="0">
                <a:solidFill>
                  <a:srgbClr val="E6654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PingFang SC" panose="020B04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考点信息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56000" y="4206979"/>
            <a:ext cx="10080000" cy="197021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buFontTx/>
              <a:buNone/>
              <a:defRPr kumimoji="1" lang="zh-CN" altLang="en-US" sz="2400" b="0" i="0" kern="1200" baseline="0" dirty="0">
                <a:solidFill>
                  <a:srgbClr val="E66542"/>
                </a:solidFill>
                <a:latin typeface="PingFang SC" charset="-122"/>
                <a:ea typeface="PingFang SC" charset="-122"/>
                <a:cs typeface="PingFang SC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dirty="0">
                <a:latin typeface="PingFang SC" charset="-122"/>
                <a:ea typeface="PingFang SC" charset="-122"/>
                <a:cs typeface="PingFang SC" charset="-122"/>
              </a:rPr>
              <a:t>这里是文字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16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is with cho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4038600"/>
            <a:ext cx="12192000" cy="281939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00" y="583505"/>
            <a:ext cx="1728000" cy="52322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600" b="0" i="0"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dirty="0"/>
              <a:t>Q.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2784001" y="583505"/>
            <a:ext cx="16247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zh-CN" altLang="en-US" sz="2800" b="0" i="0" dirty="0">
                <a:latin typeface="PingFang SC" panose="020B0400000000000000" pitchFamily="34" charset="-122"/>
                <a:ea typeface="PingFang SC" panose="020B0400000000000000" pitchFamily="34" charset="-122"/>
                <a:cs typeface="PingFang SC Medium" charset="-122"/>
              </a:rPr>
              <a:t>正确解答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4408715" y="583505"/>
            <a:ext cx="1152000" cy="52322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600" b="0" i="0"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055688" y="1227970"/>
            <a:ext cx="10080311" cy="1319287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zh-CN" sz="2400" b="0" i="0" kern="1200" baseline="0" dirty="0" smtClean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sentence.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A74FB077-6AA3-0B43-AC21-EE33C7C61E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04809" y="2701813"/>
            <a:ext cx="4491191" cy="474844"/>
          </a:xfrm>
          <a:prstGeom prst="rect">
            <a:avLst/>
          </a:prstGeom>
        </p:spPr>
        <p:txBody>
          <a:bodyPr wrap="square" tIns="2880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  <a:defRPr kumimoji="1" lang="zh-CN" altLang="en-US" sz="2400" b="0" i="0" kern="1200" baseline="0" dirty="0" smtClean="0">
                <a:solidFill>
                  <a:schemeClr val="tx1"/>
                </a:solidFill>
                <a:latin typeface="Helvetica Neue Medium" panose="02000503000000020004" pitchFamily="2" charset="0"/>
                <a:ea typeface="PingFang SC" charset="-122"/>
                <a:cs typeface="Helvetica Neue Medium" panose="0200050300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Choice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D89B8CD-8466-564E-98F9-0FDFC2E5A7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6752" y="2668502"/>
            <a:ext cx="4464811" cy="474844"/>
          </a:xfrm>
          <a:prstGeom prst="rect">
            <a:avLst/>
          </a:prstGeom>
        </p:spPr>
        <p:txBody>
          <a:bodyPr wrap="square" tIns="2880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zh-CN" altLang="en-US" sz="2400" b="0" i="0" kern="1200" baseline="0">
                <a:solidFill>
                  <a:schemeClr val="tx1"/>
                </a:solidFill>
                <a:latin typeface="Helvetica Neue Medium" panose="02000503000000020004" pitchFamily="2" charset="0"/>
                <a:ea typeface="PingFang SC" charset="-122"/>
                <a:cs typeface="Helvetica Neue Medium" panose="0200050300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Choice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DC7420E9-D400-EC49-BA07-FADE6C3CD4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04809" y="3264591"/>
            <a:ext cx="4491191" cy="474844"/>
          </a:xfrm>
          <a:prstGeom prst="rect">
            <a:avLst/>
          </a:prstGeom>
        </p:spPr>
        <p:txBody>
          <a:bodyPr wrap="square" tIns="2880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zh-CN" altLang="en-US" sz="2400" b="0" i="0" kern="1200" baseline="0">
                <a:solidFill>
                  <a:schemeClr val="tx1"/>
                </a:solidFill>
                <a:latin typeface="Helvetica Neue Medium" panose="02000503000000020004" pitchFamily="2" charset="0"/>
                <a:ea typeface="PingFang SC" charset="-122"/>
                <a:cs typeface="Helvetica Neue Medium" panose="0200050300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Choice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911556EF-2E53-D44E-B558-5C114F0FAA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6752" y="3264591"/>
            <a:ext cx="4464811" cy="474844"/>
          </a:xfrm>
          <a:prstGeom prst="rect">
            <a:avLst/>
          </a:prstGeom>
        </p:spPr>
        <p:txBody>
          <a:bodyPr wrap="square" tIns="2880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zh-CN" altLang="en-US" sz="2400" b="0" i="0" kern="1200" baseline="0">
                <a:solidFill>
                  <a:schemeClr val="tx1"/>
                </a:solidFill>
                <a:latin typeface="Helvetica Neue Medium" panose="02000503000000020004" pitchFamily="2" charset="0"/>
                <a:ea typeface="PingFang SC" charset="-122"/>
                <a:cs typeface="Helvetica Neue Medium" panose="0200050300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Choice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7" name="文本框 6">
            <a:extLst>
              <a:ext uri="{FF2B5EF4-FFF2-40B4-BE49-F238E27FC236}">
                <a16:creationId xmlns:a16="http://schemas.microsoft.com/office/drawing/2014/main" id="{5D38C703-0535-2649-B4A0-B8F05CF7B2C5}"/>
              </a:ext>
            </a:extLst>
          </p:cNvPr>
          <p:cNvSpPr txBox="1"/>
          <p:nvPr userDrawn="1"/>
        </p:nvSpPr>
        <p:spPr>
          <a:xfrm>
            <a:off x="1055999" y="2695754"/>
            <a:ext cx="54881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zh-CN" sz="2400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A.</a:t>
            </a:r>
            <a:endParaRPr kumimoji="1" lang="zh-CN" altLang="en-US" sz="2400" b="0" i="0" dirty="0">
              <a:latin typeface="Helvetica Neue Medium" panose="02000503000000020004" pitchFamily="2" charset="0"/>
              <a:ea typeface="PingFang SC" panose="020B0400000000000000" pitchFamily="34" charset="-122"/>
              <a:cs typeface="Helvetica Neue Medium" panose="02000503000000020004" pitchFamily="2" charset="0"/>
            </a:endParaRPr>
          </a:p>
        </p:txBody>
      </p:sp>
      <p:sp>
        <p:nvSpPr>
          <p:cNvPr id="18" name="文本框 6">
            <a:extLst>
              <a:ext uri="{FF2B5EF4-FFF2-40B4-BE49-F238E27FC236}">
                <a16:creationId xmlns:a16="http://schemas.microsoft.com/office/drawing/2014/main" id="{65E5CD98-D6C1-1848-86A2-A50598B55139}"/>
              </a:ext>
            </a:extLst>
          </p:cNvPr>
          <p:cNvSpPr txBox="1"/>
          <p:nvPr userDrawn="1"/>
        </p:nvSpPr>
        <p:spPr>
          <a:xfrm>
            <a:off x="1055999" y="3278112"/>
            <a:ext cx="54881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zh-CN" sz="2400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C.</a:t>
            </a:r>
            <a:endParaRPr kumimoji="1" lang="zh-CN" altLang="en-US" sz="2400" b="0" i="0" dirty="0">
              <a:latin typeface="Helvetica Neue Medium" panose="02000503000000020004" pitchFamily="2" charset="0"/>
              <a:ea typeface="PingFang SC" panose="020B0400000000000000" pitchFamily="34" charset="-122"/>
              <a:cs typeface="Helvetica Neue Medium" panose="02000503000000020004" pitchFamily="2" charset="0"/>
            </a:endParaRPr>
          </a:p>
        </p:txBody>
      </p:sp>
      <p:sp>
        <p:nvSpPr>
          <p:cNvPr id="19" name="文本框 6">
            <a:extLst>
              <a:ext uri="{FF2B5EF4-FFF2-40B4-BE49-F238E27FC236}">
                <a16:creationId xmlns:a16="http://schemas.microsoft.com/office/drawing/2014/main" id="{5F9E940D-7090-E94B-8B49-5CA1D127071A}"/>
              </a:ext>
            </a:extLst>
          </p:cNvPr>
          <p:cNvSpPr txBox="1"/>
          <p:nvPr userDrawn="1"/>
        </p:nvSpPr>
        <p:spPr>
          <a:xfrm>
            <a:off x="6106971" y="2695754"/>
            <a:ext cx="54881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zh-CN" sz="2400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B.</a:t>
            </a:r>
            <a:endParaRPr kumimoji="1" lang="zh-CN" altLang="en-US" sz="2400" b="0" i="0" dirty="0">
              <a:latin typeface="Helvetica Neue Medium" panose="02000503000000020004" pitchFamily="2" charset="0"/>
              <a:ea typeface="PingFang SC" panose="020B0400000000000000" pitchFamily="34" charset="-122"/>
              <a:cs typeface="Helvetica Neue Medium" panose="02000503000000020004" pitchFamily="2" charset="0"/>
            </a:endParaRPr>
          </a:p>
        </p:txBody>
      </p:sp>
      <p:sp>
        <p:nvSpPr>
          <p:cNvPr id="20" name="文本框 6">
            <a:extLst>
              <a:ext uri="{FF2B5EF4-FFF2-40B4-BE49-F238E27FC236}">
                <a16:creationId xmlns:a16="http://schemas.microsoft.com/office/drawing/2014/main" id="{BB9196A1-74E2-5046-99D0-EB0B468753EC}"/>
              </a:ext>
            </a:extLst>
          </p:cNvPr>
          <p:cNvSpPr txBox="1"/>
          <p:nvPr userDrawn="1"/>
        </p:nvSpPr>
        <p:spPr>
          <a:xfrm>
            <a:off x="6106971" y="3278112"/>
            <a:ext cx="54881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zh-CN" sz="2400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D.</a:t>
            </a:r>
            <a:endParaRPr kumimoji="1" lang="zh-CN" altLang="en-US" sz="2400" b="0" i="0" dirty="0">
              <a:latin typeface="Helvetica Neue Medium" panose="02000503000000020004" pitchFamily="2" charset="0"/>
              <a:ea typeface="PingFang SC" panose="020B0400000000000000" pitchFamily="34" charset="-122"/>
              <a:cs typeface="Helvetica Neue Medium" panose="02000503000000020004" pitchFamily="2" charset="0"/>
            </a:endParaRPr>
          </a:p>
        </p:txBody>
      </p:sp>
      <p:sp>
        <p:nvSpPr>
          <p:cNvPr id="21" name="文本占位符 8">
            <a:extLst>
              <a:ext uri="{FF2B5EF4-FFF2-40B4-BE49-F238E27FC236}">
                <a16:creationId xmlns:a16="http://schemas.microsoft.com/office/drawing/2014/main" id="{DC4E8E34-3460-3444-B72A-429476C3F5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689" y="4196860"/>
            <a:ext cx="729568" cy="432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kumimoji="1" lang="zh-CN" altLang="en-US" sz="2200" b="0" i="0" kern="1200" dirty="0" smtClean="0">
                <a:solidFill>
                  <a:srgbClr val="E66542"/>
                </a:solidFill>
                <a:latin typeface="Helvetica Neue" panose="02000503000000020004" pitchFamily="2" charset="0"/>
                <a:ea typeface="PingFang SC Medium" panose="020B0400000000000000" pitchFamily="34" charset="-122"/>
                <a:cs typeface="Helvetica Neue" panose="0200050300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A1</a:t>
            </a:r>
          </a:p>
        </p:txBody>
      </p:sp>
      <p:sp>
        <p:nvSpPr>
          <p:cNvPr id="22" name="文本占位符 8">
            <a:extLst>
              <a:ext uri="{FF2B5EF4-FFF2-40B4-BE49-F238E27FC236}">
                <a16:creationId xmlns:a16="http://schemas.microsoft.com/office/drawing/2014/main" id="{993DB0B2-65A6-8C4E-BC99-5DD87B1ACE4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04809" y="4197315"/>
            <a:ext cx="9531191" cy="431546"/>
          </a:xfrm>
          <a:prstGeom prst="rect">
            <a:avLst/>
          </a:prstGeom>
        </p:spPr>
        <p:txBody>
          <a:bodyPr tIns="28800" anchor="ctr"/>
          <a:lstStyle>
            <a:lvl1pPr marL="0" indent="0">
              <a:lnSpc>
                <a:spcPct val="100000"/>
              </a:lnSpc>
              <a:buFontTx/>
              <a:buNone/>
              <a:defRPr kumimoji="1" lang="zh-CN" altLang="en-US" sz="2000" b="0" i="0" kern="1200" dirty="0" smtClean="0">
                <a:solidFill>
                  <a:srgbClr val="E6654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PingFang SC" panose="020B04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考点信息</a:t>
            </a:r>
          </a:p>
        </p:txBody>
      </p:sp>
      <p:sp>
        <p:nvSpPr>
          <p:cNvPr id="23" name="文本占位符 12">
            <a:extLst>
              <a:ext uri="{FF2B5EF4-FFF2-40B4-BE49-F238E27FC236}">
                <a16:creationId xmlns:a16="http://schemas.microsoft.com/office/drawing/2014/main" id="{C20C845D-B437-B644-A0DC-11B9DDD011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000" y="4750106"/>
            <a:ext cx="10080000" cy="16724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buFontTx/>
              <a:buNone/>
              <a:defRPr kumimoji="1" lang="zh-CN" altLang="en-US" sz="2000" b="0" i="0" kern="1200" baseline="0" dirty="0">
                <a:solidFill>
                  <a:srgbClr val="E66542"/>
                </a:solidFill>
                <a:latin typeface="PingFang SC" charset="-122"/>
                <a:ea typeface="PingFang SC" charset="-122"/>
                <a:cs typeface="PingFang SC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dirty="0">
                <a:latin typeface="PingFang SC" charset="-122"/>
                <a:ea typeface="PingFang SC" charset="-122"/>
                <a:cs typeface="PingFang SC" charset="-122"/>
              </a:rPr>
              <a:t>这里是文字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08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rect"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5600" y="2196000"/>
            <a:ext cx="1960336" cy="288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8106" y="814070"/>
            <a:ext cx="2855069" cy="194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rong"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8488" y="2196000"/>
            <a:ext cx="1778824" cy="28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7600" y="813600"/>
            <a:ext cx="3056400" cy="19465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cul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90651" y="2015609"/>
            <a:ext cx="9810699" cy="16118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altLang="zh-CN" sz="4800" b="0" i="0" dirty="0">
                <a:solidFill>
                  <a:srgbClr val="F6F2E7"/>
                </a:solidFill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Está calculando tus puntuaciones</a:t>
            </a:r>
          </a:p>
          <a:p>
            <a: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0" i="0" dirty="0">
                <a:solidFill>
                  <a:srgbClr val="F6F2E7"/>
                </a:solidFill>
                <a:effectLst/>
                <a:latin typeface="PingFang SC" charset="-122"/>
                <a:ea typeface="PingFang SC" charset="-122"/>
                <a:cs typeface="PingFang SC" charset="-122"/>
              </a:rPr>
              <a:t>正在计算分数，请稍后</a:t>
            </a:r>
          </a:p>
        </p:txBody>
      </p:sp>
    </p:spTree>
    <p:extLst>
      <p:ext uri="{BB962C8B-B14F-4D97-AF65-F5344CB8AC3E}">
        <p14:creationId xmlns:p14="http://schemas.microsoft.com/office/powerpoint/2010/main" val="36779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65200" y="1284791"/>
            <a:ext cx="10261600" cy="133848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9600" b="0" i="0" smtClean="0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r>
              <a:rPr lang="en-US" altLang="zh-CN" b="1" i="0" dirty="0">
                <a:solidFill>
                  <a:srgbClr val="F6F2E7"/>
                </a:solidFill>
                <a:effectLst/>
                <a:latin typeface="PingFang SC Semibold" charset="-122"/>
                <a:ea typeface="PingFang SC Semibold" charset="-122"/>
                <a:cs typeface="PingFang SC Semibold" charset="-122"/>
              </a:rPr>
              <a:t>Perfecto</a:t>
            </a:r>
            <a:endParaRPr lang="en-US" altLang="zh-CN" dirty="0">
              <a:solidFill>
                <a:srgbClr val="F6F2E7"/>
              </a:solidFill>
              <a:effectLst/>
              <a:latin typeface="Arial Rounded MT Bold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200" y="2801055"/>
            <a:ext cx="10261600" cy="50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 i="0">
                <a:latin typeface="PingFang SC" panose="020B0400000000000000" pitchFamily="34" charset="-122"/>
                <a:ea typeface="PingFang SC" panose="020B0400000000000000" pitchFamily="34" charset="-122"/>
                <a:cs typeface="PingFang SC" panose="020B0400000000000000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非常棒</a:t>
            </a:r>
          </a:p>
        </p:txBody>
      </p:sp>
      <p:sp>
        <p:nvSpPr>
          <p:cNvPr id="11" name="圆角矩形 10"/>
          <p:cNvSpPr/>
          <p:nvPr userDrawn="1"/>
        </p:nvSpPr>
        <p:spPr>
          <a:xfrm>
            <a:off x="4872000" y="3546676"/>
            <a:ext cx="2448000" cy="1296000"/>
          </a:xfrm>
          <a:prstGeom prst="roundRect">
            <a:avLst>
              <a:gd name="adj" fmla="val 50000"/>
            </a:avLst>
          </a:prstGeom>
          <a:noFill/>
          <a:ln w="1270" cap="rnd" cmpd="sng">
            <a:solidFill>
              <a:srgbClr val="F9F4EC">
                <a:alpha val="34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5500616" y="3718165"/>
            <a:ext cx="1190769" cy="46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en-US" altLang="zh-CN" dirty="0"/>
              <a:t>100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641775" y="4222165"/>
            <a:ext cx="90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0" i="0" dirty="0">
                <a:latin typeface="PingFang SC" panose="020B0400000000000000" pitchFamily="34" charset="-122"/>
                <a:ea typeface="PingFang SC" panose="020B0400000000000000" pitchFamily="34" charset="-122"/>
                <a:cs typeface="PingFang SC Light" charset="-122"/>
              </a:rPr>
              <a:t>得分</a:t>
            </a:r>
          </a:p>
        </p:txBody>
      </p:sp>
    </p:spTree>
    <p:extLst>
      <p:ext uri="{BB962C8B-B14F-4D97-AF65-F5344CB8AC3E}">
        <p14:creationId xmlns:p14="http://schemas.microsoft.com/office/powerpoint/2010/main" val="155184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6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alphaModFix amt="50000"/>
          </a:blip>
          <a:stretch>
            <a:fillRect/>
          </a:stretch>
        </p:blipFill>
        <p:spPr>
          <a:xfrm>
            <a:off x="558375" y="-1462071"/>
            <a:ext cx="11075251" cy="994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8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63" r:id="rId4"/>
    <p:sldLayoutId id="2147483667" r:id="rId5"/>
    <p:sldLayoutId id="2147483651" r:id="rId6"/>
    <p:sldLayoutId id="2147483657" r:id="rId7"/>
    <p:sldLayoutId id="2147483654" r:id="rId8"/>
    <p:sldLayoutId id="214748365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自定义 2">
      <a:dk1>
        <a:srgbClr val="F8F3EB"/>
      </a:dk1>
      <a:lt1>
        <a:srgbClr val="E5644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DengXian</vt:lpstr>
      <vt:lpstr>PingFang SC</vt:lpstr>
      <vt:lpstr>PingFang SC Semibold</vt:lpstr>
      <vt:lpstr>Arial</vt:lpstr>
      <vt:lpstr>Arial Rounded MT Bold</vt:lpstr>
      <vt:lpstr>Calibri</vt:lpstr>
      <vt:lpstr>Helvetica Neue</vt:lpstr>
      <vt:lpstr>Helvetica Neue Medium</vt:lpstr>
      <vt:lpstr>Office 主题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vip2130</cp:lastModifiedBy>
  <cp:revision>164</cp:revision>
  <dcterms:created xsi:type="dcterms:W3CDTF">2021-05-06T12:33:49Z</dcterms:created>
  <dcterms:modified xsi:type="dcterms:W3CDTF">2021-05-13T13:16:01Z</dcterms:modified>
</cp:coreProperties>
</file>