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EBEBEB"/>
    <a:srgbClr val="1B1B1B"/>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4"/>
    <p:restoredTop sz="95755"/>
  </p:normalViewPr>
  <p:slideViewPr>
    <p:cSldViewPr snapToGrid="0" snapToObjects="1">
      <p:cViewPr>
        <p:scale>
          <a:sx n="100" d="100"/>
          <a:sy n="100" d="100"/>
        </p:scale>
        <p:origin x="119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14DAC-E471-0241-9205-A16CCA3D031F}" type="datetimeFigureOut">
              <a:rPr kumimoji="1" lang="zh-CN" altLang="en-US" smtClean="0"/>
              <a:t>2021/6/10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A68E1-3187-A144-A0A6-845C81283DBF}" type="slidenum">
              <a:rPr kumimoji="1" lang="zh-CN" altLang="en-US" smtClean="0"/>
              <a:t>‹#›</a:t>
            </a:fld>
            <a:endParaRPr kumimoji="1" lang="zh-CN" altLang="en-US"/>
          </a:p>
        </p:txBody>
      </p:sp>
    </p:spTree>
    <p:extLst>
      <p:ext uri="{BB962C8B-B14F-4D97-AF65-F5344CB8AC3E}">
        <p14:creationId xmlns:p14="http://schemas.microsoft.com/office/powerpoint/2010/main" val="112485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F5F5F5"/>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61057" y="1155277"/>
            <a:ext cx="5360000" cy="4320000"/>
          </a:xfrm>
          <a:prstGeom prst="rect">
            <a:avLst/>
          </a:prstGeom>
        </p:spPr>
      </p:pic>
      <p:sp>
        <p:nvSpPr>
          <p:cNvPr id="7" name="矩形 6"/>
          <p:cNvSpPr/>
          <p:nvPr userDrawn="1"/>
        </p:nvSpPr>
        <p:spPr>
          <a:xfrm>
            <a:off x="0" y="5220000"/>
            <a:ext cx="12192000" cy="163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userDrawn="1"/>
        </p:nvSpPr>
        <p:spPr>
          <a:xfrm>
            <a:off x="959386" y="5609502"/>
            <a:ext cx="2943616" cy="584775"/>
          </a:xfrm>
          <a:prstGeom prst="rect">
            <a:avLst/>
          </a:prstGeom>
          <a:noFill/>
        </p:spPr>
        <p:txBody>
          <a:bodyPr wrap="square" rtlCol="0">
            <a:spAutoFit/>
          </a:bodyPr>
          <a:lstStyle/>
          <a:p>
            <a:r>
              <a:rPr kumimoji="1" lang="zh-CN" altLang="en-US" sz="3200" dirty="0">
                <a:solidFill>
                  <a:srgbClr val="E0E0E0"/>
                </a:solidFill>
                <a:latin typeface="PingFang SC" charset="-122"/>
                <a:ea typeface="PingFang SC" charset="-122"/>
                <a:cs typeface="PingFang SC" charset="-122"/>
              </a:rPr>
              <a:t>八</a:t>
            </a:r>
            <a:r>
              <a:rPr kumimoji="1" lang="zh-CN" altLang="en-US" sz="3200" dirty="0" smtClean="0">
                <a:solidFill>
                  <a:srgbClr val="E0E0E0"/>
                </a:solidFill>
                <a:latin typeface="PingFang SC" charset="-122"/>
                <a:ea typeface="PingFang SC" charset="-122"/>
                <a:cs typeface="PingFang SC" charset="-122"/>
              </a:rPr>
              <a:t>啾学德语</a:t>
            </a:r>
            <a:endParaRPr kumimoji="1" lang="zh-CN" altLang="en-US" sz="3200" dirty="0">
              <a:solidFill>
                <a:srgbClr val="E0E0E0"/>
              </a:solidFill>
              <a:latin typeface="PingFang SC" charset="-122"/>
              <a:ea typeface="PingFang SC" charset="-122"/>
              <a:cs typeface="PingFang SC" charset="-122"/>
            </a:endParaRPr>
          </a:p>
        </p:txBody>
      </p:sp>
      <p:sp>
        <p:nvSpPr>
          <p:cNvPr id="9" name="文本占位符 15"/>
          <p:cNvSpPr>
            <a:spLocks noGrp="1"/>
          </p:cNvSpPr>
          <p:nvPr>
            <p:ph type="body" sz="quarter" idx="10" hasCustomPrompt="1"/>
          </p:nvPr>
        </p:nvSpPr>
        <p:spPr>
          <a:xfrm>
            <a:off x="959386" y="2230395"/>
            <a:ext cx="5116512" cy="757130"/>
          </a:xfrm>
          <a:prstGeom prst="rect">
            <a:avLst/>
          </a:prstGeom>
        </p:spPr>
        <p:txBody>
          <a:bodyPr anchor="ctr" anchorCtr="0">
            <a:spAutoFit/>
          </a:bodyPr>
          <a:lstStyle>
            <a:lvl1pPr marL="0" indent="0">
              <a:lnSpc>
                <a:spcPct val="120000"/>
              </a:lnSpc>
              <a:buFontTx/>
              <a:buNone/>
              <a:defRPr sz="4800" b="0" i="0">
                <a:solidFill>
                  <a:srgbClr val="1B1B1B"/>
                </a:solidFill>
                <a:latin typeface="PingFang SC" charset="-122"/>
                <a:ea typeface="PingFang SC" charset="-122"/>
                <a:cs typeface="PingFang SC"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zh-CN" altLang="en-US" dirty="0" smtClean="0"/>
              <a:t>这里是标题</a:t>
            </a:r>
            <a:endParaRPr kumimoji="1" lang="zh-CN" altLang="en-US" dirty="0"/>
          </a:p>
        </p:txBody>
      </p:sp>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7596" y="621000"/>
            <a:ext cx="2833071" cy="5616000"/>
          </a:xfrm>
          <a:prstGeom prst="rect">
            <a:avLst/>
          </a:prstGeom>
        </p:spPr>
      </p:pic>
      <p:pic>
        <p:nvPicPr>
          <p:cNvPr id="4" name="图片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06257" y="4431514"/>
            <a:ext cx="1800000" cy="1800000"/>
          </a:xfrm>
          <a:prstGeom prst="rect">
            <a:avLst/>
          </a:prstGeom>
        </p:spPr>
      </p:pic>
    </p:spTree>
    <p:extLst>
      <p:ext uri="{BB962C8B-B14F-4D97-AF65-F5344CB8AC3E}">
        <p14:creationId xmlns:p14="http://schemas.microsoft.com/office/powerpoint/2010/main" val="17504145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cabPhrase">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4"/>
          <p:cNvSpPr>
            <a:spLocks noGrp="1"/>
          </p:cNvSpPr>
          <p:nvPr>
            <p:ph type="body" sz="quarter" idx="11" hasCustomPrompt="1"/>
          </p:nvPr>
        </p:nvSpPr>
        <p:spPr>
          <a:xfrm>
            <a:off x="531758" y="1199154"/>
            <a:ext cx="11128486" cy="1219380"/>
          </a:xfrm>
          <a:prstGeom prst="rect">
            <a:avLst/>
          </a:prstGeom>
        </p:spPr>
        <p:txBody>
          <a:bodyPr anchor="ctr" anchorCtr="0">
            <a:normAutofit/>
          </a:bodyPr>
          <a:lstStyle>
            <a:lvl1pPr marL="0" indent="0" algn="ctr">
              <a:lnSpc>
                <a:spcPct val="120000"/>
              </a:lnSpc>
              <a:buFontTx/>
              <a:buNone/>
              <a:defRPr sz="6000">
                <a:solidFill>
                  <a:srgbClr val="1B1B1B"/>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5" name="文本占位符 13"/>
          <p:cNvSpPr>
            <a:spLocks noGrp="1"/>
          </p:cNvSpPr>
          <p:nvPr>
            <p:ph type="body" sz="quarter" idx="12" hasCustomPrompt="1"/>
          </p:nvPr>
        </p:nvSpPr>
        <p:spPr>
          <a:xfrm>
            <a:off x="531758" y="3085618"/>
            <a:ext cx="11128484" cy="569982"/>
          </a:xfrm>
          <a:prstGeom prst="rect">
            <a:avLst/>
          </a:prstGeom>
        </p:spPr>
        <p:txBody>
          <a:bodyPr anchor="ctr" anchorCtr="0"/>
          <a:lstStyle>
            <a:lvl1pPr marL="0" indent="0" algn="ctr">
              <a:lnSpc>
                <a:spcPct val="120000"/>
              </a:lnSpc>
              <a:buFontTx/>
              <a:buNone/>
              <a:defRPr sz="2400">
                <a:solidFill>
                  <a:srgbClr val="1B1B1B"/>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Tree>
    <p:extLst>
      <p:ext uri="{BB962C8B-B14F-4D97-AF65-F5344CB8AC3E}">
        <p14:creationId xmlns:p14="http://schemas.microsoft.com/office/powerpoint/2010/main" val="15493323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ocabPhrase analysi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6"/>
          <p:cNvSpPr>
            <a:spLocks noGrp="1"/>
          </p:cNvSpPr>
          <p:nvPr>
            <p:ph type="body" sz="quarter" idx="11" hasCustomPrompt="1"/>
          </p:nvPr>
        </p:nvSpPr>
        <p:spPr>
          <a:xfrm>
            <a:off x="6297887" y="738313"/>
            <a:ext cx="1316242" cy="403200"/>
          </a:xfrm>
          <a:prstGeom prst="rect">
            <a:avLst/>
          </a:prstGeom>
        </p:spPr>
        <p:txBody>
          <a:bodyPr anchor="ctr"/>
          <a:lstStyle>
            <a:lvl1pPr marL="0" indent="0" algn="l">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smtClean="0"/>
              <a:t>A</a:t>
            </a:r>
            <a:endParaRPr kumimoji="1" lang="zh-CN" altLang="en-US" dirty="0"/>
          </a:p>
        </p:txBody>
      </p:sp>
      <p:sp>
        <p:nvSpPr>
          <p:cNvPr id="5" name="文本占位符 8"/>
          <p:cNvSpPr>
            <a:spLocks noGrp="1"/>
          </p:cNvSpPr>
          <p:nvPr>
            <p:ph type="body" sz="quarter" idx="12" hasCustomPrompt="1"/>
          </p:nvPr>
        </p:nvSpPr>
        <p:spPr>
          <a:xfrm>
            <a:off x="531758" y="1199154"/>
            <a:ext cx="11128484" cy="1216800"/>
          </a:xfrm>
          <a:prstGeom prst="rect">
            <a:avLst/>
          </a:prstGeom>
        </p:spPr>
        <p:txBody>
          <a:bodyPr anchor="ctr">
            <a:normAutofit/>
          </a:bodyPr>
          <a:lstStyle>
            <a:lvl1pPr marL="0" indent="0" algn="ctr">
              <a:lnSpc>
                <a:spcPct val="120000"/>
              </a:lnSpc>
              <a:buFontTx/>
              <a:buNone/>
              <a:defRPr sz="6000">
                <a:solidFill>
                  <a:srgbClr val="1B1B1B"/>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6" name="文本占位符 10"/>
          <p:cNvSpPr>
            <a:spLocks noGrp="1"/>
          </p:cNvSpPr>
          <p:nvPr>
            <p:ph type="body" sz="quarter" idx="13" hasCustomPrompt="1"/>
          </p:nvPr>
        </p:nvSpPr>
        <p:spPr>
          <a:xfrm>
            <a:off x="531758" y="2495832"/>
            <a:ext cx="11128484" cy="403200"/>
          </a:xfrm>
          <a:prstGeom prst="rect">
            <a:avLst/>
          </a:prstGeom>
        </p:spPr>
        <p:txBody>
          <a:bodyPr anchor="ctr"/>
          <a:lstStyle>
            <a:lvl1pPr marL="0" indent="0" algn="ctr">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7" name="矩形 6"/>
          <p:cNvSpPr/>
          <p:nvPr userDrawn="1"/>
        </p:nvSpPr>
        <p:spPr>
          <a:xfrm>
            <a:off x="531758" y="4340276"/>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8" name="矩形 7"/>
          <p:cNvSpPr/>
          <p:nvPr userDrawn="1"/>
        </p:nvSpPr>
        <p:spPr>
          <a:xfrm>
            <a:off x="6188242" y="4340276"/>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9" name="矩形 8"/>
          <p:cNvSpPr/>
          <p:nvPr userDrawn="1"/>
        </p:nvSpPr>
        <p:spPr>
          <a:xfrm>
            <a:off x="531758" y="3383360"/>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0" name="矩形 9"/>
          <p:cNvSpPr/>
          <p:nvPr userDrawn="1"/>
        </p:nvSpPr>
        <p:spPr>
          <a:xfrm>
            <a:off x="6188242" y="3383360"/>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1" name="文本框 6">
            <a:extLst>
              <a:ext uri="{FF2B5EF4-FFF2-40B4-BE49-F238E27FC236}">
                <a16:creationId xmlns="" xmlns:a16="http://schemas.microsoft.com/office/drawing/2014/main" id="{5D38C703-0535-2649-B4A0-B8F05CF7B2C5}"/>
              </a:ext>
            </a:extLst>
          </p:cNvPr>
          <p:cNvSpPr txBox="1"/>
          <p:nvPr userDrawn="1"/>
        </p:nvSpPr>
        <p:spPr>
          <a:xfrm>
            <a:off x="1971758" y="354544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A.</a:t>
            </a:r>
            <a:endParaRPr kumimoji="1" lang="zh-CN" altLang="en-US" sz="2000" b="0" i="0" dirty="0">
              <a:solidFill>
                <a:srgbClr val="1B1B1B"/>
              </a:solidFill>
              <a:latin typeface="PingFang SC" charset="-122"/>
              <a:ea typeface="PingFang SC" charset="-122"/>
              <a:cs typeface="PingFang SC" charset="-122"/>
            </a:endParaRPr>
          </a:p>
        </p:txBody>
      </p:sp>
      <p:sp>
        <p:nvSpPr>
          <p:cNvPr id="12" name="文本框 11">
            <a:extLst>
              <a:ext uri="{FF2B5EF4-FFF2-40B4-BE49-F238E27FC236}">
                <a16:creationId xmlns="" xmlns:a16="http://schemas.microsoft.com/office/drawing/2014/main" id="{65E5CD98-D6C1-1848-86A2-A50598B55139}"/>
              </a:ext>
            </a:extLst>
          </p:cNvPr>
          <p:cNvSpPr txBox="1"/>
          <p:nvPr userDrawn="1"/>
        </p:nvSpPr>
        <p:spPr>
          <a:xfrm>
            <a:off x="1971758" y="4502363"/>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C.</a:t>
            </a:r>
            <a:endParaRPr kumimoji="1" lang="zh-CN" altLang="en-US" sz="2000" b="0" i="0" dirty="0">
              <a:solidFill>
                <a:srgbClr val="1B1B1B"/>
              </a:solidFill>
              <a:latin typeface="PingFang SC" charset="-122"/>
              <a:ea typeface="PingFang SC" charset="-122"/>
              <a:cs typeface="PingFang SC" charset="-122"/>
            </a:endParaRPr>
          </a:p>
        </p:txBody>
      </p:sp>
      <p:sp>
        <p:nvSpPr>
          <p:cNvPr id="13" name="文本框 6">
            <a:extLst>
              <a:ext uri="{FF2B5EF4-FFF2-40B4-BE49-F238E27FC236}">
                <a16:creationId xmlns="" xmlns:a16="http://schemas.microsoft.com/office/drawing/2014/main" id="{5F9E940D-7090-E94B-8B49-5CA1D127071A}"/>
              </a:ext>
            </a:extLst>
          </p:cNvPr>
          <p:cNvSpPr txBox="1"/>
          <p:nvPr userDrawn="1"/>
        </p:nvSpPr>
        <p:spPr>
          <a:xfrm>
            <a:off x="7614129" y="354544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B.</a:t>
            </a:r>
            <a:endParaRPr kumimoji="1" lang="zh-CN" altLang="en-US" sz="2000" b="0" i="0" dirty="0">
              <a:solidFill>
                <a:srgbClr val="1B1B1B"/>
              </a:solidFill>
              <a:latin typeface="PingFang SC" charset="-122"/>
              <a:ea typeface="PingFang SC" charset="-122"/>
              <a:cs typeface="PingFang SC" charset="-122"/>
            </a:endParaRPr>
          </a:p>
        </p:txBody>
      </p:sp>
      <p:sp>
        <p:nvSpPr>
          <p:cNvPr id="14" name="文本框 6">
            <a:extLst>
              <a:ext uri="{FF2B5EF4-FFF2-40B4-BE49-F238E27FC236}">
                <a16:creationId xmlns="" xmlns:a16="http://schemas.microsoft.com/office/drawing/2014/main" id="{BB9196A1-74E2-5046-99D0-EB0B468753EC}"/>
              </a:ext>
            </a:extLst>
          </p:cNvPr>
          <p:cNvSpPr txBox="1"/>
          <p:nvPr userDrawn="1"/>
        </p:nvSpPr>
        <p:spPr>
          <a:xfrm>
            <a:off x="7614129" y="4502363"/>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D.</a:t>
            </a:r>
            <a:endParaRPr kumimoji="1" lang="zh-CN" altLang="en-US" sz="2000" b="0" i="0" dirty="0">
              <a:solidFill>
                <a:srgbClr val="1B1B1B"/>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560836"/>
            <a:ext cx="3452388"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6" name="文本占位符 20"/>
          <p:cNvSpPr>
            <a:spLocks noGrp="1"/>
          </p:cNvSpPr>
          <p:nvPr>
            <p:ph type="body" sz="quarter" idx="15" hasCustomPrompt="1"/>
          </p:nvPr>
        </p:nvSpPr>
        <p:spPr>
          <a:xfrm>
            <a:off x="8050858" y="3560836"/>
            <a:ext cx="3458939"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7" name="文本占位符 20"/>
          <p:cNvSpPr>
            <a:spLocks noGrp="1"/>
          </p:cNvSpPr>
          <p:nvPr>
            <p:ph type="body" sz="quarter" idx="16" hasCustomPrompt="1"/>
          </p:nvPr>
        </p:nvSpPr>
        <p:spPr>
          <a:xfrm>
            <a:off x="2392353" y="4517752"/>
            <a:ext cx="3500447"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C</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8" name="文本占位符 20"/>
          <p:cNvSpPr>
            <a:spLocks noGrp="1"/>
          </p:cNvSpPr>
          <p:nvPr>
            <p:ph type="body" sz="quarter" idx="17" hasCustomPrompt="1"/>
          </p:nvPr>
        </p:nvSpPr>
        <p:spPr>
          <a:xfrm>
            <a:off x="8050859" y="4517752"/>
            <a:ext cx="3480742"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9" name="文本框 18"/>
          <p:cNvSpPr txBox="1"/>
          <p:nvPr userDrawn="1"/>
        </p:nvSpPr>
        <p:spPr>
          <a:xfrm>
            <a:off x="5048572" y="739858"/>
            <a:ext cx="1722618"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1B1B1B"/>
                </a:solidFill>
                <a:effectLst/>
                <a:uLnTx/>
                <a:uFillTx/>
                <a:latin typeface="PingFang SC" charset="-122"/>
                <a:ea typeface="PingFang SC" charset="-122"/>
                <a:cs typeface="PingFang SC" charset="-122"/>
              </a:rPr>
              <a:t>正确解答：</a:t>
            </a:r>
            <a:endParaRPr kumimoji="1" lang="zh-CN" altLang="en-US" sz="2000" dirty="0">
              <a:solidFill>
                <a:srgbClr val="1B1B1B"/>
              </a:solidFill>
              <a:latin typeface="PingFang SC" charset="-122"/>
              <a:ea typeface="PingFang SC" charset="-122"/>
              <a:cs typeface="PingFang SC" charset="-122"/>
            </a:endParaRPr>
          </a:p>
        </p:txBody>
      </p:sp>
    </p:spTree>
    <p:extLst>
      <p:ext uri="{BB962C8B-B14F-4D97-AF65-F5344CB8AC3E}">
        <p14:creationId xmlns:p14="http://schemas.microsoft.com/office/powerpoint/2010/main" val="994654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ocabPhras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4"/>
          <p:cNvSpPr>
            <a:spLocks noGrp="1"/>
          </p:cNvSpPr>
          <p:nvPr>
            <p:ph type="body" sz="quarter" idx="11" hasCustomPrompt="1"/>
          </p:nvPr>
        </p:nvSpPr>
        <p:spPr>
          <a:xfrm>
            <a:off x="531758" y="1199154"/>
            <a:ext cx="11128486" cy="1800000"/>
          </a:xfrm>
          <a:prstGeom prst="rect">
            <a:avLst/>
          </a:prstGeom>
        </p:spPr>
        <p:txBody>
          <a:bodyPr anchor="ctr" anchorCtr="0">
            <a:normAutofit/>
          </a:bodyPr>
          <a:lstStyle>
            <a:lvl1pPr marL="0" indent="0" algn="ctr">
              <a:lnSpc>
                <a:spcPct val="120000"/>
              </a:lnSpc>
              <a:buFontTx/>
              <a:buNone/>
              <a:defRPr sz="6000">
                <a:solidFill>
                  <a:srgbClr val="1B1B1B"/>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5" name="文本占位符 13"/>
          <p:cNvSpPr>
            <a:spLocks noGrp="1"/>
          </p:cNvSpPr>
          <p:nvPr>
            <p:ph type="body" sz="quarter" idx="12" hasCustomPrompt="1"/>
          </p:nvPr>
        </p:nvSpPr>
        <p:spPr>
          <a:xfrm>
            <a:off x="531758" y="3161241"/>
            <a:ext cx="11128484" cy="496359"/>
          </a:xfrm>
          <a:prstGeom prst="rect">
            <a:avLst/>
          </a:prstGeom>
        </p:spPr>
        <p:txBody>
          <a:bodyPr anchor="ctr" anchorCtr="0"/>
          <a:lstStyle>
            <a:lvl1pPr marL="0" indent="0" algn="ctr">
              <a:lnSpc>
                <a:spcPct val="120000"/>
              </a:lnSpc>
              <a:buFontTx/>
              <a:buNone/>
              <a:defRPr sz="2000">
                <a:solidFill>
                  <a:srgbClr val="1B1B1B"/>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
        <p:nvSpPr>
          <p:cNvPr id="6" name="矩形 5"/>
          <p:cNvSpPr/>
          <p:nvPr userDrawn="1"/>
        </p:nvSpPr>
        <p:spPr>
          <a:xfrm>
            <a:off x="531758" y="5182543"/>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7" name="矩形 6"/>
          <p:cNvSpPr/>
          <p:nvPr userDrawn="1"/>
        </p:nvSpPr>
        <p:spPr>
          <a:xfrm>
            <a:off x="6188242" y="5182543"/>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8" name="矩形 7"/>
          <p:cNvSpPr/>
          <p:nvPr userDrawn="1"/>
        </p:nvSpPr>
        <p:spPr>
          <a:xfrm>
            <a:off x="531758" y="4225627"/>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9" name="矩形 8"/>
          <p:cNvSpPr/>
          <p:nvPr userDrawn="1"/>
        </p:nvSpPr>
        <p:spPr>
          <a:xfrm>
            <a:off x="6188242" y="4225627"/>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0" name="文本框 6">
            <a:extLst>
              <a:ext uri="{FF2B5EF4-FFF2-40B4-BE49-F238E27FC236}">
                <a16:creationId xmlns="" xmlns:a16="http://schemas.microsoft.com/office/drawing/2014/main" id="{5D38C703-0535-2649-B4A0-B8F05CF7B2C5}"/>
              </a:ext>
            </a:extLst>
          </p:cNvPr>
          <p:cNvSpPr txBox="1"/>
          <p:nvPr userDrawn="1"/>
        </p:nvSpPr>
        <p:spPr>
          <a:xfrm>
            <a:off x="1971758" y="4387714"/>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A.</a:t>
            </a:r>
            <a:endParaRPr kumimoji="1" lang="zh-CN" altLang="en-US" sz="2000" b="0" i="0" dirty="0">
              <a:solidFill>
                <a:srgbClr val="1B1B1B"/>
              </a:solidFill>
              <a:latin typeface="PingFang SC" charset="-122"/>
              <a:ea typeface="PingFang SC" charset="-122"/>
              <a:cs typeface="PingFang SC" charset="-122"/>
            </a:endParaRPr>
          </a:p>
        </p:txBody>
      </p:sp>
      <p:sp>
        <p:nvSpPr>
          <p:cNvPr id="11" name="文本框 10">
            <a:extLst>
              <a:ext uri="{FF2B5EF4-FFF2-40B4-BE49-F238E27FC236}">
                <a16:creationId xmlns="" xmlns:a16="http://schemas.microsoft.com/office/drawing/2014/main" id="{65E5CD98-D6C1-1848-86A2-A50598B55139}"/>
              </a:ext>
            </a:extLst>
          </p:cNvPr>
          <p:cNvSpPr txBox="1"/>
          <p:nvPr userDrawn="1"/>
        </p:nvSpPr>
        <p:spPr>
          <a:xfrm>
            <a:off x="1971758" y="5344630"/>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C.</a:t>
            </a:r>
            <a:endParaRPr kumimoji="1" lang="zh-CN" altLang="en-US" sz="2000" b="0" i="0" dirty="0">
              <a:solidFill>
                <a:srgbClr val="1B1B1B"/>
              </a:solidFill>
              <a:latin typeface="PingFang SC" charset="-122"/>
              <a:ea typeface="PingFang SC" charset="-122"/>
              <a:cs typeface="PingFang SC" charset="-122"/>
            </a:endParaRPr>
          </a:p>
        </p:txBody>
      </p:sp>
      <p:sp>
        <p:nvSpPr>
          <p:cNvPr id="12" name="文本框 6">
            <a:extLst>
              <a:ext uri="{FF2B5EF4-FFF2-40B4-BE49-F238E27FC236}">
                <a16:creationId xmlns="" xmlns:a16="http://schemas.microsoft.com/office/drawing/2014/main" id="{5F9E940D-7090-E94B-8B49-5CA1D127071A}"/>
              </a:ext>
            </a:extLst>
          </p:cNvPr>
          <p:cNvSpPr txBox="1"/>
          <p:nvPr userDrawn="1"/>
        </p:nvSpPr>
        <p:spPr>
          <a:xfrm>
            <a:off x="7614129" y="4387714"/>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B.</a:t>
            </a:r>
            <a:endParaRPr kumimoji="1" lang="zh-CN" altLang="en-US" sz="2000" b="0" i="0" dirty="0">
              <a:solidFill>
                <a:srgbClr val="1B1B1B"/>
              </a:solidFill>
              <a:latin typeface="PingFang SC" charset="-122"/>
              <a:ea typeface="PingFang SC" charset="-122"/>
              <a:cs typeface="PingFang SC" charset="-122"/>
            </a:endParaRPr>
          </a:p>
        </p:txBody>
      </p:sp>
      <p:sp>
        <p:nvSpPr>
          <p:cNvPr id="13" name="文本框 6">
            <a:extLst>
              <a:ext uri="{FF2B5EF4-FFF2-40B4-BE49-F238E27FC236}">
                <a16:creationId xmlns="" xmlns:a16="http://schemas.microsoft.com/office/drawing/2014/main" id="{BB9196A1-74E2-5046-99D0-EB0B468753EC}"/>
              </a:ext>
            </a:extLst>
          </p:cNvPr>
          <p:cNvSpPr txBox="1"/>
          <p:nvPr userDrawn="1"/>
        </p:nvSpPr>
        <p:spPr>
          <a:xfrm>
            <a:off x="7614129" y="5344630"/>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D.</a:t>
            </a:r>
            <a:endParaRPr kumimoji="1" lang="zh-CN" altLang="en-US" sz="2000" b="0" i="0" dirty="0">
              <a:solidFill>
                <a:srgbClr val="1B1B1B"/>
              </a:solidFill>
              <a:latin typeface="PingFang SC" charset="-122"/>
              <a:ea typeface="PingFang SC" charset="-122"/>
              <a:cs typeface="PingFang SC" charset="-122"/>
            </a:endParaRPr>
          </a:p>
        </p:txBody>
      </p:sp>
      <p:sp>
        <p:nvSpPr>
          <p:cNvPr id="14" name="文本占位符 14"/>
          <p:cNvSpPr>
            <a:spLocks noGrp="1"/>
          </p:cNvSpPr>
          <p:nvPr>
            <p:ph type="body" sz="quarter" idx="13" hasCustomPrompt="1"/>
          </p:nvPr>
        </p:nvSpPr>
        <p:spPr>
          <a:xfrm>
            <a:off x="2398992" y="4387715"/>
            <a:ext cx="3205293" cy="400109"/>
          </a:xfrm>
          <a:prstGeom prst="rect">
            <a:avLst/>
          </a:prstGeom>
        </p:spPr>
        <p:txBody>
          <a:bodyPr anchor="ctr"/>
          <a:lstStyle>
            <a:lvl1pPr marL="0" indent="0">
              <a:buFontTx/>
              <a:buNone/>
              <a:defRPr sz="2000">
                <a:solidFill>
                  <a:srgbClr val="1B1B1B"/>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endParaRPr kumimoji="1" lang="zh-CN" altLang="en-US" dirty="0"/>
          </a:p>
        </p:txBody>
      </p:sp>
      <p:sp>
        <p:nvSpPr>
          <p:cNvPr id="15" name="文本占位符 14"/>
          <p:cNvSpPr>
            <a:spLocks noGrp="1"/>
          </p:cNvSpPr>
          <p:nvPr>
            <p:ph type="body" sz="quarter" idx="14" hasCustomPrompt="1"/>
          </p:nvPr>
        </p:nvSpPr>
        <p:spPr>
          <a:xfrm>
            <a:off x="8072999" y="4387715"/>
            <a:ext cx="3205293" cy="400109"/>
          </a:xfrm>
          <a:prstGeom prst="rect">
            <a:avLst/>
          </a:prstGeom>
        </p:spPr>
        <p:txBody>
          <a:bodyPr anchor="ctr"/>
          <a:lstStyle>
            <a:lvl1pPr marL="0" indent="0">
              <a:buFontTx/>
              <a:buNone/>
              <a:defRPr sz="2000">
                <a:solidFill>
                  <a:srgbClr val="1B1B1B"/>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B</a:t>
            </a:r>
            <a:endParaRPr kumimoji="1" lang="zh-CN" altLang="en-US" dirty="0"/>
          </a:p>
        </p:txBody>
      </p:sp>
      <p:sp>
        <p:nvSpPr>
          <p:cNvPr id="16" name="文本占位符 14"/>
          <p:cNvSpPr>
            <a:spLocks noGrp="1"/>
          </p:cNvSpPr>
          <p:nvPr>
            <p:ph type="body" sz="quarter" idx="15" hasCustomPrompt="1"/>
          </p:nvPr>
        </p:nvSpPr>
        <p:spPr>
          <a:xfrm>
            <a:off x="2398992" y="5344631"/>
            <a:ext cx="3205293" cy="400109"/>
          </a:xfrm>
          <a:prstGeom prst="rect">
            <a:avLst/>
          </a:prstGeom>
        </p:spPr>
        <p:txBody>
          <a:bodyPr anchor="ctr"/>
          <a:lstStyle>
            <a:lvl1pPr marL="0" indent="0">
              <a:buFontTx/>
              <a:buNone/>
              <a:defRPr sz="2000">
                <a:solidFill>
                  <a:srgbClr val="1B1B1B"/>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C</a:t>
            </a:r>
            <a:endParaRPr kumimoji="1" lang="zh-CN" altLang="en-US" dirty="0"/>
          </a:p>
        </p:txBody>
      </p:sp>
      <p:sp>
        <p:nvSpPr>
          <p:cNvPr id="17" name="文本占位符 14"/>
          <p:cNvSpPr>
            <a:spLocks noGrp="1"/>
          </p:cNvSpPr>
          <p:nvPr>
            <p:ph type="body" sz="quarter" idx="16" hasCustomPrompt="1"/>
          </p:nvPr>
        </p:nvSpPr>
        <p:spPr>
          <a:xfrm>
            <a:off x="8072999" y="5344631"/>
            <a:ext cx="3205293" cy="400109"/>
          </a:xfrm>
          <a:prstGeom prst="rect">
            <a:avLst/>
          </a:prstGeom>
        </p:spPr>
        <p:txBody>
          <a:bodyPr anchor="ctr"/>
          <a:lstStyle>
            <a:lvl1pPr marL="0" indent="0">
              <a:buFontTx/>
              <a:buNone/>
              <a:defRPr sz="2000">
                <a:solidFill>
                  <a:srgbClr val="1B1B1B"/>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D</a:t>
            </a:r>
            <a:endParaRPr kumimoji="1" lang="zh-CN" altLang="en-US" dirty="0"/>
          </a:p>
        </p:txBody>
      </p:sp>
    </p:spTree>
    <p:extLst>
      <p:ext uri="{BB962C8B-B14F-4D97-AF65-F5344CB8AC3E}">
        <p14:creationId xmlns:p14="http://schemas.microsoft.com/office/powerpoint/2010/main" val="18884269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ocabPhrase analysis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6"/>
          <p:cNvSpPr>
            <a:spLocks noGrp="1"/>
          </p:cNvSpPr>
          <p:nvPr>
            <p:ph type="body" sz="quarter" idx="11" hasCustomPrompt="1"/>
          </p:nvPr>
        </p:nvSpPr>
        <p:spPr>
          <a:xfrm>
            <a:off x="6395285" y="738313"/>
            <a:ext cx="1218844" cy="403200"/>
          </a:xfrm>
          <a:prstGeom prst="rect">
            <a:avLst/>
          </a:prstGeom>
        </p:spPr>
        <p:txBody>
          <a:bodyPr anchor="ctr"/>
          <a:lstStyle>
            <a:lvl1pPr marL="0" indent="0" algn="l">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A</a:t>
            </a:r>
            <a:endParaRPr kumimoji="1" lang="zh-CN" altLang="en-US" dirty="0"/>
          </a:p>
        </p:txBody>
      </p:sp>
      <p:sp>
        <p:nvSpPr>
          <p:cNvPr id="5" name="文本占位符 8"/>
          <p:cNvSpPr>
            <a:spLocks noGrp="1"/>
          </p:cNvSpPr>
          <p:nvPr>
            <p:ph type="body" sz="quarter" idx="12" hasCustomPrompt="1"/>
          </p:nvPr>
        </p:nvSpPr>
        <p:spPr>
          <a:xfrm>
            <a:off x="531758" y="1199153"/>
            <a:ext cx="11128484" cy="1584000"/>
          </a:xfrm>
          <a:prstGeom prst="rect">
            <a:avLst/>
          </a:prstGeom>
        </p:spPr>
        <p:txBody>
          <a:bodyPr anchor="ctr">
            <a:normAutofit/>
          </a:bodyPr>
          <a:lstStyle>
            <a:lvl1pPr marL="0" indent="0" algn="ctr">
              <a:lnSpc>
                <a:spcPct val="120000"/>
              </a:lnSpc>
              <a:buFontTx/>
              <a:buNone/>
              <a:defRPr sz="6000">
                <a:solidFill>
                  <a:srgbClr val="1B1B1B"/>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6" name="文本占位符 10"/>
          <p:cNvSpPr>
            <a:spLocks noGrp="1"/>
          </p:cNvSpPr>
          <p:nvPr>
            <p:ph type="body" sz="quarter" idx="13" hasCustomPrompt="1"/>
          </p:nvPr>
        </p:nvSpPr>
        <p:spPr>
          <a:xfrm>
            <a:off x="531758" y="2863030"/>
            <a:ext cx="11128484" cy="484243"/>
          </a:xfrm>
          <a:prstGeom prst="rect">
            <a:avLst/>
          </a:prstGeom>
        </p:spPr>
        <p:txBody>
          <a:bodyPr anchor="ctr"/>
          <a:lstStyle>
            <a:lvl1pPr marL="0" indent="0" algn="ctr">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7" name="矩形 6"/>
          <p:cNvSpPr/>
          <p:nvPr userDrawn="1"/>
        </p:nvSpPr>
        <p:spPr>
          <a:xfrm>
            <a:off x="531758" y="4600066"/>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8" name="矩形 7"/>
          <p:cNvSpPr/>
          <p:nvPr userDrawn="1"/>
        </p:nvSpPr>
        <p:spPr>
          <a:xfrm>
            <a:off x="6188242" y="4600066"/>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9" name="矩形 8"/>
          <p:cNvSpPr/>
          <p:nvPr userDrawn="1"/>
        </p:nvSpPr>
        <p:spPr>
          <a:xfrm>
            <a:off x="531758" y="3643150"/>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0" name="矩形 9"/>
          <p:cNvSpPr/>
          <p:nvPr userDrawn="1"/>
        </p:nvSpPr>
        <p:spPr>
          <a:xfrm>
            <a:off x="6188242" y="3643150"/>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1" name="文本框 6">
            <a:extLst>
              <a:ext uri="{FF2B5EF4-FFF2-40B4-BE49-F238E27FC236}">
                <a16:creationId xmlns="" xmlns:a16="http://schemas.microsoft.com/office/drawing/2014/main" id="{5D38C703-0535-2649-B4A0-B8F05CF7B2C5}"/>
              </a:ext>
            </a:extLst>
          </p:cNvPr>
          <p:cNvSpPr txBox="1"/>
          <p:nvPr userDrawn="1"/>
        </p:nvSpPr>
        <p:spPr>
          <a:xfrm>
            <a:off x="1971758" y="380523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A.</a:t>
            </a:r>
            <a:endParaRPr kumimoji="1" lang="zh-CN" altLang="en-US" sz="2000" b="0" i="0" dirty="0">
              <a:solidFill>
                <a:srgbClr val="1B1B1B"/>
              </a:solidFill>
              <a:latin typeface="PingFang SC" charset="-122"/>
              <a:ea typeface="PingFang SC" charset="-122"/>
              <a:cs typeface="PingFang SC" charset="-122"/>
            </a:endParaRPr>
          </a:p>
        </p:txBody>
      </p:sp>
      <p:sp>
        <p:nvSpPr>
          <p:cNvPr id="12" name="文本框 11">
            <a:extLst>
              <a:ext uri="{FF2B5EF4-FFF2-40B4-BE49-F238E27FC236}">
                <a16:creationId xmlns="" xmlns:a16="http://schemas.microsoft.com/office/drawing/2014/main" id="{65E5CD98-D6C1-1848-86A2-A50598B55139}"/>
              </a:ext>
            </a:extLst>
          </p:cNvPr>
          <p:cNvSpPr txBox="1"/>
          <p:nvPr userDrawn="1"/>
        </p:nvSpPr>
        <p:spPr>
          <a:xfrm>
            <a:off x="1971758" y="4762153"/>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C.</a:t>
            </a:r>
            <a:endParaRPr kumimoji="1" lang="zh-CN" altLang="en-US" sz="2000" b="0" i="0" dirty="0">
              <a:solidFill>
                <a:srgbClr val="1B1B1B"/>
              </a:solidFill>
              <a:latin typeface="PingFang SC" charset="-122"/>
              <a:ea typeface="PingFang SC" charset="-122"/>
              <a:cs typeface="PingFang SC" charset="-122"/>
            </a:endParaRPr>
          </a:p>
        </p:txBody>
      </p:sp>
      <p:sp>
        <p:nvSpPr>
          <p:cNvPr id="13" name="文本框 6">
            <a:extLst>
              <a:ext uri="{FF2B5EF4-FFF2-40B4-BE49-F238E27FC236}">
                <a16:creationId xmlns="" xmlns:a16="http://schemas.microsoft.com/office/drawing/2014/main" id="{5F9E940D-7090-E94B-8B49-5CA1D127071A}"/>
              </a:ext>
            </a:extLst>
          </p:cNvPr>
          <p:cNvSpPr txBox="1"/>
          <p:nvPr userDrawn="1"/>
        </p:nvSpPr>
        <p:spPr>
          <a:xfrm>
            <a:off x="7614129" y="380523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B.</a:t>
            </a:r>
            <a:endParaRPr kumimoji="1" lang="zh-CN" altLang="en-US" sz="2000" b="0" i="0" dirty="0">
              <a:solidFill>
                <a:srgbClr val="1B1B1B"/>
              </a:solidFill>
              <a:latin typeface="PingFang SC" charset="-122"/>
              <a:ea typeface="PingFang SC" charset="-122"/>
              <a:cs typeface="PingFang SC" charset="-122"/>
            </a:endParaRPr>
          </a:p>
        </p:txBody>
      </p:sp>
      <p:sp>
        <p:nvSpPr>
          <p:cNvPr id="14" name="文本框 6">
            <a:extLst>
              <a:ext uri="{FF2B5EF4-FFF2-40B4-BE49-F238E27FC236}">
                <a16:creationId xmlns="" xmlns:a16="http://schemas.microsoft.com/office/drawing/2014/main" id="{BB9196A1-74E2-5046-99D0-EB0B468753EC}"/>
              </a:ext>
            </a:extLst>
          </p:cNvPr>
          <p:cNvSpPr txBox="1"/>
          <p:nvPr userDrawn="1"/>
        </p:nvSpPr>
        <p:spPr>
          <a:xfrm>
            <a:off x="7614129" y="4762153"/>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D.</a:t>
            </a:r>
            <a:endParaRPr kumimoji="1" lang="zh-CN" altLang="en-US" sz="2000" b="0" i="0" dirty="0">
              <a:solidFill>
                <a:srgbClr val="1B1B1B"/>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820626"/>
            <a:ext cx="3452388"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6" name="文本占位符 20"/>
          <p:cNvSpPr>
            <a:spLocks noGrp="1"/>
          </p:cNvSpPr>
          <p:nvPr>
            <p:ph type="body" sz="quarter" idx="15" hasCustomPrompt="1"/>
          </p:nvPr>
        </p:nvSpPr>
        <p:spPr>
          <a:xfrm>
            <a:off x="8050858" y="382062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释义</a:t>
            </a:r>
          </a:p>
        </p:txBody>
      </p:sp>
      <p:sp>
        <p:nvSpPr>
          <p:cNvPr id="17" name="文本占位符 20"/>
          <p:cNvSpPr>
            <a:spLocks noGrp="1"/>
          </p:cNvSpPr>
          <p:nvPr>
            <p:ph type="body" sz="quarter" idx="16" hasCustomPrompt="1"/>
          </p:nvPr>
        </p:nvSpPr>
        <p:spPr>
          <a:xfrm>
            <a:off x="2392353" y="477754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C</a:t>
            </a:r>
            <a:r>
              <a:rPr kumimoji="1" lang="zh-CN" altLang="en-US" dirty="0" smtClean="0"/>
              <a:t> </a:t>
            </a:r>
            <a:r>
              <a:rPr kumimoji="1" lang="en-US" altLang="zh-CN" dirty="0" smtClean="0"/>
              <a:t>+</a:t>
            </a:r>
            <a:r>
              <a:rPr kumimoji="1" lang="zh-CN" altLang="en-US" dirty="0" smtClean="0"/>
              <a:t> 释义</a:t>
            </a:r>
          </a:p>
        </p:txBody>
      </p:sp>
      <p:sp>
        <p:nvSpPr>
          <p:cNvPr id="18" name="文本占位符 20"/>
          <p:cNvSpPr>
            <a:spLocks noGrp="1"/>
          </p:cNvSpPr>
          <p:nvPr>
            <p:ph type="body" sz="quarter" idx="17" hasCustomPrompt="1"/>
          </p:nvPr>
        </p:nvSpPr>
        <p:spPr>
          <a:xfrm>
            <a:off x="8050859" y="477754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释义</a:t>
            </a:r>
          </a:p>
        </p:txBody>
      </p:sp>
      <p:sp>
        <p:nvSpPr>
          <p:cNvPr id="19" name="文本占位符 22"/>
          <p:cNvSpPr>
            <a:spLocks noGrp="1"/>
          </p:cNvSpPr>
          <p:nvPr>
            <p:ph type="body" sz="quarter" idx="18" hasCustomPrompt="1"/>
          </p:nvPr>
        </p:nvSpPr>
        <p:spPr>
          <a:xfrm>
            <a:off x="531813" y="5513398"/>
            <a:ext cx="11128375" cy="989001"/>
          </a:xfrm>
          <a:prstGeom prst="rect">
            <a:avLst/>
          </a:prstGeom>
        </p:spPr>
        <p:txBody>
          <a:bodyPr anchor="ctr"/>
          <a:lstStyle>
            <a:lvl1pPr marL="0" indent="0" algn="ctr">
              <a:lnSpc>
                <a:spcPct val="100000"/>
              </a:lnSpc>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更多解释</a:t>
            </a:r>
            <a:r>
              <a:rPr kumimoji="1" lang="en-US" altLang="zh-CN" dirty="0" smtClean="0"/>
              <a:t>/</a:t>
            </a:r>
            <a:r>
              <a:rPr kumimoji="1" lang="zh-CN" altLang="en-US" dirty="0" smtClean="0"/>
              <a:t>备注：这里是文字</a:t>
            </a:r>
            <a:endParaRPr kumimoji="1" lang="zh-CN" altLang="en-US" dirty="0"/>
          </a:p>
        </p:txBody>
      </p:sp>
      <p:sp>
        <p:nvSpPr>
          <p:cNvPr id="20" name="文本框 19"/>
          <p:cNvSpPr txBox="1"/>
          <p:nvPr userDrawn="1"/>
        </p:nvSpPr>
        <p:spPr>
          <a:xfrm>
            <a:off x="5145969" y="739858"/>
            <a:ext cx="1798841"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1B1B1B"/>
                </a:solidFill>
                <a:effectLst/>
                <a:uLnTx/>
                <a:uFillTx/>
                <a:latin typeface="PingFang SC" charset="-122"/>
                <a:ea typeface="PingFang SC" charset="-122"/>
                <a:cs typeface="PingFang SC" charset="-122"/>
              </a:rPr>
              <a:t>正确解答：</a:t>
            </a:r>
            <a:endParaRPr kumimoji="1" lang="zh-CN" altLang="en-US" sz="2000" dirty="0">
              <a:solidFill>
                <a:srgbClr val="1B1B1B"/>
              </a:solidFill>
              <a:latin typeface="PingFang SC" charset="-122"/>
              <a:ea typeface="PingFang SC" charset="-122"/>
              <a:cs typeface="PingFang SC" charset="-122"/>
            </a:endParaRPr>
          </a:p>
        </p:txBody>
      </p:sp>
    </p:spTree>
    <p:extLst>
      <p:ext uri="{BB962C8B-B14F-4D97-AF65-F5344CB8AC3E}">
        <p14:creationId xmlns:p14="http://schemas.microsoft.com/office/powerpoint/2010/main" val="5077169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ntence">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680672"/>
            <a:ext cx="1728000" cy="720000"/>
          </a:xfrm>
          <a:prstGeom prst="rect">
            <a:avLst/>
          </a:prstGeom>
        </p:spPr>
        <p:txBody>
          <a:bodyPr/>
          <a:lstStyle>
            <a:lvl1pPr marL="0" indent="0">
              <a:buFontTx/>
              <a:buNone/>
              <a:defRPr sz="44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占位符 3"/>
          <p:cNvSpPr>
            <a:spLocks noGrp="1"/>
          </p:cNvSpPr>
          <p:nvPr>
            <p:ph type="body" sz="quarter" idx="11" hasCustomPrompt="1"/>
          </p:nvPr>
        </p:nvSpPr>
        <p:spPr>
          <a:xfrm>
            <a:off x="1056000" y="1578429"/>
            <a:ext cx="10075563" cy="1677363"/>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800" b="0" i="0" kern="1200" baseline="0">
                <a:solidFill>
                  <a:srgbClr val="1B1B1B"/>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5" name="文本框 4"/>
          <p:cNvSpPr txBox="1"/>
          <p:nvPr userDrawn="1"/>
        </p:nvSpPr>
        <p:spPr>
          <a:xfrm>
            <a:off x="1055999" y="3469039"/>
            <a:ext cx="1170365" cy="523220"/>
          </a:xfrm>
          <a:prstGeom prst="rect">
            <a:avLst/>
          </a:prstGeom>
          <a:noFill/>
        </p:spPr>
        <p:txBody>
          <a:bodyPr wrap="square" rtlCol="0" anchor="ctr" anchorCtr="0">
            <a:spAutoFit/>
          </a:bodyPr>
          <a:lstStyle/>
          <a:p>
            <a:r>
              <a:rPr kumimoji="1" lang="zh-CN" altLang="en-US" sz="2800" b="0" i="0" dirty="0">
                <a:solidFill>
                  <a:srgbClr val="1B1B1B"/>
                </a:solidFill>
                <a:latin typeface="PingFang SC" panose="020B0400000000000000" pitchFamily="34" charset="-122"/>
                <a:ea typeface="PingFang SC" panose="020B0400000000000000" pitchFamily="34" charset="-122"/>
                <a:cs typeface="PingFang SC" charset="-122"/>
              </a:rPr>
              <a:t>考点</a:t>
            </a:r>
            <a:r>
              <a:rPr kumimoji="1" lang="en-US" altLang="zh-CN" sz="2800" b="0" i="0" dirty="0">
                <a:solidFill>
                  <a:srgbClr val="1B1B1B"/>
                </a:solidFill>
                <a:latin typeface="PingFang SC" panose="020B0400000000000000" pitchFamily="34" charset="-122"/>
                <a:ea typeface="PingFang SC" panose="020B0400000000000000" pitchFamily="34" charset="-122"/>
                <a:cs typeface="PingFang SC" charset="-122"/>
              </a:rPr>
              <a:t>:</a:t>
            </a:r>
            <a:endParaRPr kumimoji="1" lang="zh-CN" altLang="en-US" sz="2800" b="0" i="0" dirty="0">
              <a:solidFill>
                <a:srgbClr val="1B1B1B"/>
              </a:solidFill>
              <a:latin typeface="PingFang SC" panose="020B0400000000000000" pitchFamily="34" charset="-122"/>
              <a:ea typeface="PingFang SC" panose="020B0400000000000000" pitchFamily="34" charset="-122"/>
              <a:cs typeface="PingFang SC" charset="-122"/>
            </a:endParaRPr>
          </a:p>
        </p:txBody>
      </p:sp>
      <p:sp>
        <p:nvSpPr>
          <p:cNvPr id="6" name="文本占位符 3"/>
          <p:cNvSpPr>
            <a:spLocks noGrp="1"/>
          </p:cNvSpPr>
          <p:nvPr>
            <p:ph type="body" sz="quarter" idx="12" hasCustomPrompt="1"/>
          </p:nvPr>
        </p:nvSpPr>
        <p:spPr>
          <a:xfrm>
            <a:off x="2035629" y="3433549"/>
            <a:ext cx="9095934" cy="592312"/>
          </a:xfrm>
          <a:prstGeom prst="rect">
            <a:avLst/>
          </a:prstGeom>
        </p:spPr>
        <p:txBody>
          <a:bodyPr wrap="square" tIns="28800" anchor="t" anchorCtr="0">
            <a:spAutoFit/>
          </a:bodyPr>
          <a:lstStyle>
            <a:lvl1pPr marL="0" indent="0" algn="l" defTabSz="914400" rtl="0" eaLnBrk="1" latinLnBrk="0" hangingPunct="1">
              <a:lnSpc>
                <a:spcPct val="120000"/>
              </a:lnSpc>
              <a:spcBef>
                <a:spcPts val="1000"/>
              </a:spcBef>
              <a:buFontTx/>
              <a:buNone/>
              <a:defRPr kumimoji="1" lang="zh-CN" altLang="en-US" sz="2800" b="0" i="0" kern="1200" baseline="0" dirty="0" smtClean="0">
                <a:solidFill>
                  <a:srgbClr val="1B1B1B"/>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9844631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ntenc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242120"/>
            <a:ext cx="1728000" cy="574309"/>
          </a:xfrm>
          <a:prstGeom prst="rect">
            <a:avLst/>
          </a:prstGeom>
        </p:spPr>
        <p:txBody>
          <a:bodyPr/>
          <a:lstStyle>
            <a:lvl1pPr marL="0" indent="0">
              <a:buFontTx/>
              <a:buNone/>
              <a:defRPr sz="36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占位符 3"/>
          <p:cNvSpPr>
            <a:spLocks noGrp="1"/>
          </p:cNvSpPr>
          <p:nvPr>
            <p:ph type="body" sz="quarter" idx="11" hasCustomPrompt="1"/>
          </p:nvPr>
        </p:nvSpPr>
        <p:spPr>
          <a:xfrm>
            <a:off x="1056000" y="1005301"/>
            <a:ext cx="10075563" cy="1316279"/>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5" name="文本框 4"/>
          <p:cNvSpPr txBox="1"/>
          <p:nvPr userDrawn="1"/>
        </p:nvSpPr>
        <p:spPr>
          <a:xfrm>
            <a:off x="1055999" y="3792689"/>
            <a:ext cx="1170365" cy="400110"/>
          </a:xfrm>
          <a:prstGeom prst="rect">
            <a:avLst/>
          </a:prstGeom>
          <a:noFill/>
        </p:spPr>
        <p:txBody>
          <a:bodyPr wrap="square" rtlCol="0" anchor="ctr" anchorCtr="0">
            <a:spAutoFit/>
          </a:bodyPr>
          <a:lstStyle/>
          <a:p>
            <a:r>
              <a:rPr kumimoji="1" lang="zh-CN" altLang="en-US" sz="2000" b="0" i="0" dirty="0">
                <a:solidFill>
                  <a:srgbClr val="1B1B1B"/>
                </a:solidFill>
                <a:latin typeface="PingFang SC" panose="020B0400000000000000" pitchFamily="34" charset="-122"/>
                <a:ea typeface="PingFang SC" panose="020B0400000000000000" pitchFamily="34" charset="-122"/>
                <a:cs typeface="PingFang SC" charset="-122"/>
              </a:rPr>
              <a:t>考点</a:t>
            </a:r>
            <a:r>
              <a:rPr kumimoji="1" lang="en-US" altLang="zh-CN" sz="2000" b="0" i="0" dirty="0">
                <a:solidFill>
                  <a:srgbClr val="1B1B1B"/>
                </a:solidFill>
                <a:latin typeface="PingFang SC" panose="020B0400000000000000" pitchFamily="34" charset="-122"/>
                <a:ea typeface="PingFang SC" panose="020B0400000000000000" pitchFamily="34" charset="-122"/>
                <a:cs typeface="PingFang SC" charset="-122"/>
              </a:rPr>
              <a:t>:</a:t>
            </a:r>
            <a:endParaRPr kumimoji="1" lang="zh-CN" altLang="en-US" sz="2000" b="0" i="0" dirty="0">
              <a:solidFill>
                <a:srgbClr val="1B1B1B"/>
              </a:solidFill>
              <a:latin typeface="PingFang SC" panose="020B0400000000000000" pitchFamily="34" charset="-122"/>
              <a:ea typeface="PingFang SC" panose="020B0400000000000000" pitchFamily="34" charset="-122"/>
              <a:cs typeface="PingFang SC" charset="-122"/>
            </a:endParaRPr>
          </a:p>
        </p:txBody>
      </p:sp>
      <p:sp>
        <p:nvSpPr>
          <p:cNvPr id="6" name="文本占位符 3"/>
          <p:cNvSpPr>
            <a:spLocks noGrp="1"/>
          </p:cNvSpPr>
          <p:nvPr>
            <p:ph type="body" sz="quarter" idx="12" hasCustomPrompt="1"/>
          </p:nvPr>
        </p:nvSpPr>
        <p:spPr>
          <a:xfrm>
            <a:off x="1604809" y="2532689"/>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7" name="文本占位符 3">
            <a:extLst>
              <a:ext uri="{FF2B5EF4-FFF2-40B4-BE49-F238E27FC236}">
                <a16:creationId xmlns:a16="http://schemas.microsoft.com/office/drawing/2014/main" xmlns="" id="{5BA5F626-1F8E-054A-918D-94622AD4EABF}"/>
              </a:ext>
            </a:extLst>
          </p:cNvPr>
          <p:cNvSpPr>
            <a:spLocks noGrp="1"/>
          </p:cNvSpPr>
          <p:nvPr>
            <p:ph type="body" sz="quarter" idx="13" hasCustomPrompt="1"/>
          </p:nvPr>
        </p:nvSpPr>
        <p:spPr>
          <a:xfrm>
            <a:off x="6666752" y="2532689"/>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8" name="文本占位符 3">
            <a:extLst>
              <a:ext uri="{FF2B5EF4-FFF2-40B4-BE49-F238E27FC236}">
                <a16:creationId xmlns:a16="http://schemas.microsoft.com/office/drawing/2014/main" xmlns="" id="{5FCCDF54-3207-5346-9F95-0AC916F61892}"/>
              </a:ext>
            </a:extLst>
          </p:cNvPr>
          <p:cNvSpPr>
            <a:spLocks noGrp="1"/>
          </p:cNvSpPr>
          <p:nvPr>
            <p:ph type="body" sz="quarter" idx="14" hasCustomPrompt="1"/>
          </p:nvPr>
        </p:nvSpPr>
        <p:spPr>
          <a:xfrm>
            <a:off x="1604809" y="3080284"/>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9" name="文本占位符 3">
            <a:extLst>
              <a:ext uri="{FF2B5EF4-FFF2-40B4-BE49-F238E27FC236}">
                <a16:creationId xmlns:a16="http://schemas.microsoft.com/office/drawing/2014/main" xmlns="" id="{B191C670-839A-7542-ADC9-27051AC8F6B2}"/>
              </a:ext>
            </a:extLst>
          </p:cNvPr>
          <p:cNvSpPr>
            <a:spLocks noGrp="1"/>
          </p:cNvSpPr>
          <p:nvPr>
            <p:ph type="body" sz="quarter" idx="15" hasCustomPrompt="1"/>
          </p:nvPr>
        </p:nvSpPr>
        <p:spPr>
          <a:xfrm>
            <a:off x="6666752" y="3080284"/>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0" name="文本框 6">
            <a:extLst>
              <a:ext uri="{FF2B5EF4-FFF2-40B4-BE49-F238E27FC236}">
                <a16:creationId xmlns:a16="http://schemas.microsoft.com/office/drawing/2014/main" xmlns="" id="{CFFCA465-7096-CF48-82C4-BBF12BAED15D}"/>
              </a:ext>
            </a:extLst>
          </p:cNvPr>
          <p:cNvSpPr txBox="1"/>
          <p:nvPr userDrawn="1"/>
        </p:nvSpPr>
        <p:spPr>
          <a:xfrm>
            <a:off x="1055999" y="2554924"/>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1" name="文本框 6">
            <a:extLst>
              <a:ext uri="{FF2B5EF4-FFF2-40B4-BE49-F238E27FC236}">
                <a16:creationId xmlns:a16="http://schemas.microsoft.com/office/drawing/2014/main" xmlns="" id="{58BB7382-28F7-B140-99CA-079FE427AFED}"/>
              </a:ext>
            </a:extLst>
          </p:cNvPr>
          <p:cNvSpPr txBox="1"/>
          <p:nvPr userDrawn="1"/>
        </p:nvSpPr>
        <p:spPr>
          <a:xfrm>
            <a:off x="1055999" y="3102519"/>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2" name="文本框 6">
            <a:extLst>
              <a:ext uri="{FF2B5EF4-FFF2-40B4-BE49-F238E27FC236}">
                <a16:creationId xmlns:a16="http://schemas.microsoft.com/office/drawing/2014/main" xmlns="" id="{6857E332-9933-9042-B7A8-9060834982B6}"/>
              </a:ext>
            </a:extLst>
          </p:cNvPr>
          <p:cNvSpPr txBox="1"/>
          <p:nvPr userDrawn="1"/>
        </p:nvSpPr>
        <p:spPr>
          <a:xfrm>
            <a:off x="6106971" y="2554924"/>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a16="http://schemas.microsoft.com/office/drawing/2014/main" xmlns="" id="{9708D859-D292-E44F-97EB-598216544539}"/>
              </a:ext>
            </a:extLst>
          </p:cNvPr>
          <p:cNvSpPr txBox="1"/>
          <p:nvPr userDrawn="1"/>
        </p:nvSpPr>
        <p:spPr>
          <a:xfrm>
            <a:off x="6106971" y="3102519"/>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占位符 3">
            <a:extLst>
              <a:ext uri="{FF2B5EF4-FFF2-40B4-BE49-F238E27FC236}">
                <a16:creationId xmlns:a16="http://schemas.microsoft.com/office/drawing/2014/main" xmlns="" id="{61048211-379D-CD4C-8037-C4240B243345}"/>
              </a:ext>
            </a:extLst>
          </p:cNvPr>
          <p:cNvSpPr>
            <a:spLocks noGrp="1"/>
          </p:cNvSpPr>
          <p:nvPr>
            <p:ph type="body" sz="quarter" idx="16" hasCustomPrompt="1"/>
          </p:nvPr>
        </p:nvSpPr>
        <p:spPr>
          <a:xfrm>
            <a:off x="1894114" y="3757754"/>
            <a:ext cx="9237449"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PingFang SC" panose="020B0400000000000000" pitchFamily="34" charset="-122"/>
                <a:ea typeface="PingFang SC" panose="020B0400000000000000" pitchFamily="34"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17033170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ntence analysis">
    <p:spTree>
      <p:nvGrpSpPr>
        <p:cNvPr id="1" name=""/>
        <p:cNvGrpSpPr/>
        <p:nvPr/>
      </p:nvGrpSpPr>
      <p:grpSpPr>
        <a:xfrm>
          <a:off x="0" y="0"/>
          <a:ext cx="0" cy="0"/>
          <a:chOff x="0" y="0"/>
          <a:chExt cx="0" cy="0"/>
        </a:xfrm>
      </p:grpSpPr>
      <p:sp>
        <p:nvSpPr>
          <p:cNvPr id="10" name="矩形 9"/>
          <p:cNvSpPr/>
          <p:nvPr userDrawn="1"/>
        </p:nvSpPr>
        <p:spPr>
          <a:xfrm>
            <a:off x="0" y="2851200"/>
            <a:ext cx="12192000" cy="40068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1B1B1B"/>
              </a:solidFill>
            </a:endParaRPr>
          </a:p>
        </p:txBody>
      </p:sp>
      <p:sp>
        <p:nvSpPr>
          <p:cNvPr id="3" name="文本占位符 2"/>
          <p:cNvSpPr>
            <a:spLocks noGrp="1"/>
          </p:cNvSpPr>
          <p:nvPr>
            <p:ph type="body" sz="quarter" idx="10" hasCustomPrompt="1"/>
          </p:nvPr>
        </p:nvSpPr>
        <p:spPr>
          <a:xfrm>
            <a:off x="1056000" y="314124"/>
            <a:ext cx="1728000" cy="523220"/>
          </a:xfrm>
          <a:prstGeom prst="rect">
            <a:avLst/>
          </a:prstGeom>
        </p:spPr>
        <p:txBody>
          <a:bodyPr/>
          <a:lstStyle>
            <a:lvl1pPr marL="0" indent="0">
              <a:buFontTx/>
              <a:buNone/>
              <a:defRPr sz="36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784001" y="352224"/>
            <a:ext cx="1624714" cy="523220"/>
          </a:xfrm>
          <a:prstGeom prst="rect">
            <a:avLst/>
          </a:prstGeom>
          <a:noFill/>
        </p:spPr>
        <p:txBody>
          <a:bodyPr wrap="square" rtlCol="0" anchor="b">
            <a:spAutoFit/>
          </a:bodyPr>
          <a:lstStyle/>
          <a:p>
            <a:r>
              <a:rPr kumimoji="1" lang="zh-CN" altLang="en-US" sz="2800" b="0" i="0" dirty="0">
                <a:solidFill>
                  <a:srgbClr val="1B1B1B"/>
                </a:solidFill>
                <a:latin typeface="PingFang SC" panose="020B0400000000000000" pitchFamily="34" charset="-122"/>
                <a:ea typeface="PingFang SC" panose="020B0400000000000000" pitchFamily="34" charset="-122"/>
                <a:cs typeface="PingFang SC Medium" charset="-122"/>
              </a:rPr>
              <a:t>正确解答</a:t>
            </a:r>
          </a:p>
        </p:txBody>
      </p:sp>
      <p:sp>
        <p:nvSpPr>
          <p:cNvPr id="5" name="文本占位符 2"/>
          <p:cNvSpPr>
            <a:spLocks noGrp="1"/>
          </p:cNvSpPr>
          <p:nvPr>
            <p:ph type="body" sz="quarter" idx="11" hasCustomPrompt="1"/>
          </p:nvPr>
        </p:nvSpPr>
        <p:spPr>
          <a:xfrm>
            <a:off x="4408715" y="314124"/>
            <a:ext cx="1152000" cy="523220"/>
          </a:xfrm>
          <a:prstGeom prst="rect">
            <a:avLst/>
          </a:prstGeom>
        </p:spPr>
        <p:txBody>
          <a:bodyPr/>
          <a:lstStyle>
            <a:lvl1pPr marL="0" indent="0">
              <a:buFontTx/>
              <a:buNone/>
              <a:defRPr sz="3600" b="0" i="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6" name="文本占位符 6"/>
          <p:cNvSpPr>
            <a:spLocks noGrp="1"/>
          </p:cNvSpPr>
          <p:nvPr>
            <p:ph type="body" sz="quarter" idx="12" hasCustomPrompt="1"/>
          </p:nvPr>
        </p:nvSpPr>
        <p:spPr>
          <a:xfrm>
            <a:off x="1055688" y="958589"/>
            <a:ext cx="10080311" cy="1687286"/>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800" b="0" i="0" kern="1200" baseline="0" dirty="0" smtClean="0">
                <a:solidFill>
                  <a:srgbClr val="1B1B1B"/>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7" name="文本占位符 8"/>
          <p:cNvSpPr>
            <a:spLocks noGrp="1"/>
          </p:cNvSpPr>
          <p:nvPr>
            <p:ph type="body" sz="quarter" idx="13" hasCustomPrompt="1"/>
          </p:nvPr>
        </p:nvSpPr>
        <p:spPr>
          <a:xfrm>
            <a:off x="1055687" y="3076764"/>
            <a:ext cx="762225" cy="432000"/>
          </a:xfrm>
          <a:prstGeom prst="rect">
            <a:avLst/>
          </a:prstGeom>
        </p:spPr>
        <p:txBody>
          <a:bodyPr anchor="t"/>
          <a:lstStyle>
            <a:lvl1pPr marL="0" indent="0">
              <a:buFontTx/>
              <a:buNone/>
              <a:defRPr kumimoji="1" lang="zh-CN" altLang="en-US" sz="2600" b="0" i="0" kern="1200" dirty="0" smtClean="0">
                <a:solidFill>
                  <a:srgbClr val="E0E0E0"/>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8" name="文本占位符 8"/>
          <p:cNvSpPr>
            <a:spLocks noGrp="1"/>
          </p:cNvSpPr>
          <p:nvPr>
            <p:ph type="body" sz="quarter" idx="14" hasCustomPrompt="1"/>
          </p:nvPr>
        </p:nvSpPr>
        <p:spPr>
          <a:xfrm>
            <a:off x="1632856" y="3077219"/>
            <a:ext cx="9503143" cy="431546"/>
          </a:xfrm>
          <a:prstGeom prst="rect">
            <a:avLst/>
          </a:prstGeom>
        </p:spPr>
        <p:txBody>
          <a:bodyPr tIns="28800" anchor="t"/>
          <a:lstStyle>
            <a:lvl1pPr marL="0" indent="0">
              <a:lnSpc>
                <a:spcPct val="100000"/>
              </a:lnSpc>
              <a:buFontTx/>
              <a:buNone/>
              <a:defRPr kumimoji="1" lang="zh-CN" altLang="en-US" sz="2400" b="0" i="0" kern="1200" dirty="0" smtClean="0">
                <a:solidFill>
                  <a:srgbClr val="E0E0E0"/>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9" name="文本占位符 12"/>
          <p:cNvSpPr>
            <a:spLocks noGrp="1"/>
          </p:cNvSpPr>
          <p:nvPr>
            <p:ph type="body" sz="quarter" idx="15" hasCustomPrompt="1"/>
          </p:nvPr>
        </p:nvSpPr>
        <p:spPr>
          <a:xfrm>
            <a:off x="1056000" y="3594002"/>
            <a:ext cx="10080000" cy="1970218"/>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E0E0E0"/>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16283050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ntence analysis with choices">
    <p:spTree>
      <p:nvGrpSpPr>
        <p:cNvPr id="1" name=""/>
        <p:cNvGrpSpPr/>
        <p:nvPr/>
      </p:nvGrpSpPr>
      <p:grpSpPr>
        <a:xfrm>
          <a:off x="0" y="0"/>
          <a:ext cx="0" cy="0"/>
          <a:chOff x="0" y="0"/>
          <a:chExt cx="0" cy="0"/>
        </a:xfrm>
      </p:grpSpPr>
      <p:sp>
        <p:nvSpPr>
          <p:cNvPr id="18" name="矩形 17"/>
          <p:cNvSpPr/>
          <p:nvPr userDrawn="1"/>
        </p:nvSpPr>
        <p:spPr>
          <a:xfrm>
            <a:off x="0" y="3294628"/>
            <a:ext cx="12192000" cy="35633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309798"/>
            <a:ext cx="1728000" cy="523221"/>
          </a:xfrm>
          <a:prstGeom prst="rect">
            <a:avLst/>
          </a:prstGeom>
        </p:spPr>
        <p:txBody>
          <a:bodyPr anchor="ct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784001" y="353276"/>
            <a:ext cx="1624714" cy="461665"/>
          </a:xfrm>
          <a:prstGeom prst="rect">
            <a:avLst/>
          </a:prstGeom>
          <a:noFill/>
        </p:spPr>
        <p:txBody>
          <a:bodyPr wrap="square" rtlCol="0" anchor="ctr">
            <a:spAutoFit/>
          </a:bodyPr>
          <a:lstStyle/>
          <a:p>
            <a:r>
              <a:rPr kumimoji="1" lang="zh-CN" altLang="en-US" sz="2400" b="0" i="0" dirty="0">
                <a:solidFill>
                  <a:srgbClr val="1B1B1B"/>
                </a:solidFill>
                <a:latin typeface="PingFang SC" panose="020B0400000000000000" pitchFamily="34" charset="-122"/>
                <a:ea typeface="PingFang SC" panose="020B0400000000000000" pitchFamily="34" charset="-122"/>
                <a:cs typeface="PingFang SC Medium" charset="-122"/>
              </a:rPr>
              <a:t>正确解答</a:t>
            </a:r>
          </a:p>
        </p:txBody>
      </p:sp>
      <p:sp>
        <p:nvSpPr>
          <p:cNvPr id="5" name="文本占位符 2"/>
          <p:cNvSpPr>
            <a:spLocks noGrp="1"/>
          </p:cNvSpPr>
          <p:nvPr>
            <p:ph type="body" sz="quarter" idx="11" hasCustomPrompt="1"/>
          </p:nvPr>
        </p:nvSpPr>
        <p:spPr>
          <a:xfrm>
            <a:off x="4192815" y="309798"/>
            <a:ext cx="1152000" cy="523221"/>
          </a:xfrm>
          <a:prstGeom prst="rect">
            <a:avLst/>
          </a:prstGeom>
        </p:spPr>
        <p:txBody>
          <a:bodyPr anchor="ct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6" name="文本占位符 6"/>
          <p:cNvSpPr>
            <a:spLocks noGrp="1"/>
          </p:cNvSpPr>
          <p:nvPr>
            <p:ph type="body" sz="quarter" idx="12" hasCustomPrompt="1"/>
          </p:nvPr>
        </p:nvSpPr>
        <p:spPr>
          <a:xfrm>
            <a:off x="1055688" y="858591"/>
            <a:ext cx="10080311" cy="1133495"/>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000" b="0" i="0" kern="1200" baseline="0" dirty="0" smtClean="0">
                <a:solidFill>
                  <a:srgbClr val="1B1B1B"/>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7" name="文本占位符 3">
            <a:extLst>
              <a:ext uri="{FF2B5EF4-FFF2-40B4-BE49-F238E27FC236}">
                <a16:creationId xmlns="" xmlns:a16="http://schemas.microsoft.com/office/drawing/2014/main" id="{A74FB077-6AA3-0B43-AC21-EE33C7C61E10}"/>
              </a:ext>
            </a:extLst>
          </p:cNvPr>
          <p:cNvSpPr>
            <a:spLocks noGrp="1"/>
          </p:cNvSpPr>
          <p:nvPr>
            <p:ph type="body" sz="quarter" idx="13" hasCustomPrompt="1"/>
          </p:nvPr>
        </p:nvSpPr>
        <p:spPr>
          <a:xfrm>
            <a:off x="1604809" y="2155211"/>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8" name="文本占位符 3">
            <a:extLst>
              <a:ext uri="{FF2B5EF4-FFF2-40B4-BE49-F238E27FC236}">
                <a16:creationId xmlns="" xmlns:a16="http://schemas.microsoft.com/office/drawing/2014/main" id="{AD89B8CD-8466-564E-98F9-0FDFC2E5A77B}"/>
              </a:ext>
            </a:extLst>
          </p:cNvPr>
          <p:cNvSpPr>
            <a:spLocks noGrp="1"/>
          </p:cNvSpPr>
          <p:nvPr>
            <p:ph type="body" sz="quarter" idx="14" hasCustomPrompt="1"/>
          </p:nvPr>
        </p:nvSpPr>
        <p:spPr>
          <a:xfrm>
            <a:off x="6666752" y="2106768"/>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9" name="文本占位符 3">
            <a:extLst>
              <a:ext uri="{FF2B5EF4-FFF2-40B4-BE49-F238E27FC236}">
                <a16:creationId xmlns="" xmlns:a16="http://schemas.microsoft.com/office/drawing/2014/main" id="{DC7420E9-D400-EC49-BA07-FADE6C3CD450}"/>
              </a:ext>
            </a:extLst>
          </p:cNvPr>
          <p:cNvSpPr>
            <a:spLocks noGrp="1"/>
          </p:cNvSpPr>
          <p:nvPr>
            <p:ph type="body" sz="quarter" idx="15" hasCustomPrompt="1"/>
          </p:nvPr>
        </p:nvSpPr>
        <p:spPr>
          <a:xfrm>
            <a:off x="1604809" y="2702857"/>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0" name="文本占位符 3">
            <a:extLst>
              <a:ext uri="{FF2B5EF4-FFF2-40B4-BE49-F238E27FC236}">
                <a16:creationId xmlns="" xmlns:a16="http://schemas.microsoft.com/office/drawing/2014/main" id="{911556EF-2E53-D44E-B558-5C114F0FAA7C}"/>
              </a:ext>
            </a:extLst>
          </p:cNvPr>
          <p:cNvSpPr>
            <a:spLocks noGrp="1"/>
          </p:cNvSpPr>
          <p:nvPr>
            <p:ph type="body" sz="quarter" idx="16" hasCustomPrompt="1"/>
          </p:nvPr>
        </p:nvSpPr>
        <p:spPr>
          <a:xfrm>
            <a:off x="6666752" y="2702857"/>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1" name="文本框 6">
            <a:extLst>
              <a:ext uri="{FF2B5EF4-FFF2-40B4-BE49-F238E27FC236}">
                <a16:creationId xmlns="" xmlns:a16="http://schemas.microsoft.com/office/drawing/2014/main" id="{5D38C703-0535-2649-B4A0-B8F05CF7B2C5}"/>
              </a:ext>
            </a:extLst>
          </p:cNvPr>
          <p:cNvSpPr txBox="1"/>
          <p:nvPr userDrawn="1"/>
        </p:nvSpPr>
        <p:spPr>
          <a:xfrm>
            <a:off x="1055999" y="216479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2" name="文本框 6">
            <a:extLst>
              <a:ext uri="{FF2B5EF4-FFF2-40B4-BE49-F238E27FC236}">
                <a16:creationId xmlns="" xmlns:a16="http://schemas.microsoft.com/office/drawing/2014/main" id="{65E5CD98-D6C1-1848-86A2-A50598B55139}"/>
              </a:ext>
            </a:extLst>
          </p:cNvPr>
          <p:cNvSpPr txBox="1"/>
          <p:nvPr userDrawn="1"/>
        </p:nvSpPr>
        <p:spPr>
          <a:xfrm>
            <a:off x="1055999" y="2747155"/>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 xmlns:a16="http://schemas.microsoft.com/office/drawing/2014/main" id="{5F9E940D-7090-E94B-8B49-5CA1D127071A}"/>
              </a:ext>
            </a:extLst>
          </p:cNvPr>
          <p:cNvSpPr txBox="1"/>
          <p:nvPr userDrawn="1"/>
        </p:nvSpPr>
        <p:spPr>
          <a:xfrm>
            <a:off x="6106971" y="216479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框 6">
            <a:extLst>
              <a:ext uri="{FF2B5EF4-FFF2-40B4-BE49-F238E27FC236}">
                <a16:creationId xmlns="" xmlns:a16="http://schemas.microsoft.com/office/drawing/2014/main" id="{BB9196A1-74E2-5046-99D0-EB0B468753EC}"/>
              </a:ext>
            </a:extLst>
          </p:cNvPr>
          <p:cNvSpPr txBox="1"/>
          <p:nvPr userDrawn="1"/>
        </p:nvSpPr>
        <p:spPr>
          <a:xfrm>
            <a:off x="6106971" y="2747155"/>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5" name="文本占位符 8">
            <a:extLst>
              <a:ext uri="{FF2B5EF4-FFF2-40B4-BE49-F238E27FC236}">
                <a16:creationId xmlns="" xmlns:a16="http://schemas.microsoft.com/office/drawing/2014/main" id="{DC4E8E34-3460-3444-B72A-429476C3F597}"/>
              </a:ext>
            </a:extLst>
          </p:cNvPr>
          <p:cNvSpPr>
            <a:spLocks noGrp="1"/>
          </p:cNvSpPr>
          <p:nvPr>
            <p:ph type="body" sz="quarter" idx="17" hasCustomPrompt="1"/>
          </p:nvPr>
        </p:nvSpPr>
        <p:spPr>
          <a:xfrm>
            <a:off x="1051252" y="3470334"/>
            <a:ext cx="729568" cy="432000"/>
          </a:xfrm>
          <a:prstGeom prst="rect">
            <a:avLst/>
          </a:prstGeom>
        </p:spPr>
        <p:txBody>
          <a:bodyPr anchor="ctr"/>
          <a:lstStyle>
            <a:lvl1pPr marL="0" indent="0">
              <a:buFontTx/>
              <a:buNone/>
              <a:defRPr kumimoji="1" lang="zh-CN" altLang="en-US" sz="2200" b="0" i="0" kern="1200" dirty="0" smtClean="0">
                <a:solidFill>
                  <a:srgbClr val="E0E0E0"/>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16" name="文本占位符 8">
            <a:extLst>
              <a:ext uri="{FF2B5EF4-FFF2-40B4-BE49-F238E27FC236}">
                <a16:creationId xmlns="" xmlns:a16="http://schemas.microsoft.com/office/drawing/2014/main" id="{993DB0B2-65A6-8C4E-BC99-5DD87B1ACE41}"/>
              </a:ext>
            </a:extLst>
          </p:cNvPr>
          <p:cNvSpPr>
            <a:spLocks noGrp="1"/>
          </p:cNvSpPr>
          <p:nvPr>
            <p:ph type="body" sz="quarter" idx="18" hasCustomPrompt="1"/>
          </p:nvPr>
        </p:nvSpPr>
        <p:spPr>
          <a:xfrm>
            <a:off x="1600372" y="3470789"/>
            <a:ext cx="9531191" cy="431546"/>
          </a:xfrm>
          <a:prstGeom prst="rect">
            <a:avLst/>
          </a:prstGeom>
        </p:spPr>
        <p:txBody>
          <a:bodyPr tIns="28800" anchor="ctr"/>
          <a:lstStyle>
            <a:lvl1pPr marL="0" indent="0">
              <a:lnSpc>
                <a:spcPct val="100000"/>
              </a:lnSpc>
              <a:buFontTx/>
              <a:buNone/>
              <a:defRPr kumimoji="1" lang="zh-CN" altLang="en-US" sz="2000" b="0" i="0" kern="1200" dirty="0" smtClean="0">
                <a:solidFill>
                  <a:srgbClr val="E0E0E0"/>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17" name="文本占位符 12">
            <a:extLst>
              <a:ext uri="{FF2B5EF4-FFF2-40B4-BE49-F238E27FC236}">
                <a16:creationId xmlns="" xmlns:a16="http://schemas.microsoft.com/office/drawing/2014/main" id="{C20C845D-B437-B644-A0DC-11B9DDD011BE}"/>
              </a:ext>
            </a:extLst>
          </p:cNvPr>
          <p:cNvSpPr>
            <a:spLocks noGrp="1"/>
          </p:cNvSpPr>
          <p:nvPr>
            <p:ph type="body" sz="quarter" idx="19" hasCustomPrompt="1"/>
          </p:nvPr>
        </p:nvSpPr>
        <p:spPr>
          <a:xfrm>
            <a:off x="1056000" y="3975676"/>
            <a:ext cx="10080000" cy="1672465"/>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0E0E0"/>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13743451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rrect">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89000" y="2565000"/>
            <a:ext cx="2160000" cy="1872000"/>
          </a:xfrm>
          <a:prstGeom prst="rect">
            <a:avLst/>
          </a:prstGeom>
        </p:spPr>
      </p:pic>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23995" y="924301"/>
            <a:ext cx="2866093" cy="1944000"/>
          </a:xfrm>
          <a:prstGeom prst="rect">
            <a:avLst/>
          </a:prstGeom>
        </p:spPr>
      </p:pic>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16000" y="4221000"/>
            <a:ext cx="2160000" cy="432000"/>
          </a:xfrm>
          <a:prstGeom prst="rect">
            <a:avLst/>
          </a:prstGeom>
        </p:spPr>
      </p:pic>
      <p:pic>
        <p:nvPicPr>
          <p:cNvPr id="7" name="图片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4224" y="1299817"/>
            <a:ext cx="1152000" cy="1152000"/>
          </a:xfrm>
          <a:prstGeom prst="rect">
            <a:avLst/>
          </a:prstGeom>
        </p:spPr>
      </p:pic>
    </p:spTree>
    <p:extLst>
      <p:ext uri="{BB962C8B-B14F-4D97-AF65-F5344CB8AC3E}">
        <p14:creationId xmlns:p14="http://schemas.microsoft.com/office/powerpoint/2010/main" val="319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ron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000" y="4221000"/>
            <a:ext cx="2160000" cy="432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56600" y="2565000"/>
            <a:ext cx="2082000" cy="1872000"/>
          </a:xfrm>
          <a:prstGeom prst="rect">
            <a:avLst/>
          </a:prstGeom>
        </p:spPr>
      </p:pic>
      <p:pic>
        <p:nvPicPr>
          <p:cNvPr id="4" name="图片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36000" y="1763526"/>
            <a:ext cx="1080000" cy="1086316"/>
          </a:xfrm>
          <a:prstGeom prst="rect">
            <a:avLst/>
          </a:prstGeom>
        </p:spPr>
      </p:pic>
      <p:pic>
        <p:nvPicPr>
          <p:cNvPr id="6" name="图片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57842" y="904263"/>
            <a:ext cx="2866093" cy="1944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culation">
    <p:spTree>
      <p:nvGrpSpPr>
        <p:cNvPr id="1" name=""/>
        <p:cNvGrpSpPr/>
        <p:nvPr/>
      </p:nvGrpSpPr>
      <p:grpSpPr>
        <a:xfrm>
          <a:off x="0" y="0"/>
          <a:ext cx="0" cy="0"/>
          <a:chOff x="0" y="0"/>
          <a:chExt cx="0" cy="0"/>
        </a:xfrm>
      </p:grpSpPr>
      <p:sp>
        <p:nvSpPr>
          <p:cNvPr id="3" name="矩形 2"/>
          <p:cNvSpPr/>
          <p:nvPr userDrawn="1"/>
        </p:nvSpPr>
        <p:spPr>
          <a:xfrm>
            <a:off x="4464784" y="3381422"/>
            <a:ext cx="3262432" cy="514436"/>
          </a:xfrm>
          <a:prstGeom prst="rect">
            <a:avLst/>
          </a:prstGeom>
        </p:spPr>
        <p:txBody>
          <a:bodyPr wrap="none" anchor="ctr">
            <a:spAutoFit/>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zh-CN" altLang="en-US" sz="2400" b="0" i="0" dirty="0" smtClean="0">
                <a:solidFill>
                  <a:srgbClr val="1B1B1B"/>
                </a:solidFill>
                <a:effectLst/>
                <a:latin typeface="PingFang SC" charset="-122"/>
                <a:ea typeface="PingFang SC" charset="-122"/>
                <a:cs typeface="PingFang SC" charset="-122"/>
              </a:rPr>
              <a:t>正在</a:t>
            </a:r>
            <a:r>
              <a:rPr lang="zh-CN" altLang="en-US" sz="2400" b="0" i="0" dirty="0">
                <a:solidFill>
                  <a:srgbClr val="1B1B1B"/>
                </a:solidFill>
                <a:effectLst/>
                <a:latin typeface="PingFang SC" charset="-122"/>
                <a:ea typeface="PingFang SC" charset="-122"/>
                <a:cs typeface="PingFang SC" charset="-122"/>
              </a:rPr>
              <a:t>计算分数，请稍后</a:t>
            </a:r>
          </a:p>
        </p:txBody>
      </p:sp>
      <p:sp>
        <p:nvSpPr>
          <p:cNvPr id="4" name="文本占位符 3"/>
          <p:cNvSpPr>
            <a:spLocks noGrp="1"/>
          </p:cNvSpPr>
          <p:nvPr>
            <p:ph type="body" sz="quarter" idx="10" hasCustomPrompt="1"/>
          </p:nvPr>
        </p:nvSpPr>
        <p:spPr>
          <a:xfrm>
            <a:off x="336000" y="901700"/>
            <a:ext cx="11520000" cy="2235200"/>
          </a:xfrm>
          <a:prstGeom prst="rect">
            <a:avLst/>
          </a:prstGeom>
        </p:spPr>
        <p:txBody>
          <a:bodyPr anchor="b" anchorCtr="0"/>
          <a:lstStyle>
            <a:lvl1pPr marL="0" marR="0" indent="0" algn="ctr" defTabSz="914400" rtl="0" eaLnBrk="1" fontAlgn="auto" latinLnBrk="0" hangingPunct="1">
              <a:lnSpc>
                <a:spcPct val="120000"/>
              </a:lnSpc>
              <a:spcBef>
                <a:spcPts val="1000"/>
              </a:spcBef>
              <a:spcAft>
                <a:spcPts val="0"/>
              </a:spcAft>
              <a:buClrTx/>
              <a:buSzTx/>
              <a:buFontTx/>
              <a:buNone/>
              <a:tabLst/>
              <a:defRPr sz="4400" b="1" baseline="0">
                <a:latin typeface="PingFang SC" charset="-122"/>
                <a:ea typeface="PingFang SC" charset="-122"/>
                <a:cs typeface="PingFang SC" charset="-122"/>
              </a:defRPr>
            </a:lvl1pPr>
            <a:lvl2pPr marL="457200" indent="0" algn="ctr">
              <a:lnSpc>
                <a:spcPct val="120000"/>
              </a:lnSpc>
              <a:buFontTx/>
              <a:buNone/>
              <a:defRPr sz="4000">
                <a:latin typeface="PingFang SC" charset="-122"/>
                <a:ea typeface="PingFang SC" charset="-122"/>
                <a:cs typeface="PingFang SC" charset="-122"/>
              </a:defRPr>
            </a:lvl2pPr>
            <a:lvl3pPr marL="914400" indent="0" algn="ctr">
              <a:lnSpc>
                <a:spcPct val="120000"/>
              </a:lnSpc>
              <a:buFontTx/>
              <a:buNone/>
              <a:defRPr sz="4000">
                <a:latin typeface="PingFang SC" charset="-122"/>
                <a:ea typeface="PingFang SC" charset="-122"/>
                <a:cs typeface="PingFang SC" charset="-122"/>
              </a:defRPr>
            </a:lvl3pPr>
            <a:lvl4pPr marL="1371600" indent="0" algn="ctr">
              <a:lnSpc>
                <a:spcPct val="120000"/>
              </a:lnSpc>
              <a:buFontTx/>
              <a:buNone/>
              <a:defRPr sz="4000">
                <a:latin typeface="PingFang SC" charset="-122"/>
                <a:ea typeface="PingFang SC" charset="-122"/>
                <a:cs typeface="PingFang SC" charset="-122"/>
              </a:defRPr>
            </a:lvl4pPr>
            <a:lvl5pPr marL="1828800" indent="0" algn="ctr">
              <a:lnSpc>
                <a:spcPct val="120000"/>
              </a:lnSpc>
              <a:buFontTx/>
              <a:buNone/>
              <a:defRPr sz="4000">
                <a:latin typeface="PingFang SC" charset="-122"/>
                <a:ea typeface="PingFang SC" charset="-122"/>
                <a:cs typeface="PingFang SC" charset="-122"/>
              </a:defRPr>
            </a:lvl5p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1" lang="en-US" altLang="zh-CN" dirty="0" smtClean="0"/>
              <a:t>Calculating score, please wait.</a:t>
            </a:r>
            <a:r>
              <a:rPr kumimoji="1" lang="zh-CN" altLang="en-US" dirty="0" smtClean="0"/>
              <a:t> </a:t>
            </a:r>
            <a:r>
              <a:rPr kumimoji="1" lang="en-US" altLang="zh-CN" dirty="0" smtClean="0"/>
              <a:t>Calculating score, please wait</a:t>
            </a:r>
            <a:endParaRPr kumimoji="1" lang="zh-CN" altLang="en-US" dirty="0" smtClean="0"/>
          </a:p>
        </p:txBody>
      </p:sp>
    </p:spTree>
    <p:extLst>
      <p:ext uri="{BB962C8B-B14F-4D97-AF65-F5344CB8AC3E}">
        <p14:creationId xmlns:p14="http://schemas.microsoft.com/office/powerpoint/2010/main" val="14506483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ore">
    <p:spTree>
      <p:nvGrpSpPr>
        <p:cNvPr id="1" name=""/>
        <p:cNvGrpSpPr/>
        <p:nvPr/>
      </p:nvGrpSpPr>
      <p:grpSpPr>
        <a:xfrm>
          <a:off x="0" y="0"/>
          <a:ext cx="0" cy="0"/>
          <a:chOff x="0" y="0"/>
          <a:chExt cx="0" cy="0"/>
        </a:xfrm>
      </p:grpSpPr>
      <p:sp>
        <p:nvSpPr>
          <p:cNvPr id="3" name="文本占位符 20"/>
          <p:cNvSpPr>
            <a:spLocks noGrp="1"/>
          </p:cNvSpPr>
          <p:nvPr>
            <p:ph type="body" sz="quarter" idx="10" hasCustomPrompt="1"/>
          </p:nvPr>
        </p:nvSpPr>
        <p:spPr>
          <a:xfrm>
            <a:off x="1776000" y="1090343"/>
            <a:ext cx="8640000" cy="1332000"/>
          </a:xfrm>
          <a:prstGeom prst="rect">
            <a:avLst/>
          </a:prstGeom>
        </p:spPr>
        <p:txBody>
          <a:bodyPr/>
          <a:lstStyle>
            <a:lvl1pPr marL="0" indent="0" algn="ctr">
              <a:buFontTx/>
              <a:buNone/>
              <a:defRPr sz="9600" b="1" i="0">
                <a:solidFill>
                  <a:srgbClr val="1B1B1B"/>
                </a:solidFill>
                <a:latin typeface="PingFang SC" charset="-122"/>
                <a:ea typeface="PingFang SC" charset="-122"/>
                <a:cs typeface="PingFang SC" charset="-122"/>
              </a:defRPr>
            </a:lvl1pPr>
            <a:lvl2pPr marL="457200" indent="0" algn="ctr">
              <a:buFontTx/>
              <a:buNone/>
              <a:defRPr b="0" i="0">
                <a:latin typeface="Helvetica Neue" charset="0"/>
                <a:ea typeface="Helvetica Neue" charset="0"/>
                <a:cs typeface="Helvetica Neue" charset="0"/>
              </a:defRPr>
            </a:lvl2pPr>
            <a:lvl3pPr marL="914400" indent="0" algn="ctr">
              <a:buFontTx/>
              <a:buNone/>
              <a:defRPr b="0" i="0">
                <a:latin typeface="Helvetica Neue" charset="0"/>
                <a:ea typeface="Helvetica Neue" charset="0"/>
                <a:cs typeface="Helvetica Neue" charset="0"/>
              </a:defRPr>
            </a:lvl3pPr>
            <a:lvl4pPr marL="1371600" indent="0" algn="ctr">
              <a:buFontTx/>
              <a:buNone/>
              <a:defRPr b="0" i="0">
                <a:latin typeface="Helvetica Neue" charset="0"/>
                <a:ea typeface="Helvetica Neue" charset="0"/>
                <a:cs typeface="Helvetica Neue" charset="0"/>
              </a:defRPr>
            </a:lvl4pPr>
            <a:lvl5pPr marL="1828800" indent="0" algn="ctr">
              <a:buFontTx/>
              <a:buNone/>
              <a:defRPr b="0" i="0">
                <a:latin typeface="Helvetica Neue" charset="0"/>
                <a:ea typeface="Helvetica Neue" charset="0"/>
                <a:cs typeface="Helvetica Neue" charset="0"/>
              </a:defRPr>
            </a:lvl5pPr>
          </a:lstStyle>
          <a:p>
            <a:pPr lvl="0"/>
            <a:r>
              <a:rPr kumimoji="1" lang="en-US" altLang="zh-CN" dirty="0" smtClean="0"/>
              <a:t>Perfect</a:t>
            </a:r>
            <a:endParaRPr kumimoji="1" lang="zh-CN" altLang="en-US" dirty="0"/>
          </a:p>
        </p:txBody>
      </p:sp>
      <p:sp>
        <p:nvSpPr>
          <p:cNvPr id="4" name="文本占位符 22"/>
          <p:cNvSpPr>
            <a:spLocks noGrp="1"/>
          </p:cNvSpPr>
          <p:nvPr>
            <p:ph type="body" sz="quarter" idx="11" hasCustomPrompt="1"/>
          </p:nvPr>
        </p:nvSpPr>
        <p:spPr>
          <a:xfrm>
            <a:off x="1776000" y="2618992"/>
            <a:ext cx="8640000" cy="1141175"/>
          </a:xfrm>
          <a:prstGeom prst="rect">
            <a:avLst/>
          </a:prstGeom>
        </p:spPr>
        <p:txBody>
          <a:bodyPr anchor="ctr"/>
          <a:lstStyle>
            <a:lvl1pPr marL="0" marR="0" indent="0" algn="ctr" defTabSz="914400" rtl="0" eaLnBrk="1" fontAlgn="auto" latinLnBrk="0" hangingPunct="1">
              <a:lnSpc>
                <a:spcPct val="120000"/>
              </a:lnSpc>
              <a:spcBef>
                <a:spcPts val="1000"/>
              </a:spcBef>
              <a:spcAft>
                <a:spcPts val="0"/>
              </a:spcAft>
              <a:buClrTx/>
              <a:buSzTx/>
              <a:buFontTx/>
              <a:buNone/>
              <a:tabLst/>
              <a:defRPr sz="2400">
                <a:solidFill>
                  <a:srgbClr val="1B1B1B"/>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非常棒</a:t>
            </a:r>
            <a:endParaRPr kumimoji="1" lang="en-US" altLang="zh-CN" dirty="0" smtClean="0"/>
          </a:p>
        </p:txBody>
      </p:sp>
      <p:sp>
        <p:nvSpPr>
          <p:cNvPr id="5" name="文本占位符 24"/>
          <p:cNvSpPr>
            <a:spLocks noGrp="1"/>
          </p:cNvSpPr>
          <p:nvPr>
            <p:ph type="body" sz="quarter" idx="12" hasCustomPrompt="1"/>
          </p:nvPr>
        </p:nvSpPr>
        <p:spPr>
          <a:xfrm>
            <a:off x="5376000" y="4406274"/>
            <a:ext cx="1440000" cy="514350"/>
          </a:xfrm>
          <a:prstGeom prst="rect">
            <a:avLst/>
          </a:prstGeom>
        </p:spPr>
        <p:txBody>
          <a:bodyPr/>
          <a:lstStyle>
            <a:lvl1pPr marL="0" indent="0" algn="ctr">
              <a:lnSpc>
                <a:spcPct val="100000"/>
              </a:lnSpc>
              <a:buFontTx/>
              <a:buNone/>
              <a:defRPr>
                <a:solidFill>
                  <a:srgbClr val="1B1B1B"/>
                </a:solidFill>
                <a:latin typeface="PingFang SC" charset="-122"/>
                <a:ea typeface="PingFang SC" charset="-122"/>
                <a:cs typeface="PingFang SC" charset="-122"/>
              </a:defRPr>
            </a:lvl1pPr>
            <a:lvl2pPr marL="457200" indent="0" algn="ctr">
              <a:lnSpc>
                <a:spcPct val="100000"/>
              </a:lnSpc>
              <a:buFontTx/>
              <a:buNone/>
              <a:defRPr>
                <a:solidFill>
                  <a:srgbClr val="ECFAFF"/>
                </a:solidFill>
                <a:latin typeface="PingFang SC" charset="-122"/>
                <a:ea typeface="PingFang SC" charset="-122"/>
                <a:cs typeface="PingFang SC" charset="-122"/>
              </a:defRPr>
            </a:lvl2pPr>
            <a:lvl3pPr marL="914400" indent="0" algn="ctr">
              <a:lnSpc>
                <a:spcPct val="100000"/>
              </a:lnSpc>
              <a:buFontTx/>
              <a:buNone/>
              <a:defRPr>
                <a:solidFill>
                  <a:srgbClr val="ECFAFF"/>
                </a:solidFill>
                <a:latin typeface="PingFang SC" charset="-122"/>
                <a:ea typeface="PingFang SC" charset="-122"/>
                <a:cs typeface="PingFang SC" charset="-122"/>
              </a:defRPr>
            </a:lvl3pPr>
            <a:lvl4pPr marL="1371600" indent="0" algn="ctr">
              <a:lnSpc>
                <a:spcPct val="100000"/>
              </a:lnSpc>
              <a:buFontTx/>
              <a:buNone/>
              <a:defRPr>
                <a:solidFill>
                  <a:srgbClr val="ECFAFF"/>
                </a:solidFill>
                <a:latin typeface="PingFang SC" charset="-122"/>
                <a:ea typeface="PingFang SC" charset="-122"/>
                <a:cs typeface="PingFang SC" charset="-122"/>
              </a:defRPr>
            </a:lvl4pPr>
            <a:lvl5pPr marL="1828800" indent="0" algn="ctr">
              <a:lnSpc>
                <a:spcPct val="100000"/>
              </a:lnSpc>
              <a:buFontTx/>
              <a:buNone/>
              <a:defRPr>
                <a:solidFill>
                  <a:srgbClr val="ECFAFF"/>
                </a:solidFill>
                <a:latin typeface="PingFang SC" charset="-122"/>
                <a:ea typeface="PingFang SC" charset="-122"/>
                <a:cs typeface="PingFang SC" charset="-122"/>
              </a:defRPr>
            </a:lvl5pPr>
          </a:lstStyle>
          <a:p>
            <a:pPr lvl="0"/>
            <a:r>
              <a:rPr kumimoji="1" lang="en-US" altLang="zh-CN" smtClean="0"/>
              <a:t>100</a:t>
            </a:r>
            <a:endParaRPr kumimoji="1" lang="zh-CN" altLang="en-US" dirty="0"/>
          </a:p>
        </p:txBody>
      </p:sp>
      <p:sp>
        <p:nvSpPr>
          <p:cNvPr id="6" name="圆角矩形 5"/>
          <p:cNvSpPr/>
          <p:nvPr userDrawn="1"/>
        </p:nvSpPr>
        <p:spPr>
          <a:xfrm>
            <a:off x="4872000" y="4209625"/>
            <a:ext cx="2448000" cy="1296000"/>
          </a:xfrm>
          <a:prstGeom prst="roundRect">
            <a:avLst>
              <a:gd name="adj" fmla="val 50000"/>
            </a:avLst>
          </a:prstGeom>
          <a:noFill/>
          <a:ln w="1270" cap="rnd" cmpd="sng">
            <a:solidFill>
              <a:srgbClr val="1B1B1B">
                <a:alpha val="34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1B1B1B"/>
              </a:solidFill>
            </a:endParaRPr>
          </a:p>
        </p:txBody>
      </p:sp>
      <p:sp>
        <p:nvSpPr>
          <p:cNvPr id="7" name="文本框 6"/>
          <p:cNvSpPr txBox="1"/>
          <p:nvPr userDrawn="1"/>
        </p:nvSpPr>
        <p:spPr>
          <a:xfrm>
            <a:off x="5641775" y="4885114"/>
            <a:ext cx="908450" cy="461665"/>
          </a:xfrm>
          <a:prstGeom prst="rect">
            <a:avLst/>
          </a:prstGeom>
          <a:noFill/>
        </p:spPr>
        <p:txBody>
          <a:bodyPr wrap="square" rtlCol="0">
            <a:spAutoFit/>
          </a:bodyPr>
          <a:lstStyle/>
          <a:p>
            <a:pPr algn="ctr"/>
            <a:r>
              <a:rPr kumimoji="1" lang="zh-CN" altLang="en-US" sz="2400" b="0" i="0" dirty="0">
                <a:solidFill>
                  <a:srgbClr val="1B1B1B"/>
                </a:solidFill>
                <a:latin typeface="PingFang SC" panose="020B0400000000000000" pitchFamily="34" charset="-122"/>
                <a:ea typeface="PingFang SC" panose="020B0400000000000000" pitchFamily="34" charset="-122"/>
                <a:cs typeface="PingFang SC Light" charset="-122"/>
              </a:rPr>
              <a:t>得分</a:t>
            </a:r>
          </a:p>
        </p:txBody>
      </p:sp>
    </p:spTree>
    <p:extLst>
      <p:ext uri="{BB962C8B-B14F-4D97-AF65-F5344CB8AC3E}">
        <p14:creationId xmlns:p14="http://schemas.microsoft.com/office/powerpoint/2010/main" val="21237823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5">
            <a:alphaModFix amt="30000"/>
            <a:extLst>
              <a:ext uri="{28A0092B-C50C-407E-A947-70E740481C1C}">
                <a14:useLocalDpi xmlns:a14="http://schemas.microsoft.com/office/drawing/2010/main" val="0"/>
              </a:ext>
            </a:extLst>
          </a:blip>
          <a:stretch>
            <a:fillRect/>
          </a:stretch>
        </p:blipFill>
        <p:spPr>
          <a:xfrm>
            <a:off x="51000" y="-171000"/>
            <a:ext cx="12090001" cy="7200000"/>
          </a:xfrm>
          <a:prstGeom prst="rect">
            <a:avLst/>
          </a:prstGeom>
        </p:spPr>
      </p:pic>
    </p:spTree>
    <p:extLst>
      <p:ext uri="{BB962C8B-B14F-4D97-AF65-F5344CB8AC3E}">
        <p14:creationId xmlns:p14="http://schemas.microsoft.com/office/powerpoint/2010/main" val="270472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 id="2147483654" r:id="rId8"/>
    <p:sldLayoutId id="2147483655" r:id="rId9"/>
    <p:sldLayoutId id="2147483656" r:id="rId10"/>
    <p:sldLayoutId id="2147483657" r:id="rId11"/>
    <p:sldLayoutId id="2147483658" r:id="rId12"/>
    <p:sldLayoutId id="2147483659"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0</Words>
  <Application>Microsoft Macintosh PowerPoint</Application>
  <PresentationFormat>宽屏</PresentationFormat>
  <Paragraphs>0</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0</vt:i4>
      </vt:variant>
    </vt:vector>
  </HeadingPairs>
  <TitlesOfParts>
    <vt:vector size="8" baseType="lpstr">
      <vt:lpstr>DengXian</vt:lpstr>
      <vt:lpstr>Helvetica Neue</vt:lpstr>
      <vt:lpstr>Helvetica Neue Medium</vt:lpstr>
      <vt:lpstr>PingFang SC</vt:lpstr>
      <vt:lpstr>PingFang SC Light</vt:lpstr>
      <vt:lpstr>PingFang SC Medium</vt:lpstr>
      <vt:lpstr>Arial</vt:lpstr>
      <vt:lpstr>Office 主题</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25</cp:revision>
  <dcterms:created xsi:type="dcterms:W3CDTF">2021-06-06T07:34:44Z</dcterms:created>
  <dcterms:modified xsi:type="dcterms:W3CDTF">2021-06-10T13:50:42Z</dcterms:modified>
</cp:coreProperties>
</file>