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4EC"/>
    <a:srgbClr val="E66542"/>
    <a:srgbClr val="F9F4EC"/>
    <a:srgbClr val="D66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p:restoredTop sz="86399"/>
  </p:normalViewPr>
  <p:slideViewPr>
    <p:cSldViewPr snapToGrid="0" snapToObjects="1">
      <p:cViewPr>
        <p:scale>
          <a:sx n="100" d="100"/>
          <a:sy n="100" d="100"/>
        </p:scale>
        <p:origin x="920"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0F4F65-5948-F644-B7EE-20D072F76791}" type="slidenum">
              <a:rPr kumimoji="1" lang="zh-CN" altLang="en-US" smtClean="0"/>
              <a:t>‹#›</a:t>
            </a:fld>
            <a:endParaRPr kumimoji="1" lang="zh-CN" altLang="en-US"/>
          </a:p>
        </p:txBody>
      </p:sp>
    </p:spTree>
    <p:extLst>
      <p:ext uri="{BB962C8B-B14F-4D97-AF65-F5344CB8AC3E}">
        <p14:creationId xmlns:p14="http://schemas.microsoft.com/office/powerpoint/2010/main" val="214639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7325-9FE3-494A-88E0-6A0955AE2D65}" type="datetimeFigureOut">
              <a:rPr kumimoji="1" lang="zh-CN" altLang="en-US" smtClean="0"/>
              <a:t>2021/6/13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01024-DB32-C044-9BB9-7E2AC57D7954}" type="slidenum">
              <a:rPr kumimoji="1" lang="zh-CN" altLang="en-US" smtClean="0"/>
              <a:t>‹#›</a:t>
            </a:fld>
            <a:endParaRPr kumimoji="1" lang="zh-CN" altLang="en-US"/>
          </a:p>
        </p:txBody>
      </p:sp>
    </p:spTree>
    <p:extLst>
      <p:ext uri="{BB962C8B-B14F-4D97-AF65-F5344CB8AC3E}">
        <p14:creationId xmlns:p14="http://schemas.microsoft.com/office/powerpoint/2010/main" val="213403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E66542"/>
        </a:solidFill>
        <a:effectLst/>
      </p:bgPr>
    </p:bg>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6601216" y="390231"/>
            <a:ext cx="5590783" cy="6467769"/>
          </a:xfrm>
          <a:prstGeom prst="rect">
            <a:avLst/>
          </a:prstGeom>
        </p:spPr>
      </p:pic>
      <p:sp>
        <p:nvSpPr>
          <p:cNvPr id="17" name="矩形 16"/>
          <p:cNvSpPr/>
          <p:nvPr userDrawn="1"/>
        </p:nvSpPr>
        <p:spPr>
          <a:xfrm>
            <a:off x="0" y="5220000"/>
            <a:ext cx="12192000" cy="1638000"/>
          </a:xfrm>
          <a:prstGeom prst="rect">
            <a:avLst/>
          </a:prstGeom>
          <a:solidFill>
            <a:srgbClr val="F8F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3"/>
          <a:stretch>
            <a:fillRect/>
          </a:stretch>
        </p:blipFill>
        <p:spPr>
          <a:xfrm>
            <a:off x="6789871" y="1609132"/>
            <a:ext cx="4306440" cy="4372510"/>
          </a:xfrm>
          <a:prstGeom prst="rect">
            <a:avLst/>
          </a:prstGeom>
        </p:spPr>
      </p:pic>
      <p:sp>
        <p:nvSpPr>
          <p:cNvPr id="25" name="文本框 24"/>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66542"/>
                </a:solidFill>
                <a:latin typeface="PingFang SC" charset="-122"/>
                <a:ea typeface="PingFang SC" charset="-122"/>
                <a:cs typeface="PingFang SC" charset="-122"/>
              </a:rPr>
              <a:t>八啾学西语</a:t>
            </a:r>
          </a:p>
        </p:txBody>
      </p:sp>
      <p:sp>
        <p:nvSpPr>
          <p:cNvPr id="3" name="文本占位符 2"/>
          <p:cNvSpPr>
            <a:spLocks noGrp="1"/>
          </p:cNvSpPr>
          <p:nvPr>
            <p:ph type="body" sz="quarter" idx="10" hasCustomPrompt="1"/>
          </p:nvPr>
        </p:nvSpPr>
        <p:spPr>
          <a:xfrm>
            <a:off x="959386" y="2239655"/>
            <a:ext cx="5924550" cy="770339"/>
          </a:xfrm>
          <a:prstGeom prst="rect">
            <a:avLst/>
          </a:prstGeom>
        </p:spPr>
        <p:txBody>
          <a:bodyPr anchor="ctr" anchorCtr="0">
            <a:spAutoFit/>
          </a:bodyPr>
          <a:lstStyle>
            <a:lvl1pPr marL="0" marR="0" indent="0" algn="l" defTabSz="914400" rtl="0" eaLnBrk="1" fontAlgn="auto" latinLnBrk="0" hangingPunct="1">
              <a:lnSpc>
                <a:spcPct val="130000"/>
              </a:lnSpc>
              <a:spcBef>
                <a:spcPts val="1000"/>
              </a:spcBef>
              <a:spcAft>
                <a:spcPts val="0"/>
              </a:spcAft>
              <a:buClrTx/>
              <a:buSzTx/>
              <a:buFontTx/>
              <a:buNone/>
              <a:tabLst/>
              <a:defRPr sz="4800" b="0" i="0">
                <a:latin typeface="PingFang SC" panose="020B0400000000000000" pitchFamily="34" charset="-122"/>
                <a:ea typeface="PingFang SC" panose="020B0400000000000000" pitchFamily="34" charset="-122"/>
                <a:cs typeface="PingFang SC" panose="020B0400000000000000"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spTree>
    <p:extLst>
      <p:ext uri="{BB962C8B-B14F-4D97-AF65-F5344CB8AC3E}">
        <p14:creationId xmlns:p14="http://schemas.microsoft.com/office/powerpoint/2010/main" val="15762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6"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4"/>
          <p:cNvSpPr>
            <a:spLocks noGrp="1"/>
          </p:cNvSpPr>
          <p:nvPr>
            <p:ph type="body" sz="quarter" idx="11" hasCustomPrompt="1"/>
          </p:nvPr>
        </p:nvSpPr>
        <p:spPr>
          <a:xfrm>
            <a:off x="531756"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8"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xmlns=""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xmlns=""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xmlns=""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a:t>
            </a:r>
            <a:r>
              <a:rPr kumimoji="1" lang="zh-CN" altLang="en-US" b="0" i="0" dirty="0" smtClean="0">
                <a:latin typeface="Helvetica Neue Medium" charset="0"/>
                <a:ea typeface="Helvetica Neue Medium" charset="0"/>
                <a:cs typeface="Helvetica Neue Medium" charset="0"/>
              </a:rPr>
              <a:t>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latin typeface="PingFang SC" panose="020B0400000000000000" pitchFamily="34" charset="-122"/>
                <a:ea typeface="PingFang SC" panose="020B0400000000000000" pitchFamily="34" charset="-122"/>
                <a:cs typeface="PingFang SC" charset="-122"/>
              </a:rPr>
              <a:t>考点</a:t>
            </a:r>
            <a:r>
              <a:rPr kumimoji="1" lang="en-US" altLang="zh-CN" sz="2800" b="0" i="0" dirty="0">
                <a:latin typeface="PingFang SC" panose="020B0400000000000000" pitchFamily="34" charset="-122"/>
                <a:ea typeface="PingFang SC" panose="020B0400000000000000" pitchFamily="34" charset="-122"/>
                <a:cs typeface="PingFang SC" charset="-122"/>
              </a:rPr>
              <a:t>:</a:t>
            </a:r>
            <a:endParaRPr kumimoji="1" lang="zh-CN" altLang="en-US" sz="28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chemeClr val="tx1"/>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latin typeface="PingFang SC" panose="020B0400000000000000" pitchFamily="34" charset="-122"/>
                <a:ea typeface="PingFang SC" panose="020B0400000000000000" pitchFamily="34" charset="-122"/>
                <a:cs typeface="PingFang SC" charset="-122"/>
              </a:rPr>
              <a:t>考点</a:t>
            </a:r>
            <a:r>
              <a:rPr kumimoji="1" lang="en-US" altLang="zh-CN" sz="2000" b="0" i="0" dirty="0">
                <a:latin typeface="PingFang SC" panose="020B0400000000000000" pitchFamily="34" charset="-122"/>
                <a:ea typeface="PingFang SC" panose="020B0400000000000000" pitchFamily="34" charset="-122"/>
                <a:cs typeface="PingFang SC" charset="-122"/>
              </a:rPr>
              <a:t>:</a:t>
            </a:r>
            <a:endParaRPr kumimoji="1" lang="zh-CN" altLang="en-US" sz="20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a16="http://schemas.microsoft.com/office/drawing/2014/main" xmlns=""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0" name="文本占位符 3">
            <a:extLst>
              <a:ext uri="{FF2B5EF4-FFF2-40B4-BE49-F238E27FC236}">
                <a16:creationId xmlns:a16="http://schemas.microsoft.com/office/drawing/2014/main" xmlns=""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1" name="文本占位符 3">
            <a:extLst>
              <a:ext uri="{FF2B5EF4-FFF2-40B4-BE49-F238E27FC236}">
                <a16:creationId xmlns:a16="http://schemas.microsoft.com/office/drawing/2014/main" xmlns=""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2" name="文本框 6">
            <a:extLst>
              <a:ext uri="{FF2B5EF4-FFF2-40B4-BE49-F238E27FC236}">
                <a16:creationId xmlns:a16="http://schemas.microsoft.com/office/drawing/2014/main" xmlns=""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a16="http://schemas.microsoft.com/office/drawing/2014/main" xmlns=""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a16="http://schemas.microsoft.com/office/drawing/2014/main" xmlns=""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框 6">
            <a:extLst>
              <a:ext uri="{FF2B5EF4-FFF2-40B4-BE49-F238E27FC236}">
                <a16:creationId xmlns:a16="http://schemas.microsoft.com/office/drawing/2014/main" xmlns=""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6" name="文本占位符 3">
            <a:extLst>
              <a:ext uri="{FF2B5EF4-FFF2-40B4-BE49-F238E27FC236}">
                <a16:creationId xmlns:a16="http://schemas.microsoft.com/office/drawing/2014/main" xmlns="" id="{61048211-379D-CD4C-8037-C4240B243345}"/>
              </a:ext>
            </a:extLst>
          </p:cNvPr>
          <p:cNvSpPr>
            <a:spLocks noGrp="1"/>
          </p:cNvSpPr>
          <p:nvPr>
            <p:ph type="body" sz="quarter" idx="16" hasCustomPrompt="1"/>
          </p:nvPr>
        </p:nvSpPr>
        <p:spPr>
          <a:xfrm>
            <a:off x="1894114" y="3757754"/>
            <a:ext cx="9237449" cy="40320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179327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4" name="矩形 13"/>
          <p:cNvSpPr/>
          <p:nvPr userDrawn="1"/>
        </p:nvSpPr>
        <p:spPr>
          <a:xfrm>
            <a:off x="0" y="2852058"/>
            <a:ext cx="12192000" cy="40059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39524"/>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9"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1"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3"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789160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4" name="矩形 13"/>
          <p:cNvSpPr/>
          <p:nvPr userDrawn="1"/>
        </p:nvSpPr>
        <p:spPr>
          <a:xfrm>
            <a:off x="0" y="3294630"/>
            <a:ext cx="12192000" cy="356337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264166"/>
            <a:ext cx="1584000" cy="461665"/>
          </a:xfrm>
          <a:prstGeom prst="rect">
            <a:avLst/>
          </a:prstGeom>
          <a:noFill/>
        </p:spPr>
        <p:txBody>
          <a:bodyPr wrap="square" rtlCol="0" anchor="ctr">
            <a:spAutoFit/>
          </a:bodyPr>
          <a:lstStyle/>
          <a:p>
            <a:r>
              <a:rPr kumimoji="1" lang="zh-CN" altLang="en-US" sz="2400" b="0" i="0" dirty="0">
                <a:latin typeface="PingFang SC" panose="020B0400000000000000" pitchFamily="34" charset="-122"/>
                <a:ea typeface="PingFang SC" panose="020B0400000000000000" pitchFamily="34" charset="-122"/>
                <a:cs typeface="PingFang SC Medium" charset="-122"/>
              </a:rPr>
              <a:t>正确</a:t>
            </a:r>
            <a:r>
              <a:rPr kumimoji="1" lang="zh-CN" altLang="en-US" sz="2400" b="0" i="0" dirty="0" smtClean="0">
                <a:latin typeface="PingFang SC" panose="020B0400000000000000" pitchFamily="34" charset="-122"/>
                <a:ea typeface="PingFang SC" panose="020B0400000000000000" pitchFamily="34" charset="-122"/>
                <a:cs typeface="PingFang SC Medium" charset="-122"/>
              </a:rPr>
              <a:t>解答</a:t>
            </a:r>
            <a:endParaRPr kumimoji="1" lang="zh-CN" altLang="en-US" sz="2400" b="0" i="0" dirty="0">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3998015" y="220689"/>
            <a:ext cx="1152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0"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2"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5"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6"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7"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8"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9"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0"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2"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3"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34510879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F8F4E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5115600" y="2196000"/>
            <a:ext cx="1960336" cy="2880000"/>
          </a:xfrm>
          <a:prstGeom prst="rect">
            <a:avLst/>
          </a:prstGeom>
        </p:spPr>
      </p:pic>
      <p:pic>
        <p:nvPicPr>
          <p:cNvPr id="4" name="图片 3"/>
          <p:cNvPicPr>
            <a:picLocks noChangeAspect="1"/>
          </p:cNvPicPr>
          <p:nvPr userDrawn="1"/>
        </p:nvPicPr>
        <p:blipFill>
          <a:blip r:embed="rId3"/>
          <a:stretch>
            <a:fillRect/>
          </a:stretch>
        </p:blipFill>
        <p:spPr>
          <a:xfrm>
            <a:off x="3118106" y="814070"/>
            <a:ext cx="2855069" cy="194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F8F4E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168488" y="2196000"/>
            <a:ext cx="1778824" cy="2880000"/>
          </a:xfrm>
          <a:prstGeom prst="rect">
            <a:avLst/>
          </a:prstGeom>
        </p:spPr>
      </p:pic>
      <p:pic>
        <p:nvPicPr>
          <p:cNvPr id="5" name="图片 4"/>
          <p:cNvPicPr>
            <a:picLocks noChangeAspect="1"/>
          </p:cNvPicPr>
          <p:nvPr userDrawn="1"/>
        </p:nvPicPr>
        <p:blipFill>
          <a:blip r:embed="rId3"/>
          <a:stretch>
            <a:fillRect/>
          </a:stretch>
        </p:blipFill>
        <p:spPr>
          <a:xfrm>
            <a:off x="3117600" y="813600"/>
            <a:ext cx="3056400" cy="19465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F6F2E7"/>
                </a:solidFill>
                <a:effectLst/>
                <a:latin typeface="PingFang SC" charset="-122"/>
                <a:ea typeface="PingFang SC" charset="-122"/>
                <a:cs typeface="PingFang SC" charset="-122"/>
              </a:rPr>
              <a:t>正在</a:t>
            </a:r>
            <a:r>
              <a:rPr lang="zh-CN" altLang="en-US" sz="2400" b="0" i="0" dirty="0">
                <a:solidFill>
                  <a:srgbClr val="F6F2E7"/>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66799"/>
            <a:ext cx="11520000" cy="2160000"/>
          </a:xfrm>
          <a:prstGeom prst="rect">
            <a:avLst/>
          </a:prstGeom>
        </p:spPr>
        <p:txBody>
          <a:bodyPr anchor="b" anchorCtr="0"/>
          <a:lstStyle>
            <a:lvl1pPr marL="0" marR="0" indent="0" algn="ctr" defTabSz="914400" rtl="0" eaLnBrk="1" fontAlgn="auto" latinLnBrk="0" hangingPunct="1">
              <a:lnSpc>
                <a:spcPct val="120000"/>
              </a:lnSpc>
              <a:spcBef>
                <a:spcPts val="0"/>
              </a:spcBef>
              <a:spcAft>
                <a:spcPts val="0"/>
              </a:spcAft>
              <a:buClrTx/>
              <a:buSzTx/>
              <a:buFontTx/>
              <a:buNone/>
              <a:tabLst/>
              <a:defRPr sz="4400" b="1">
                <a:latin typeface="PingFang SC" charset="-122"/>
                <a:ea typeface="PingFang SC" charset="-122"/>
                <a:cs typeface="PingFang SC" charset="-122"/>
              </a:defRPr>
            </a:lvl1pPr>
            <a:lvl2pPr marL="457200" indent="0" algn="ctr">
              <a:buFontTx/>
              <a:buNone/>
              <a:defRPr sz="4400" b="1">
                <a:latin typeface="PingFang SC" charset="-122"/>
                <a:ea typeface="PingFang SC" charset="-122"/>
                <a:cs typeface="PingFang SC" charset="-122"/>
              </a:defRPr>
            </a:lvl2pPr>
            <a:lvl3pPr marL="914400" indent="0" algn="ctr">
              <a:buFontTx/>
              <a:buNone/>
              <a:defRPr sz="4400" b="1">
                <a:latin typeface="PingFang SC" charset="-122"/>
                <a:ea typeface="PingFang SC" charset="-122"/>
                <a:cs typeface="PingFang SC" charset="-122"/>
              </a:defRPr>
            </a:lvl3pPr>
            <a:lvl4pPr marL="1371600" indent="0" algn="ctr">
              <a:buFontTx/>
              <a:buNone/>
              <a:defRPr sz="4400" b="1">
                <a:latin typeface="PingFang SC" charset="-122"/>
                <a:ea typeface="PingFang SC" charset="-122"/>
                <a:cs typeface="PingFang SC" charset="-122"/>
              </a:defRPr>
            </a:lvl4pPr>
            <a:lvl5pPr marL="1828800" indent="0" algn="ctr">
              <a:buFontTx/>
              <a:buNone/>
              <a:defRPr sz="4400" b="1">
                <a:latin typeface="PingFang SC" charset="-122"/>
                <a:ea typeface="PingFang SC" charset="-122"/>
                <a:cs typeface="PingFang SC" charset="-122"/>
              </a:defRPr>
            </a:lvl5pPr>
          </a:lstStyle>
          <a:p>
            <a:pPr lvl="0"/>
            <a:r>
              <a:rPr kumimoji="1" lang="es-ES_tradnl" altLang="zh-CN" dirty="0" smtClean="0"/>
              <a:t>Está calculando tus puntuaciones</a:t>
            </a:r>
          </a:p>
        </p:txBody>
      </p:sp>
    </p:spTree>
    <p:extLst>
      <p:ext uri="{BB962C8B-B14F-4D97-AF65-F5344CB8AC3E}">
        <p14:creationId xmlns:p14="http://schemas.microsoft.com/office/powerpoint/2010/main" val="367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965200" y="1284791"/>
            <a:ext cx="10261600" cy="133848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altLang="zh-CN" sz="9600" b="0" i="0" smtClean="0">
                <a:effectLst/>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r>
              <a:rPr lang="en-US" altLang="zh-CN" b="1" i="0" dirty="0">
                <a:solidFill>
                  <a:srgbClr val="F6F2E7"/>
                </a:solidFill>
                <a:effectLst/>
                <a:latin typeface="PingFang SC Semibold" charset="-122"/>
                <a:ea typeface="PingFang SC Semibold" charset="-122"/>
                <a:cs typeface="PingFang SC Semibold" charset="-122"/>
              </a:rPr>
              <a:t>Perfecto</a:t>
            </a:r>
            <a:endParaRPr lang="en-US" altLang="zh-CN" dirty="0">
              <a:solidFill>
                <a:srgbClr val="F6F2E7"/>
              </a:solidFill>
              <a:effectLst/>
              <a:latin typeface="Arial Rounded MT Bold" charset="0"/>
            </a:endParaRPr>
          </a:p>
        </p:txBody>
      </p:sp>
      <p:sp>
        <p:nvSpPr>
          <p:cNvPr id="10" name="文本占位符 9"/>
          <p:cNvSpPr>
            <a:spLocks noGrp="1"/>
          </p:cNvSpPr>
          <p:nvPr>
            <p:ph type="body" sz="quarter" idx="11" hasCustomPrompt="1"/>
          </p:nvPr>
        </p:nvSpPr>
        <p:spPr>
          <a:xfrm>
            <a:off x="965200" y="2801055"/>
            <a:ext cx="10261600" cy="504000"/>
          </a:xfrm>
          <a:prstGeom prst="rect">
            <a:avLst/>
          </a:prstGeom>
        </p:spPr>
        <p:txBody>
          <a:bodyPr/>
          <a:lstStyle>
            <a:lvl1pPr marL="0" indent="0" algn="ctr">
              <a:buNone/>
              <a:defRPr sz="2800" b="0" i="0">
                <a:latin typeface="PingFang SC" panose="020B0400000000000000" pitchFamily="34" charset="-122"/>
                <a:ea typeface="PingFang SC" panose="020B0400000000000000" pitchFamily="34" charset="-122"/>
                <a:cs typeface="PingFang SC" panose="020B0400000000000000"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非常棒</a:t>
            </a:r>
          </a:p>
        </p:txBody>
      </p:sp>
      <p:sp>
        <p:nvSpPr>
          <p:cNvPr id="11" name="圆角矩形 10"/>
          <p:cNvSpPr/>
          <p:nvPr userDrawn="1"/>
        </p:nvSpPr>
        <p:spPr>
          <a:xfrm>
            <a:off x="4872000" y="3546676"/>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9"/>
          <p:cNvSpPr>
            <a:spLocks noGrp="1"/>
          </p:cNvSpPr>
          <p:nvPr>
            <p:ph type="body" sz="quarter" idx="12" hasCustomPrompt="1"/>
          </p:nvPr>
        </p:nvSpPr>
        <p:spPr>
          <a:xfrm>
            <a:off x="5500616" y="3718165"/>
            <a:ext cx="1190769" cy="468000"/>
          </a:xfrm>
          <a:prstGeom prst="rect">
            <a:avLst/>
          </a:prstGeom>
        </p:spPr>
        <p:txBody>
          <a:bodyPr/>
          <a:lstStyle>
            <a:lvl1pPr marL="0" indent="0" algn="ctr">
              <a:buNone/>
              <a:defRPr sz="28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en-US" altLang="zh-CN" dirty="0"/>
              <a:t>100</a:t>
            </a:r>
            <a:endParaRPr kumimoji="1" lang="zh-CN" altLang="en-US" dirty="0"/>
          </a:p>
        </p:txBody>
      </p:sp>
      <p:sp>
        <p:nvSpPr>
          <p:cNvPr id="13" name="文本框 12"/>
          <p:cNvSpPr txBox="1"/>
          <p:nvPr userDrawn="1"/>
        </p:nvSpPr>
        <p:spPr>
          <a:xfrm>
            <a:off x="5641775" y="4222165"/>
            <a:ext cx="908450" cy="461665"/>
          </a:xfrm>
          <a:prstGeom prst="rect">
            <a:avLst/>
          </a:prstGeom>
          <a:noFill/>
        </p:spPr>
        <p:txBody>
          <a:bodyPr wrap="square" rtlCol="0">
            <a:spAutoFit/>
          </a:bodyPr>
          <a:lstStyle/>
          <a:p>
            <a:pPr algn="ctr"/>
            <a:r>
              <a:rPr kumimoji="1" lang="zh-CN" altLang="en-US" sz="2400" b="0" i="0" dirty="0">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518459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654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alphaModFix amt="50000"/>
          </a:blip>
          <a:stretch>
            <a:fillRect/>
          </a:stretch>
        </p:blipFill>
        <p:spPr>
          <a:xfrm>
            <a:off x="558375" y="-1462071"/>
            <a:ext cx="11075251" cy="9948845"/>
          </a:xfrm>
          <a:prstGeom prst="rect">
            <a:avLst/>
          </a:prstGeom>
        </p:spPr>
      </p:pic>
    </p:spTree>
    <p:extLst>
      <p:ext uri="{BB962C8B-B14F-4D97-AF65-F5344CB8AC3E}">
        <p14:creationId xmlns:p14="http://schemas.microsoft.com/office/powerpoint/2010/main" val="7218844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51" r:id="rId6"/>
    <p:sldLayoutId id="2147483657" r:id="rId7"/>
    <p:sldLayoutId id="2147483654" r:id="rId8"/>
    <p:sldLayoutId id="214748365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自定义 2">
      <a:dk1>
        <a:srgbClr val="F8F3EB"/>
      </a:dk1>
      <a:lt1>
        <a:srgbClr val="E5644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0</vt:i4>
      </vt:variant>
    </vt:vector>
  </HeadingPairs>
  <TitlesOfParts>
    <vt:vector size="12" baseType="lpstr">
      <vt:lpstr>Arial Rounded MT Bold</vt:lpstr>
      <vt:lpstr>Calibri</vt:lpstr>
      <vt:lpstr>DengXian</vt:lpstr>
      <vt:lpstr>Helvetica Neue</vt:lpstr>
      <vt:lpstr>Helvetica Neue Medium</vt:lpstr>
      <vt:lpstr>PingFang SC</vt:lpstr>
      <vt:lpstr>PingFang SC Light</vt:lpstr>
      <vt:lpstr>PingFang SC Medium</vt:lpstr>
      <vt:lpstr>PingFang SC Semibold</vt:lpstr>
      <vt:lpstr>宋体</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192</cp:revision>
  <dcterms:created xsi:type="dcterms:W3CDTF">2021-05-06T12:33:49Z</dcterms:created>
  <dcterms:modified xsi:type="dcterms:W3CDTF">2021-06-13T06:05:19Z</dcterms:modified>
</cp:coreProperties>
</file>