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
  </p:notesMaster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5F5"/>
    <a:srgbClr val="EBEBEB"/>
    <a:srgbClr val="1B1B1B"/>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334"/>
    <p:restoredTop sz="95755"/>
  </p:normalViewPr>
  <p:slideViewPr>
    <p:cSldViewPr snapToGrid="0" snapToObjects="1">
      <p:cViewPr varScale="1">
        <p:scale>
          <a:sx n="126" d="100"/>
          <a:sy n="126" d="100"/>
        </p:scale>
        <p:origin x="232"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A14DAC-E471-0241-9205-A16CCA3D031F}" type="datetimeFigureOut">
              <a:rPr kumimoji="1" lang="zh-CN" altLang="en-US" smtClean="0"/>
              <a:t>2021/8/7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EA68E1-3187-A144-A0A6-845C81283DBF}" type="slidenum">
              <a:rPr kumimoji="1" lang="zh-CN" altLang="en-US" smtClean="0"/>
              <a:t>‹#›</a:t>
            </a:fld>
            <a:endParaRPr kumimoji="1" lang="zh-CN" altLang="en-US"/>
          </a:p>
        </p:txBody>
      </p:sp>
    </p:spTree>
    <p:extLst>
      <p:ext uri="{BB962C8B-B14F-4D97-AF65-F5344CB8AC3E}">
        <p14:creationId xmlns:p14="http://schemas.microsoft.com/office/powerpoint/2010/main" val="1124854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1.png"/><Relationship Id="rId4" Type="http://schemas.openxmlformats.org/officeDocument/2006/relationships/image" Target="../media/image10.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rgbClr val="F5F5F5"/>
        </a:solidFill>
        <a:effectLst/>
      </p:bgPr>
    </p:bg>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61057" y="1155277"/>
            <a:ext cx="5360000" cy="4320000"/>
          </a:xfrm>
          <a:prstGeom prst="rect">
            <a:avLst/>
          </a:prstGeom>
        </p:spPr>
      </p:pic>
      <p:sp>
        <p:nvSpPr>
          <p:cNvPr id="7" name="矩形 6"/>
          <p:cNvSpPr/>
          <p:nvPr userDrawn="1"/>
        </p:nvSpPr>
        <p:spPr>
          <a:xfrm>
            <a:off x="0" y="5220000"/>
            <a:ext cx="12192000" cy="163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文本框 7"/>
          <p:cNvSpPr txBox="1"/>
          <p:nvPr userDrawn="1"/>
        </p:nvSpPr>
        <p:spPr>
          <a:xfrm>
            <a:off x="959386" y="5609502"/>
            <a:ext cx="2943616" cy="584775"/>
          </a:xfrm>
          <a:prstGeom prst="rect">
            <a:avLst/>
          </a:prstGeom>
          <a:noFill/>
        </p:spPr>
        <p:txBody>
          <a:bodyPr wrap="square" rtlCol="0">
            <a:spAutoFit/>
          </a:bodyPr>
          <a:lstStyle/>
          <a:p>
            <a:r>
              <a:rPr kumimoji="1" lang="zh-CN" altLang="en-US" sz="3200" dirty="0">
                <a:solidFill>
                  <a:srgbClr val="E0E0E0"/>
                </a:solidFill>
                <a:latin typeface="PingFang SC" charset="-122"/>
                <a:ea typeface="PingFang SC" charset="-122"/>
                <a:cs typeface="PingFang SC" charset="-122"/>
              </a:rPr>
              <a:t>八啾学德语</a:t>
            </a:r>
          </a:p>
        </p:txBody>
      </p:sp>
      <p:sp>
        <p:nvSpPr>
          <p:cNvPr id="9" name="文本占位符 15"/>
          <p:cNvSpPr>
            <a:spLocks noGrp="1"/>
          </p:cNvSpPr>
          <p:nvPr>
            <p:ph type="body" sz="quarter" idx="10" hasCustomPrompt="1"/>
          </p:nvPr>
        </p:nvSpPr>
        <p:spPr>
          <a:xfrm>
            <a:off x="959386" y="2230395"/>
            <a:ext cx="5116512" cy="757130"/>
          </a:xfrm>
          <a:prstGeom prst="rect">
            <a:avLst/>
          </a:prstGeom>
        </p:spPr>
        <p:txBody>
          <a:bodyPr anchor="ctr" anchorCtr="0">
            <a:spAutoFit/>
          </a:bodyPr>
          <a:lstStyle>
            <a:lvl1pPr marL="0" indent="0">
              <a:lnSpc>
                <a:spcPct val="120000"/>
              </a:lnSpc>
              <a:buFontTx/>
              <a:buNone/>
              <a:defRPr sz="4800" b="0" i="0">
                <a:solidFill>
                  <a:srgbClr val="1B1B1B"/>
                </a:solidFill>
                <a:latin typeface="PingFang SC" charset="-122"/>
                <a:ea typeface="PingFang SC" charset="-122"/>
                <a:cs typeface="PingFang SC" charset="-122"/>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zh-CN" altLang="en-US" dirty="0"/>
              <a:t>这里是标题</a:t>
            </a:r>
          </a:p>
        </p:txBody>
      </p:sp>
      <p:pic>
        <p:nvPicPr>
          <p:cNvPr id="2" name="图片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487596" y="621000"/>
            <a:ext cx="2833071" cy="5616000"/>
          </a:xfrm>
          <a:prstGeom prst="rect">
            <a:avLst/>
          </a:prstGeom>
        </p:spPr>
      </p:pic>
      <p:pic>
        <p:nvPicPr>
          <p:cNvPr id="3" name="图片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567466" y="4064000"/>
            <a:ext cx="2097594" cy="2167514"/>
          </a:xfrm>
          <a:prstGeom prst="rect">
            <a:avLst/>
          </a:prstGeom>
        </p:spPr>
      </p:pic>
    </p:spTree>
    <p:extLst>
      <p:ext uri="{BB962C8B-B14F-4D97-AF65-F5344CB8AC3E}">
        <p14:creationId xmlns:p14="http://schemas.microsoft.com/office/powerpoint/2010/main" val="1750414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ocabPhrase">
    <p:spTree>
      <p:nvGrpSpPr>
        <p:cNvPr id="1" name=""/>
        <p:cNvGrpSpPr/>
        <p:nvPr/>
      </p:nvGrpSpPr>
      <p:grpSpPr>
        <a:xfrm>
          <a:off x="0" y="0"/>
          <a:ext cx="0" cy="0"/>
          <a:chOff x="0" y="0"/>
          <a:chExt cx="0" cy="0"/>
        </a:xfrm>
      </p:grpSpPr>
      <p:sp>
        <p:nvSpPr>
          <p:cNvPr id="3" name="文本占位符 2"/>
          <p:cNvSpPr>
            <a:spLocks noGrp="1"/>
          </p:cNvSpPr>
          <p:nvPr>
            <p:ph type="body" sz="quarter" idx="10" hasCustomPrompt="1"/>
          </p:nvPr>
        </p:nvSpPr>
        <p:spPr>
          <a:xfrm>
            <a:off x="531758" y="680672"/>
            <a:ext cx="1728000" cy="518482"/>
          </a:xfrm>
          <a:prstGeom prst="rect">
            <a:avLst/>
          </a:prstGeom>
        </p:spPr>
        <p:txBody>
          <a:bodyPr/>
          <a:lstStyle>
            <a:lvl1pPr marL="0" indent="0">
              <a:buFontTx/>
              <a:buNone/>
              <a:defRPr sz="3200" b="0" i="0">
                <a:solidFill>
                  <a:srgbClr val="1B1B1B"/>
                </a:solidFill>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a:t>Q.1</a:t>
            </a:r>
            <a:endParaRPr kumimoji="1" lang="zh-CN" altLang="en-US" dirty="0"/>
          </a:p>
        </p:txBody>
      </p:sp>
      <p:sp>
        <p:nvSpPr>
          <p:cNvPr id="4" name="文本占位符 4"/>
          <p:cNvSpPr>
            <a:spLocks noGrp="1"/>
          </p:cNvSpPr>
          <p:nvPr>
            <p:ph type="body" sz="quarter" idx="11" hasCustomPrompt="1"/>
          </p:nvPr>
        </p:nvSpPr>
        <p:spPr>
          <a:xfrm>
            <a:off x="531758" y="1199154"/>
            <a:ext cx="11128486" cy="1219380"/>
          </a:xfrm>
          <a:prstGeom prst="rect">
            <a:avLst/>
          </a:prstGeom>
        </p:spPr>
        <p:txBody>
          <a:bodyPr anchor="ctr" anchorCtr="0">
            <a:normAutofit/>
          </a:bodyPr>
          <a:lstStyle>
            <a:lvl1pPr marL="0" indent="0" algn="ctr">
              <a:lnSpc>
                <a:spcPct val="120000"/>
              </a:lnSpc>
              <a:buFontTx/>
              <a:buNone/>
              <a:defRPr sz="6000">
                <a:solidFill>
                  <a:srgbClr val="1B1B1B"/>
                </a:solidFill>
                <a:latin typeface="PingFang SC" charset="-122"/>
                <a:ea typeface="PingFang SC" charset="-122"/>
                <a:cs typeface="PingFang SC" charset="-122"/>
              </a:defRPr>
            </a:lvl1pPr>
            <a:lvl2pPr marL="457200" indent="0" algn="ctr">
              <a:lnSpc>
                <a:spcPct val="120000"/>
              </a:lnSpc>
              <a:buFontTx/>
              <a:buNone/>
              <a:defRPr>
                <a:solidFill>
                  <a:srgbClr val="ECFAFF"/>
                </a:solidFill>
                <a:latin typeface="PingFang SC" charset="-122"/>
                <a:ea typeface="PingFang SC" charset="-122"/>
                <a:cs typeface="PingFang SC" charset="-122"/>
              </a:defRPr>
            </a:lvl2pPr>
            <a:lvl3pPr marL="914400" indent="0" algn="ctr">
              <a:lnSpc>
                <a:spcPct val="120000"/>
              </a:lnSpc>
              <a:buFontTx/>
              <a:buNone/>
              <a:defRPr>
                <a:solidFill>
                  <a:srgbClr val="ECFAFF"/>
                </a:solidFill>
                <a:latin typeface="PingFang SC" charset="-122"/>
                <a:ea typeface="PingFang SC" charset="-122"/>
                <a:cs typeface="PingFang SC" charset="-122"/>
              </a:defRPr>
            </a:lvl3pPr>
            <a:lvl4pPr marL="1371600" indent="0" algn="ctr">
              <a:lnSpc>
                <a:spcPct val="120000"/>
              </a:lnSpc>
              <a:buFontTx/>
              <a:buNone/>
              <a:defRPr>
                <a:solidFill>
                  <a:srgbClr val="ECFAFF"/>
                </a:solidFill>
                <a:latin typeface="PingFang SC" charset="-122"/>
                <a:ea typeface="PingFang SC" charset="-122"/>
                <a:cs typeface="PingFang SC" charset="-122"/>
              </a:defRPr>
            </a:lvl4pPr>
            <a:lvl5pPr marL="1828800" indent="0" algn="ctr">
              <a:lnSpc>
                <a:spcPct val="120000"/>
              </a:lnSpc>
              <a:buFontTx/>
              <a:buNone/>
              <a:defRPr>
                <a:solidFill>
                  <a:srgbClr val="ECFAFF"/>
                </a:solidFill>
                <a:latin typeface="PingFang SC" charset="-122"/>
                <a:ea typeface="PingFang SC" charset="-122"/>
                <a:cs typeface="PingFang SC" charset="-122"/>
              </a:defRPr>
            </a:lvl5pPr>
          </a:lstStyle>
          <a:p>
            <a:pPr lvl="0"/>
            <a:r>
              <a:rPr kumimoji="1" lang="zh-CN" altLang="en-US" dirty="0"/>
              <a:t>球</a:t>
            </a:r>
          </a:p>
        </p:txBody>
      </p:sp>
      <p:sp>
        <p:nvSpPr>
          <p:cNvPr id="5" name="文本占位符 13"/>
          <p:cNvSpPr>
            <a:spLocks noGrp="1"/>
          </p:cNvSpPr>
          <p:nvPr>
            <p:ph type="body" sz="quarter" idx="12" hasCustomPrompt="1"/>
          </p:nvPr>
        </p:nvSpPr>
        <p:spPr>
          <a:xfrm>
            <a:off x="531758" y="3085618"/>
            <a:ext cx="11128484" cy="569982"/>
          </a:xfrm>
          <a:prstGeom prst="rect">
            <a:avLst/>
          </a:prstGeom>
        </p:spPr>
        <p:txBody>
          <a:bodyPr anchor="ctr" anchorCtr="0"/>
          <a:lstStyle>
            <a:lvl1pPr marL="0" indent="0" algn="ctr">
              <a:lnSpc>
                <a:spcPct val="120000"/>
              </a:lnSpc>
              <a:buFontTx/>
              <a:buNone/>
              <a:defRPr sz="2400">
                <a:solidFill>
                  <a:srgbClr val="1B1B1B"/>
                </a:solidFill>
                <a:latin typeface="PingFang SC" charset="-122"/>
                <a:ea typeface="PingFang SC" charset="-122"/>
                <a:cs typeface="PingFang SC" charset="-122"/>
              </a:defRPr>
            </a:lvl1pPr>
            <a:lvl2pPr marL="457200" indent="0" algn="ctr">
              <a:lnSpc>
                <a:spcPct val="120000"/>
              </a:lnSpc>
              <a:buFontTx/>
              <a:buNone/>
              <a:defRPr>
                <a:solidFill>
                  <a:srgbClr val="ECFAFF"/>
                </a:solidFill>
                <a:latin typeface="PingFang SC" charset="-122"/>
                <a:ea typeface="PingFang SC" charset="-122"/>
                <a:cs typeface="PingFang SC" charset="-122"/>
              </a:defRPr>
            </a:lvl2pPr>
            <a:lvl3pPr marL="914400" indent="0" algn="ctr">
              <a:lnSpc>
                <a:spcPct val="120000"/>
              </a:lnSpc>
              <a:buFontTx/>
              <a:buNone/>
              <a:defRPr>
                <a:solidFill>
                  <a:srgbClr val="ECFAFF"/>
                </a:solidFill>
                <a:latin typeface="PingFang SC" charset="-122"/>
                <a:ea typeface="PingFang SC" charset="-122"/>
                <a:cs typeface="PingFang SC" charset="-122"/>
              </a:defRPr>
            </a:lvl3pPr>
            <a:lvl4pPr marL="1371600" indent="0" algn="ctr">
              <a:lnSpc>
                <a:spcPct val="120000"/>
              </a:lnSpc>
              <a:buFontTx/>
              <a:buNone/>
              <a:defRPr>
                <a:solidFill>
                  <a:srgbClr val="ECFAFF"/>
                </a:solidFill>
                <a:latin typeface="PingFang SC" charset="-122"/>
                <a:ea typeface="PingFang SC" charset="-122"/>
                <a:cs typeface="PingFang SC" charset="-122"/>
              </a:defRPr>
            </a:lvl4pPr>
            <a:lvl5pPr marL="1828800" indent="0" algn="ctr">
              <a:lnSpc>
                <a:spcPct val="120000"/>
              </a:lnSpc>
              <a:buFontTx/>
              <a:buNone/>
              <a:defRPr>
                <a:solidFill>
                  <a:srgbClr val="ECFAFF"/>
                </a:solidFill>
                <a:latin typeface="PingFang SC" charset="-122"/>
                <a:ea typeface="PingFang SC" charset="-122"/>
                <a:cs typeface="PingFang SC" charset="-122"/>
              </a:defRPr>
            </a:lvl5pPr>
          </a:lstStyle>
          <a:p>
            <a:pPr lvl="0"/>
            <a:r>
              <a:rPr kumimoji="1" lang="zh-CN" altLang="en-US" dirty="0"/>
              <a:t>考点：</a:t>
            </a:r>
            <a:r>
              <a:rPr kumimoji="1" lang="en-US" altLang="zh-CN" dirty="0"/>
              <a:t>A2</a:t>
            </a:r>
            <a:r>
              <a:rPr kumimoji="1" lang="zh-CN" altLang="en-US" dirty="0"/>
              <a:t> </a:t>
            </a:r>
            <a:r>
              <a:rPr kumimoji="1" lang="en-US" altLang="zh-CN" dirty="0"/>
              <a:t>–</a:t>
            </a:r>
            <a:r>
              <a:rPr kumimoji="1" lang="zh-CN" altLang="en-US" dirty="0"/>
              <a:t> 运动</a:t>
            </a:r>
          </a:p>
        </p:txBody>
      </p:sp>
    </p:spTree>
    <p:extLst>
      <p:ext uri="{BB962C8B-B14F-4D97-AF65-F5344CB8AC3E}">
        <p14:creationId xmlns:p14="http://schemas.microsoft.com/office/powerpoint/2010/main" val="1549332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ocabPhrase analysis">
    <p:spTree>
      <p:nvGrpSpPr>
        <p:cNvPr id="1" name=""/>
        <p:cNvGrpSpPr/>
        <p:nvPr/>
      </p:nvGrpSpPr>
      <p:grpSpPr>
        <a:xfrm>
          <a:off x="0" y="0"/>
          <a:ext cx="0" cy="0"/>
          <a:chOff x="0" y="0"/>
          <a:chExt cx="0" cy="0"/>
        </a:xfrm>
      </p:grpSpPr>
      <p:sp>
        <p:nvSpPr>
          <p:cNvPr id="3" name="文本占位符 2"/>
          <p:cNvSpPr>
            <a:spLocks noGrp="1"/>
          </p:cNvSpPr>
          <p:nvPr>
            <p:ph type="body" sz="quarter" idx="10" hasCustomPrompt="1"/>
          </p:nvPr>
        </p:nvSpPr>
        <p:spPr>
          <a:xfrm>
            <a:off x="531758" y="680672"/>
            <a:ext cx="1728000" cy="518482"/>
          </a:xfrm>
          <a:prstGeom prst="rect">
            <a:avLst/>
          </a:prstGeom>
        </p:spPr>
        <p:txBody>
          <a:bodyPr/>
          <a:lstStyle>
            <a:lvl1pPr marL="0" indent="0">
              <a:buFontTx/>
              <a:buNone/>
              <a:defRPr sz="3200" b="0" i="0">
                <a:solidFill>
                  <a:srgbClr val="1B1B1B"/>
                </a:solidFill>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a:t>Q.1</a:t>
            </a:r>
            <a:endParaRPr kumimoji="1" lang="zh-CN" altLang="en-US" dirty="0"/>
          </a:p>
        </p:txBody>
      </p:sp>
      <p:sp>
        <p:nvSpPr>
          <p:cNvPr id="4" name="文本占位符 6"/>
          <p:cNvSpPr>
            <a:spLocks noGrp="1"/>
          </p:cNvSpPr>
          <p:nvPr>
            <p:ph type="body" sz="quarter" idx="11" hasCustomPrompt="1"/>
          </p:nvPr>
        </p:nvSpPr>
        <p:spPr>
          <a:xfrm>
            <a:off x="6297887" y="738313"/>
            <a:ext cx="1316242" cy="403200"/>
          </a:xfrm>
          <a:prstGeom prst="rect">
            <a:avLst/>
          </a:prstGeom>
        </p:spPr>
        <p:txBody>
          <a:bodyPr anchor="ctr"/>
          <a:lstStyle>
            <a:lvl1pPr marL="0" indent="0" algn="l">
              <a:buFontTx/>
              <a:buNone/>
              <a:defRPr sz="2000">
                <a:solidFill>
                  <a:srgbClr val="1B1B1B"/>
                </a:solidFill>
                <a:latin typeface="PingFang SC" charset="-122"/>
                <a:ea typeface="PingFang SC" charset="-122"/>
                <a:cs typeface="PingFang SC" charset="-122"/>
              </a:defRPr>
            </a:lvl1pPr>
            <a:lvl2pPr marL="457200" indent="0" algn="ctr">
              <a:buFontTx/>
              <a:buNone/>
              <a:defRPr sz="2000">
                <a:solidFill>
                  <a:srgbClr val="ECFAFF"/>
                </a:solidFill>
                <a:latin typeface="PingFang SC" charset="-122"/>
                <a:ea typeface="PingFang SC" charset="-122"/>
                <a:cs typeface="PingFang SC" charset="-122"/>
              </a:defRPr>
            </a:lvl2pPr>
            <a:lvl3pPr marL="914400" indent="0" algn="ctr">
              <a:buFontTx/>
              <a:buNone/>
              <a:defRPr sz="2000">
                <a:solidFill>
                  <a:srgbClr val="ECFAFF"/>
                </a:solidFill>
                <a:latin typeface="PingFang SC" charset="-122"/>
                <a:ea typeface="PingFang SC" charset="-122"/>
                <a:cs typeface="PingFang SC" charset="-122"/>
              </a:defRPr>
            </a:lvl3pPr>
            <a:lvl4pPr marL="1371600" indent="0" algn="ctr">
              <a:buFontTx/>
              <a:buNone/>
              <a:defRPr sz="2000">
                <a:solidFill>
                  <a:srgbClr val="ECFAFF"/>
                </a:solidFill>
                <a:latin typeface="PingFang SC" charset="-122"/>
                <a:ea typeface="PingFang SC" charset="-122"/>
                <a:cs typeface="PingFang SC" charset="-122"/>
              </a:defRPr>
            </a:lvl4pPr>
            <a:lvl5pPr marL="1828800" indent="0" algn="ctr">
              <a:buFontTx/>
              <a:buNone/>
              <a:defRPr sz="2000">
                <a:solidFill>
                  <a:srgbClr val="ECFAFF"/>
                </a:solidFill>
                <a:latin typeface="PingFang SC" charset="-122"/>
                <a:ea typeface="PingFang SC" charset="-122"/>
                <a:cs typeface="PingFang SC" charset="-122"/>
              </a:defRPr>
            </a:lvl5pPr>
          </a:lstStyle>
          <a:p>
            <a:pPr lvl="0"/>
            <a:r>
              <a:rPr kumimoji="1" lang="en-US" altLang="zh-CN"/>
              <a:t>A</a:t>
            </a:r>
            <a:endParaRPr kumimoji="1" lang="zh-CN" altLang="en-US" dirty="0"/>
          </a:p>
        </p:txBody>
      </p:sp>
      <p:sp>
        <p:nvSpPr>
          <p:cNvPr id="5" name="文本占位符 8"/>
          <p:cNvSpPr>
            <a:spLocks noGrp="1"/>
          </p:cNvSpPr>
          <p:nvPr>
            <p:ph type="body" sz="quarter" idx="12" hasCustomPrompt="1"/>
          </p:nvPr>
        </p:nvSpPr>
        <p:spPr>
          <a:xfrm>
            <a:off x="531758" y="1199154"/>
            <a:ext cx="11128484" cy="1216800"/>
          </a:xfrm>
          <a:prstGeom prst="rect">
            <a:avLst/>
          </a:prstGeom>
        </p:spPr>
        <p:txBody>
          <a:bodyPr anchor="ctr">
            <a:normAutofit/>
          </a:bodyPr>
          <a:lstStyle>
            <a:lvl1pPr marL="0" indent="0" algn="ctr">
              <a:lnSpc>
                <a:spcPct val="120000"/>
              </a:lnSpc>
              <a:buFontTx/>
              <a:buNone/>
              <a:defRPr sz="6000">
                <a:solidFill>
                  <a:srgbClr val="1B1B1B"/>
                </a:solidFill>
                <a:latin typeface="PingFang SC" charset="-122"/>
                <a:ea typeface="PingFang SC" charset="-122"/>
                <a:cs typeface="PingFang SC" charset="-122"/>
              </a:defRPr>
            </a:lvl1pPr>
            <a:lvl2pPr marL="457200" indent="0" algn="ctr">
              <a:buFontTx/>
              <a:buNone/>
              <a:defRPr>
                <a:solidFill>
                  <a:srgbClr val="ECFAFF"/>
                </a:solidFill>
                <a:latin typeface="PingFang SC" charset="-122"/>
                <a:ea typeface="PingFang SC" charset="-122"/>
                <a:cs typeface="PingFang SC" charset="-122"/>
              </a:defRPr>
            </a:lvl2pPr>
            <a:lvl3pPr marL="914400" indent="0" algn="ctr">
              <a:buFontTx/>
              <a:buNone/>
              <a:defRPr>
                <a:solidFill>
                  <a:srgbClr val="ECFAFF"/>
                </a:solidFill>
                <a:latin typeface="PingFang SC" charset="-122"/>
                <a:ea typeface="PingFang SC" charset="-122"/>
                <a:cs typeface="PingFang SC" charset="-122"/>
              </a:defRPr>
            </a:lvl3pPr>
            <a:lvl4pPr marL="1371600" indent="0" algn="ctr">
              <a:buFontTx/>
              <a:buNone/>
              <a:defRPr>
                <a:solidFill>
                  <a:srgbClr val="ECFAFF"/>
                </a:solidFill>
                <a:latin typeface="PingFang SC" charset="-122"/>
                <a:ea typeface="PingFang SC" charset="-122"/>
                <a:cs typeface="PingFang SC" charset="-122"/>
              </a:defRPr>
            </a:lvl4pPr>
            <a:lvl5pPr marL="1828800" indent="0" algn="ctr">
              <a:buFontTx/>
              <a:buNone/>
              <a:defRPr>
                <a:solidFill>
                  <a:srgbClr val="ECFAFF"/>
                </a:solidFill>
                <a:latin typeface="PingFang SC" charset="-122"/>
                <a:ea typeface="PingFang SC" charset="-122"/>
                <a:cs typeface="PingFang SC" charset="-122"/>
              </a:defRPr>
            </a:lvl5pPr>
          </a:lstStyle>
          <a:p>
            <a:pPr lvl="0"/>
            <a:r>
              <a:rPr kumimoji="1" lang="zh-CN" altLang="en-US" dirty="0"/>
              <a:t>球 </a:t>
            </a:r>
            <a:r>
              <a:rPr kumimoji="1" lang="en-US" altLang="zh-CN" dirty="0"/>
              <a:t>ball</a:t>
            </a:r>
            <a:endParaRPr kumimoji="1" lang="zh-CN" altLang="en-US" dirty="0"/>
          </a:p>
        </p:txBody>
      </p:sp>
      <p:sp>
        <p:nvSpPr>
          <p:cNvPr id="6" name="文本占位符 10"/>
          <p:cNvSpPr>
            <a:spLocks noGrp="1"/>
          </p:cNvSpPr>
          <p:nvPr>
            <p:ph type="body" sz="quarter" idx="13" hasCustomPrompt="1"/>
          </p:nvPr>
        </p:nvSpPr>
        <p:spPr>
          <a:xfrm>
            <a:off x="531758" y="2495832"/>
            <a:ext cx="11128484" cy="403200"/>
          </a:xfrm>
          <a:prstGeom prst="rect">
            <a:avLst/>
          </a:prstGeom>
        </p:spPr>
        <p:txBody>
          <a:bodyPr anchor="ctr"/>
          <a:lstStyle>
            <a:lvl1pPr marL="0" indent="0" algn="ctr">
              <a:buFontTx/>
              <a:buNone/>
              <a:defRPr sz="2000">
                <a:solidFill>
                  <a:srgbClr val="1B1B1B"/>
                </a:solidFill>
                <a:latin typeface="PingFang SC" charset="-122"/>
                <a:ea typeface="PingFang SC" charset="-122"/>
                <a:cs typeface="PingFang SC" charset="-122"/>
              </a:defRPr>
            </a:lvl1pPr>
            <a:lvl2pPr marL="457200" indent="0" algn="ctr">
              <a:buFontTx/>
              <a:buNone/>
              <a:defRPr sz="2000">
                <a:solidFill>
                  <a:srgbClr val="ECFAFF"/>
                </a:solidFill>
                <a:latin typeface="PingFang SC" charset="-122"/>
                <a:ea typeface="PingFang SC" charset="-122"/>
                <a:cs typeface="PingFang SC" charset="-122"/>
              </a:defRPr>
            </a:lvl2pPr>
            <a:lvl3pPr marL="914400" indent="0" algn="ctr">
              <a:buFontTx/>
              <a:buNone/>
              <a:defRPr sz="2000">
                <a:solidFill>
                  <a:srgbClr val="ECFAFF"/>
                </a:solidFill>
                <a:latin typeface="PingFang SC" charset="-122"/>
                <a:ea typeface="PingFang SC" charset="-122"/>
                <a:cs typeface="PingFang SC" charset="-122"/>
              </a:defRPr>
            </a:lvl3pPr>
            <a:lvl4pPr marL="1371600" indent="0" algn="ctr">
              <a:buFontTx/>
              <a:buNone/>
              <a:defRPr sz="2000">
                <a:solidFill>
                  <a:srgbClr val="ECFAFF"/>
                </a:solidFill>
                <a:latin typeface="PingFang SC" charset="-122"/>
                <a:ea typeface="PingFang SC" charset="-122"/>
                <a:cs typeface="PingFang SC" charset="-122"/>
              </a:defRPr>
            </a:lvl4pPr>
            <a:lvl5pPr marL="1828800" indent="0" algn="ctr">
              <a:buFontTx/>
              <a:buNone/>
              <a:defRPr sz="2000">
                <a:solidFill>
                  <a:srgbClr val="ECFAFF"/>
                </a:solidFill>
                <a:latin typeface="PingFang SC" charset="-122"/>
                <a:ea typeface="PingFang SC" charset="-122"/>
                <a:cs typeface="PingFang SC" charset="-122"/>
              </a:defRPr>
            </a:lvl5pPr>
          </a:lstStyle>
          <a:p>
            <a:pPr lvl="0"/>
            <a:r>
              <a:rPr kumimoji="1" lang="zh-CN" altLang="en-US" dirty="0"/>
              <a:t>考点：</a:t>
            </a:r>
            <a:r>
              <a:rPr kumimoji="1" lang="en-US" altLang="zh-CN" dirty="0"/>
              <a:t>A1-</a:t>
            </a:r>
            <a:r>
              <a:rPr kumimoji="1" lang="zh-CN" altLang="en-US" dirty="0"/>
              <a:t>运动</a:t>
            </a:r>
          </a:p>
        </p:txBody>
      </p:sp>
      <p:sp>
        <p:nvSpPr>
          <p:cNvPr id="7" name="矩形 6"/>
          <p:cNvSpPr/>
          <p:nvPr userDrawn="1"/>
        </p:nvSpPr>
        <p:spPr>
          <a:xfrm>
            <a:off x="531758" y="4340276"/>
            <a:ext cx="5472000" cy="724284"/>
          </a:xfrm>
          <a:prstGeom prst="rect">
            <a:avLst/>
          </a:prstGeom>
          <a:solidFill>
            <a:srgbClr val="1B1B1B">
              <a:alpha val="9000"/>
            </a:srgbClr>
          </a:solidFill>
          <a:ln>
            <a:solidFill>
              <a:srgbClr val="1B1B1B">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solidFill>
                <a:srgbClr val="1B1B1B"/>
              </a:solidFill>
            </a:endParaRPr>
          </a:p>
        </p:txBody>
      </p:sp>
      <p:sp>
        <p:nvSpPr>
          <p:cNvPr id="8" name="矩形 7"/>
          <p:cNvSpPr/>
          <p:nvPr userDrawn="1"/>
        </p:nvSpPr>
        <p:spPr>
          <a:xfrm>
            <a:off x="6188242" y="4340276"/>
            <a:ext cx="5472000" cy="724284"/>
          </a:xfrm>
          <a:prstGeom prst="rect">
            <a:avLst/>
          </a:prstGeom>
          <a:solidFill>
            <a:srgbClr val="1B1B1B">
              <a:alpha val="9000"/>
            </a:srgbClr>
          </a:solidFill>
          <a:ln>
            <a:solidFill>
              <a:srgbClr val="1B1B1B">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solidFill>
                <a:srgbClr val="1B1B1B"/>
              </a:solidFill>
            </a:endParaRPr>
          </a:p>
        </p:txBody>
      </p:sp>
      <p:sp>
        <p:nvSpPr>
          <p:cNvPr id="9" name="矩形 8"/>
          <p:cNvSpPr/>
          <p:nvPr userDrawn="1"/>
        </p:nvSpPr>
        <p:spPr>
          <a:xfrm>
            <a:off x="531758" y="3383360"/>
            <a:ext cx="5472000" cy="724284"/>
          </a:xfrm>
          <a:prstGeom prst="rect">
            <a:avLst/>
          </a:prstGeom>
          <a:solidFill>
            <a:srgbClr val="1B1B1B">
              <a:alpha val="9000"/>
            </a:srgbClr>
          </a:solidFill>
          <a:ln>
            <a:solidFill>
              <a:srgbClr val="1B1B1B">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solidFill>
                <a:srgbClr val="1B1B1B"/>
              </a:solidFill>
            </a:endParaRPr>
          </a:p>
        </p:txBody>
      </p:sp>
      <p:sp>
        <p:nvSpPr>
          <p:cNvPr id="10" name="矩形 9"/>
          <p:cNvSpPr/>
          <p:nvPr userDrawn="1"/>
        </p:nvSpPr>
        <p:spPr>
          <a:xfrm>
            <a:off x="6188242" y="3383360"/>
            <a:ext cx="5472000" cy="724284"/>
          </a:xfrm>
          <a:prstGeom prst="rect">
            <a:avLst/>
          </a:prstGeom>
          <a:solidFill>
            <a:srgbClr val="1B1B1B">
              <a:alpha val="9000"/>
            </a:srgbClr>
          </a:solidFill>
          <a:ln>
            <a:solidFill>
              <a:srgbClr val="1B1B1B">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solidFill>
                <a:srgbClr val="1B1B1B"/>
              </a:solidFill>
            </a:endParaRPr>
          </a:p>
        </p:txBody>
      </p:sp>
      <p:sp>
        <p:nvSpPr>
          <p:cNvPr id="11" name="文本框 6">
            <a:extLst>
              <a:ext uri="{FF2B5EF4-FFF2-40B4-BE49-F238E27FC236}">
                <a16:creationId xmlns:a16="http://schemas.microsoft.com/office/drawing/2014/main" id="{5D38C703-0535-2649-B4A0-B8F05CF7B2C5}"/>
              </a:ext>
            </a:extLst>
          </p:cNvPr>
          <p:cNvSpPr txBox="1"/>
          <p:nvPr userDrawn="1"/>
        </p:nvSpPr>
        <p:spPr>
          <a:xfrm>
            <a:off x="1971758" y="3545447"/>
            <a:ext cx="548810" cy="400110"/>
          </a:xfrm>
          <a:prstGeom prst="rect">
            <a:avLst/>
          </a:prstGeom>
          <a:noFill/>
        </p:spPr>
        <p:txBody>
          <a:bodyPr wrap="square" rtlCol="0" anchor="ctr" anchorCtr="0">
            <a:spAutoFit/>
          </a:bodyPr>
          <a:lstStyle/>
          <a:p>
            <a:r>
              <a:rPr kumimoji="1" lang="en-US" altLang="zh-CN" sz="2000" b="0" i="0" dirty="0">
                <a:solidFill>
                  <a:srgbClr val="1B1B1B"/>
                </a:solidFill>
                <a:latin typeface="PingFang SC" charset="-122"/>
                <a:ea typeface="PingFang SC" charset="-122"/>
                <a:cs typeface="PingFang SC" charset="-122"/>
              </a:rPr>
              <a:t>A.</a:t>
            </a:r>
            <a:endParaRPr kumimoji="1" lang="zh-CN" altLang="en-US" sz="2000" b="0" i="0" dirty="0">
              <a:solidFill>
                <a:srgbClr val="1B1B1B"/>
              </a:solidFill>
              <a:latin typeface="PingFang SC" charset="-122"/>
              <a:ea typeface="PingFang SC" charset="-122"/>
              <a:cs typeface="PingFang SC" charset="-122"/>
            </a:endParaRPr>
          </a:p>
        </p:txBody>
      </p:sp>
      <p:sp>
        <p:nvSpPr>
          <p:cNvPr id="12" name="文本框 11">
            <a:extLst>
              <a:ext uri="{FF2B5EF4-FFF2-40B4-BE49-F238E27FC236}">
                <a16:creationId xmlns:a16="http://schemas.microsoft.com/office/drawing/2014/main" id="{65E5CD98-D6C1-1848-86A2-A50598B55139}"/>
              </a:ext>
            </a:extLst>
          </p:cNvPr>
          <p:cNvSpPr txBox="1"/>
          <p:nvPr userDrawn="1"/>
        </p:nvSpPr>
        <p:spPr>
          <a:xfrm>
            <a:off x="1971758" y="4502363"/>
            <a:ext cx="548810" cy="400110"/>
          </a:xfrm>
          <a:prstGeom prst="rect">
            <a:avLst/>
          </a:prstGeom>
          <a:noFill/>
        </p:spPr>
        <p:txBody>
          <a:bodyPr wrap="square" rtlCol="0" anchor="ctr" anchorCtr="0">
            <a:spAutoFit/>
          </a:bodyPr>
          <a:lstStyle/>
          <a:p>
            <a:r>
              <a:rPr kumimoji="1" lang="en-US" altLang="zh-CN" sz="2000" b="0" i="0" dirty="0">
                <a:solidFill>
                  <a:srgbClr val="1B1B1B"/>
                </a:solidFill>
                <a:latin typeface="PingFang SC" charset="-122"/>
                <a:ea typeface="PingFang SC" charset="-122"/>
                <a:cs typeface="PingFang SC" charset="-122"/>
              </a:rPr>
              <a:t>C.</a:t>
            </a:r>
            <a:endParaRPr kumimoji="1" lang="zh-CN" altLang="en-US" sz="2000" b="0" i="0" dirty="0">
              <a:solidFill>
                <a:srgbClr val="1B1B1B"/>
              </a:solidFill>
              <a:latin typeface="PingFang SC" charset="-122"/>
              <a:ea typeface="PingFang SC" charset="-122"/>
              <a:cs typeface="PingFang SC" charset="-122"/>
            </a:endParaRPr>
          </a:p>
        </p:txBody>
      </p:sp>
      <p:sp>
        <p:nvSpPr>
          <p:cNvPr id="13" name="文本框 6">
            <a:extLst>
              <a:ext uri="{FF2B5EF4-FFF2-40B4-BE49-F238E27FC236}">
                <a16:creationId xmlns:a16="http://schemas.microsoft.com/office/drawing/2014/main" id="{5F9E940D-7090-E94B-8B49-5CA1D127071A}"/>
              </a:ext>
            </a:extLst>
          </p:cNvPr>
          <p:cNvSpPr txBox="1"/>
          <p:nvPr userDrawn="1"/>
        </p:nvSpPr>
        <p:spPr>
          <a:xfrm>
            <a:off x="7614129" y="3545447"/>
            <a:ext cx="548810" cy="400110"/>
          </a:xfrm>
          <a:prstGeom prst="rect">
            <a:avLst/>
          </a:prstGeom>
          <a:noFill/>
        </p:spPr>
        <p:txBody>
          <a:bodyPr wrap="square" rtlCol="0" anchor="ctr" anchorCtr="0">
            <a:spAutoFit/>
          </a:bodyPr>
          <a:lstStyle/>
          <a:p>
            <a:r>
              <a:rPr kumimoji="1" lang="en-US" altLang="zh-CN" sz="2000" b="0" i="0" dirty="0">
                <a:solidFill>
                  <a:srgbClr val="1B1B1B"/>
                </a:solidFill>
                <a:latin typeface="PingFang SC" charset="-122"/>
                <a:ea typeface="PingFang SC" charset="-122"/>
                <a:cs typeface="PingFang SC" charset="-122"/>
              </a:rPr>
              <a:t>B.</a:t>
            </a:r>
            <a:endParaRPr kumimoji="1" lang="zh-CN" altLang="en-US" sz="2000" b="0" i="0" dirty="0">
              <a:solidFill>
                <a:srgbClr val="1B1B1B"/>
              </a:solidFill>
              <a:latin typeface="PingFang SC" charset="-122"/>
              <a:ea typeface="PingFang SC" charset="-122"/>
              <a:cs typeface="PingFang SC" charset="-122"/>
            </a:endParaRPr>
          </a:p>
        </p:txBody>
      </p:sp>
      <p:sp>
        <p:nvSpPr>
          <p:cNvPr id="14" name="文本框 6">
            <a:extLst>
              <a:ext uri="{FF2B5EF4-FFF2-40B4-BE49-F238E27FC236}">
                <a16:creationId xmlns:a16="http://schemas.microsoft.com/office/drawing/2014/main" id="{BB9196A1-74E2-5046-99D0-EB0B468753EC}"/>
              </a:ext>
            </a:extLst>
          </p:cNvPr>
          <p:cNvSpPr txBox="1"/>
          <p:nvPr userDrawn="1"/>
        </p:nvSpPr>
        <p:spPr>
          <a:xfrm>
            <a:off x="7614129" y="4502363"/>
            <a:ext cx="548810" cy="400110"/>
          </a:xfrm>
          <a:prstGeom prst="rect">
            <a:avLst/>
          </a:prstGeom>
          <a:noFill/>
        </p:spPr>
        <p:txBody>
          <a:bodyPr wrap="square" rtlCol="0" anchor="ctr" anchorCtr="0">
            <a:spAutoFit/>
          </a:bodyPr>
          <a:lstStyle/>
          <a:p>
            <a:r>
              <a:rPr kumimoji="1" lang="en-US" altLang="zh-CN" sz="2000" b="0" i="0" dirty="0">
                <a:solidFill>
                  <a:srgbClr val="1B1B1B"/>
                </a:solidFill>
                <a:latin typeface="PingFang SC" charset="-122"/>
                <a:ea typeface="PingFang SC" charset="-122"/>
                <a:cs typeface="PingFang SC" charset="-122"/>
              </a:rPr>
              <a:t>D.</a:t>
            </a:r>
            <a:endParaRPr kumimoji="1" lang="zh-CN" altLang="en-US" sz="2000" b="0" i="0" dirty="0">
              <a:solidFill>
                <a:srgbClr val="1B1B1B"/>
              </a:solidFill>
              <a:latin typeface="PingFang SC" charset="-122"/>
              <a:ea typeface="PingFang SC" charset="-122"/>
              <a:cs typeface="PingFang SC" charset="-122"/>
            </a:endParaRPr>
          </a:p>
        </p:txBody>
      </p:sp>
      <p:sp>
        <p:nvSpPr>
          <p:cNvPr id="15" name="文本占位符 20"/>
          <p:cNvSpPr>
            <a:spLocks noGrp="1"/>
          </p:cNvSpPr>
          <p:nvPr>
            <p:ph type="body" sz="quarter" idx="14" hasCustomPrompt="1"/>
          </p:nvPr>
        </p:nvSpPr>
        <p:spPr>
          <a:xfrm>
            <a:off x="2394274" y="3560836"/>
            <a:ext cx="3452388" cy="369332"/>
          </a:xfrm>
          <a:prstGeom prst="rect">
            <a:avLst/>
          </a:prstGeom>
        </p:spPr>
        <p:txBody>
          <a:bodyPr wrap="square" anchor="ctr" anchorCtr="0">
            <a:noAutofit/>
          </a:bodyPr>
          <a:lstStyle>
            <a:lvl1pPr marL="0" indent="0" algn="l">
              <a:buFontTx/>
              <a:buNone/>
              <a:defRPr sz="2000" baseline="0">
                <a:solidFill>
                  <a:srgbClr val="1B1B1B"/>
                </a:solidFill>
                <a:latin typeface="PingFang SC" charset="-122"/>
                <a:ea typeface="PingFang SC" charset="-122"/>
                <a:cs typeface="PingFang SC" charset="-122"/>
              </a:defRPr>
            </a:lvl1pPr>
            <a:lvl2pPr marL="457200" indent="0" algn="l">
              <a:buFontTx/>
              <a:buNone/>
              <a:defRPr sz="2000">
                <a:solidFill>
                  <a:srgbClr val="ECFAFF"/>
                </a:solidFill>
                <a:latin typeface="PingFang SC" charset="-122"/>
                <a:ea typeface="PingFang SC" charset="-122"/>
                <a:cs typeface="PingFang SC" charset="-122"/>
              </a:defRPr>
            </a:lvl2pPr>
            <a:lvl3pPr marL="914400" indent="0" algn="l">
              <a:buFontTx/>
              <a:buNone/>
              <a:defRPr sz="2000">
                <a:solidFill>
                  <a:srgbClr val="ECFAFF"/>
                </a:solidFill>
                <a:latin typeface="PingFang SC" charset="-122"/>
                <a:ea typeface="PingFang SC" charset="-122"/>
                <a:cs typeface="PingFang SC" charset="-122"/>
              </a:defRPr>
            </a:lvl3pPr>
            <a:lvl4pPr marL="1371600" indent="0" algn="l">
              <a:buFontTx/>
              <a:buNone/>
              <a:defRPr sz="2000">
                <a:solidFill>
                  <a:srgbClr val="ECFAFF"/>
                </a:solidFill>
                <a:latin typeface="PingFang SC" charset="-122"/>
                <a:ea typeface="PingFang SC" charset="-122"/>
                <a:cs typeface="PingFang SC" charset="-122"/>
              </a:defRPr>
            </a:lvl4pPr>
            <a:lvl5pPr marL="1828800" indent="0" algn="l">
              <a:buFontTx/>
              <a:buNone/>
              <a:defRPr sz="2000">
                <a:solidFill>
                  <a:srgbClr val="ECFAFF"/>
                </a:solidFill>
                <a:latin typeface="PingFang SC" charset="-122"/>
                <a:ea typeface="PingFang SC" charset="-122"/>
                <a:cs typeface="PingFang SC" charset="-122"/>
              </a:defRPr>
            </a:lvl5pPr>
          </a:lstStyle>
          <a:p>
            <a:pPr lvl="0"/>
            <a:r>
              <a:rPr kumimoji="1" lang="en-US" altLang="zh-CN" dirty="0"/>
              <a:t>Choice</a:t>
            </a:r>
            <a:r>
              <a:rPr kumimoji="1" lang="zh-CN" altLang="en-US" dirty="0"/>
              <a:t> </a:t>
            </a:r>
            <a:r>
              <a:rPr kumimoji="1" lang="en-US" altLang="zh-CN" dirty="0"/>
              <a:t>A</a:t>
            </a:r>
            <a:r>
              <a:rPr kumimoji="1" lang="zh-CN" altLang="en-US" dirty="0"/>
              <a:t> </a:t>
            </a:r>
            <a:r>
              <a:rPr kumimoji="1" lang="en-US" altLang="zh-CN" dirty="0"/>
              <a:t>+</a:t>
            </a:r>
            <a:r>
              <a:rPr kumimoji="1" lang="zh-CN" altLang="en-US" dirty="0"/>
              <a:t> 释义</a:t>
            </a:r>
          </a:p>
        </p:txBody>
      </p:sp>
      <p:sp>
        <p:nvSpPr>
          <p:cNvPr id="16" name="文本占位符 20"/>
          <p:cNvSpPr>
            <a:spLocks noGrp="1"/>
          </p:cNvSpPr>
          <p:nvPr>
            <p:ph type="body" sz="quarter" idx="15" hasCustomPrompt="1"/>
          </p:nvPr>
        </p:nvSpPr>
        <p:spPr>
          <a:xfrm>
            <a:off x="8050858" y="3560836"/>
            <a:ext cx="3458939" cy="369332"/>
          </a:xfrm>
          <a:prstGeom prst="rect">
            <a:avLst/>
          </a:prstGeom>
        </p:spPr>
        <p:txBody>
          <a:bodyPr wrap="square" anchor="ctr" anchorCtr="0">
            <a:noAutofit/>
          </a:bodyPr>
          <a:lstStyle>
            <a:lvl1pPr marL="0" indent="0" algn="l">
              <a:buFontTx/>
              <a:buNone/>
              <a:defRPr sz="2000" baseline="0">
                <a:solidFill>
                  <a:srgbClr val="1B1B1B"/>
                </a:solidFill>
                <a:latin typeface="PingFang SC" charset="-122"/>
                <a:ea typeface="PingFang SC" charset="-122"/>
                <a:cs typeface="PingFang SC" charset="-122"/>
              </a:defRPr>
            </a:lvl1pPr>
            <a:lvl2pPr marL="457200" indent="0" algn="l">
              <a:buFontTx/>
              <a:buNone/>
              <a:defRPr sz="2000">
                <a:solidFill>
                  <a:srgbClr val="ECFAFF"/>
                </a:solidFill>
                <a:latin typeface="PingFang SC" charset="-122"/>
                <a:ea typeface="PingFang SC" charset="-122"/>
                <a:cs typeface="PingFang SC" charset="-122"/>
              </a:defRPr>
            </a:lvl2pPr>
            <a:lvl3pPr marL="914400" indent="0" algn="l">
              <a:buFontTx/>
              <a:buNone/>
              <a:defRPr sz="2000">
                <a:solidFill>
                  <a:srgbClr val="ECFAFF"/>
                </a:solidFill>
                <a:latin typeface="PingFang SC" charset="-122"/>
                <a:ea typeface="PingFang SC" charset="-122"/>
                <a:cs typeface="PingFang SC" charset="-122"/>
              </a:defRPr>
            </a:lvl3pPr>
            <a:lvl4pPr marL="1371600" indent="0" algn="l">
              <a:buFontTx/>
              <a:buNone/>
              <a:defRPr sz="2000">
                <a:solidFill>
                  <a:srgbClr val="ECFAFF"/>
                </a:solidFill>
                <a:latin typeface="PingFang SC" charset="-122"/>
                <a:ea typeface="PingFang SC" charset="-122"/>
                <a:cs typeface="PingFang SC" charset="-122"/>
              </a:defRPr>
            </a:lvl4pPr>
            <a:lvl5pPr marL="1828800" indent="0" algn="l">
              <a:buFontTx/>
              <a:buNone/>
              <a:defRPr sz="2000">
                <a:solidFill>
                  <a:srgbClr val="ECFAFF"/>
                </a:solidFill>
                <a:latin typeface="PingFang SC" charset="-122"/>
                <a:ea typeface="PingFang SC" charset="-122"/>
                <a:cs typeface="PingFang SC" charset="-122"/>
              </a:defRPr>
            </a:lvl5pPr>
          </a:lstStyle>
          <a:p>
            <a:pPr lvl="0"/>
            <a:r>
              <a:rPr kumimoji="1" lang="en-US" altLang="zh-CN" dirty="0"/>
              <a:t>Choice</a:t>
            </a:r>
            <a:r>
              <a:rPr kumimoji="1" lang="zh-CN" altLang="en-US" dirty="0"/>
              <a:t> </a:t>
            </a:r>
            <a:r>
              <a:rPr kumimoji="1" lang="en-US" altLang="zh-CN" dirty="0"/>
              <a:t>B</a:t>
            </a:r>
            <a:r>
              <a:rPr kumimoji="1" lang="zh-CN" altLang="en-US" dirty="0"/>
              <a:t> </a:t>
            </a:r>
            <a:r>
              <a:rPr kumimoji="1" lang="en-US" altLang="zh-CN" dirty="0"/>
              <a:t>+</a:t>
            </a:r>
            <a:r>
              <a:rPr kumimoji="1" lang="zh-CN" altLang="en-US" dirty="0"/>
              <a:t> 释义</a:t>
            </a:r>
          </a:p>
        </p:txBody>
      </p:sp>
      <p:sp>
        <p:nvSpPr>
          <p:cNvPr id="17" name="文本占位符 20"/>
          <p:cNvSpPr>
            <a:spLocks noGrp="1"/>
          </p:cNvSpPr>
          <p:nvPr>
            <p:ph type="body" sz="quarter" idx="16" hasCustomPrompt="1"/>
          </p:nvPr>
        </p:nvSpPr>
        <p:spPr>
          <a:xfrm>
            <a:off x="2392353" y="4517752"/>
            <a:ext cx="3500447" cy="369332"/>
          </a:xfrm>
          <a:prstGeom prst="rect">
            <a:avLst/>
          </a:prstGeom>
        </p:spPr>
        <p:txBody>
          <a:bodyPr wrap="square" anchor="ctr" anchorCtr="0">
            <a:noAutofit/>
          </a:bodyPr>
          <a:lstStyle>
            <a:lvl1pPr marL="0" indent="0" algn="l">
              <a:buFontTx/>
              <a:buNone/>
              <a:defRPr sz="2000" baseline="0">
                <a:solidFill>
                  <a:srgbClr val="1B1B1B"/>
                </a:solidFill>
                <a:latin typeface="PingFang SC" charset="-122"/>
                <a:ea typeface="PingFang SC" charset="-122"/>
                <a:cs typeface="PingFang SC" charset="-122"/>
              </a:defRPr>
            </a:lvl1pPr>
            <a:lvl2pPr marL="457200" indent="0" algn="l">
              <a:buFontTx/>
              <a:buNone/>
              <a:defRPr sz="2000">
                <a:solidFill>
                  <a:srgbClr val="ECFAFF"/>
                </a:solidFill>
                <a:latin typeface="PingFang SC" charset="-122"/>
                <a:ea typeface="PingFang SC" charset="-122"/>
                <a:cs typeface="PingFang SC" charset="-122"/>
              </a:defRPr>
            </a:lvl2pPr>
            <a:lvl3pPr marL="914400" indent="0" algn="l">
              <a:buFontTx/>
              <a:buNone/>
              <a:defRPr sz="2000">
                <a:solidFill>
                  <a:srgbClr val="ECFAFF"/>
                </a:solidFill>
                <a:latin typeface="PingFang SC" charset="-122"/>
                <a:ea typeface="PingFang SC" charset="-122"/>
                <a:cs typeface="PingFang SC" charset="-122"/>
              </a:defRPr>
            </a:lvl3pPr>
            <a:lvl4pPr marL="1371600" indent="0" algn="l">
              <a:buFontTx/>
              <a:buNone/>
              <a:defRPr sz="2000">
                <a:solidFill>
                  <a:srgbClr val="ECFAFF"/>
                </a:solidFill>
                <a:latin typeface="PingFang SC" charset="-122"/>
                <a:ea typeface="PingFang SC" charset="-122"/>
                <a:cs typeface="PingFang SC" charset="-122"/>
              </a:defRPr>
            </a:lvl4pPr>
            <a:lvl5pPr marL="1828800" indent="0" algn="l">
              <a:buFontTx/>
              <a:buNone/>
              <a:defRPr sz="2000">
                <a:solidFill>
                  <a:srgbClr val="ECFAFF"/>
                </a:solidFill>
                <a:latin typeface="PingFang SC" charset="-122"/>
                <a:ea typeface="PingFang SC" charset="-122"/>
                <a:cs typeface="PingFang SC" charset="-122"/>
              </a:defRPr>
            </a:lvl5pPr>
          </a:lstStyle>
          <a:p>
            <a:pPr lvl="0"/>
            <a:r>
              <a:rPr kumimoji="1" lang="en-US" altLang="zh-CN" dirty="0"/>
              <a:t>Choice</a:t>
            </a:r>
            <a:r>
              <a:rPr kumimoji="1" lang="zh-CN" altLang="en-US" dirty="0"/>
              <a:t> </a:t>
            </a:r>
            <a:r>
              <a:rPr kumimoji="1" lang="en-US" altLang="zh-CN" dirty="0"/>
              <a:t>C</a:t>
            </a:r>
            <a:r>
              <a:rPr kumimoji="1" lang="zh-CN" altLang="en-US" dirty="0"/>
              <a:t> </a:t>
            </a:r>
            <a:r>
              <a:rPr kumimoji="1" lang="en-US" altLang="zh-CN" dirty="0"/>
              <a:t>+</a:t>
            </a:r>
            <a:r>
              <a:rPr kumimoji="1" lang="zh-CN" altLang="en-US" dirty="0"/>
              <a:t> 释义</a:t>
            </a:r>
          </a:p>
        </p:txBody>
      </p:sp>
      <p:sp>
        <p:nvSpPr>
          <p:cNvPr id="18" name="文本占位符 20"/>
          <p:cNvSpPr>
            <a:spLocks noGrp="1"/>
          </p:cNvSpPr>
          <p:nvPr>
            <p:ph type="body" sz="quarter" idx="17" hasCustomPrompt="1"/>
          </p:nvPr>
        </p:nvSpPr>
        <p:spPr>
          <a:xfrm>
            <a:off x="8050859" y="4517752"/>
            <a:ext cx="3480742" cy="369332"/>
          </a:xfrm>
          <a:prstGeom prst="rect">
            <a:avLst/>
          </a:prstGeom>
        </p:spPr>
        <p:txBody>
          <a:bodyPr wrap="square" anchor="ctr" anchorCtr="0">
            <a:noAutofit/>
          </a:bodyPr>
          <a:lstStyle>
            <a:lvl1pPr marL="0" indent="0" algn="l">
              <a:buFontTx/>
              <a:buNone/>
              <a:defRPr sz="2000" baseline="0">
                <a:solidFill>
                  <a:srgbClr val="1B1B1B"/>
                </a:solidFill>
                <a:latin typeface="PingFang SC" charset="-122"/>
                <a:ea typeface="PingFang SC" charset="-122"/>
                <a:cs typeface="PingFang SC" charset="-122"/>
              </a:defRPr>
            </a:lvl1pPr>
            <a:lvl2pPr marL="457200" indent="0" algn="l">
              <a:buFontTx/>
              <a:buNone/>
              <a:defRPr sz="2000">
                <a:solidFill>
                  <a:srgbClr val="ECFAFF"/>
                </a:solidFill>
                <a:latin typeface="PingFang SC" charset="-122"/>
                <a:ea typeface="PingFang SC" charset="-122"/>
                <a:cs typeface="PingFang SC" charset="-122"/>
              </a:defRPr>
            </a:lvl2pPr>
            <a:lvl3pPr marL="914400" indent="0" algn="l">
              <a:buFontTx/>
              <a:buNone/>
              <a:defRPr sz="2000">
                <a:solidFill>
                  <a:srgbClr val="ECFAFF"/>
                </a:solidFill>
                <a:latin typeface="PingFang SC" charset="-122"/>
                <a:ea typeface="PingFang SC" charset="-122"/>
                <a:cs typeface="PingFang SC" charset="-122"/>
              </a:defRPr>
            </a:lvl3pPr>
            <a:lvl4pPr marL="1371600" indent="0" algn="l">
              <a:buFontTx/>
              <a:buNone/>
              <a:defRPr sz="2000">
                <a:solidFill>
                  <a:srgbClr val="ECFAFF"/>
                </a:solidFill>
                <a:latin typeface="PingFang SC" charset="-122"/>
                <a:ea typeface="PingFang SC" charset="-122"/>
                <a:cs typeface="PingFang SC" charset="-122"/>
              </a:defRPr>
            </a:lvl4pPr>
            <a:lvl5pPr marL="1828800" indent="0" algn="l">
              <a:buFontTx/>
              <a:buNone/>
              <a:defRPr sz="2000">
                <a:solidFill>
                  <a:srgbClr val="ECFAFF"/>
                </a:solidFill>
                <a:latin typeface="PingFang SC" charset="-122"/>
                <a:ea typeface="PingFang SC" charset="-122"/>
                <a:cs typeface="PingFang SC" charset="-122"/>
              </a:defRPr>
            </a:lvl5pPr>
          </a:lstStyle>
          <a:p>
            <a:pPr lvl="0"/>
            <a:r>
              <a:rPr kumimoji="1" lang="en-US" altLang="zh-CN" dirty="0"/>
              <a:t>Choice</a:t>
            </a:r>
            <a:r>
              <a:rPr kumimoji="1" lang="zh-CN" altLang="en-US" dirty="0"/>
              <a:t> </a:t>
            </a:r>
            <a:r>
              <a:rPr kumimoji="1" lang="en-US" altLang="zh-CN" dirty="0"/>
              <a:t>D</a:t>
            </a:r>
            <a:r>
              <a:rPr kumimoji="1" lang="zh-CN" altLang="en-US" dirty="0"/>
              <a:t> </a:t>
            </a:r>
            <a:r>
              <a:rPr kumimoji="1" lang="en-US" altLang="zh-CN" dirty="0"/>
              <a:t>+</a:t>
            </a:r>
            <a:r>
              <a:rPr kumimoji="1" lang="zh-CN" altLang="en-US" dirty="0"/>
              <a:t> 释义</a:t>
            </a:r>
          </a:p>
        </p:txBody>
      </p:sp>
      <p:sp>
        <p:nvSpPr>
          <p:cNvPr id="19" name="文本框 18"/>
          <p:cNvSpPr txBox="1"/>
          <p:nvPr userDrawn="1"/>
        </p:nvSpPr>
        <p:spPr>
          <a:xfrm>
            <a:off x="5048572" y="739858"/>
            <a:ext cx="1722618" cy="400110"/>
          </a:xfrm>
          <a:prstGeom prst="rect">
            <a:avLst/>
          </a:prstGeom>
          <a:noFill/>
        </p:spPr>
        <p:txBody>
          <a:bodyPr wrap="square" rtlCol="0" anchor="ctr">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dirty="0">
                <a:ln>
                  <a:noFill/>
                </a:ln>
                <a:solidFill>
                  <a:srgbClr val="1B1B1B"/>
                </a:solidFill>
                <a:effectLst/>
                <a:uLnTx/>
                <a:uFillTx/>
                <a:latin typeface="PingFang SC" charset="-122"/>
                <a:ea typeface="PingFang SC" charset="-122"/>
                <a:cs typeface="PingFang SC" charset="-122"/>
              </a:rPr>
              <a:t>正确解答：</a:t>
            </a:r>
            <a:endParaRPr kumimoji="1" lang="zh-CN" altLang="en-US" sz="2000" dirty="0">
              <a:solidFill>
                <a:srgbClr val="1B1B1B"/>
              </a:solidFill>
              <a:latin typeface="PingFang SC" charset="-122"/>
              <a:ea typeface="PingFang SC" charset="-122"/>
              <a:cs typeface="PingFang SC" charset="-122"/>
            </a:endParaRPr>
          </a:p>
        </p:txBody>
      </p:sp>
    </p:spTree>
    <p:extLst>
      <p:ext uri="{BB962C8B-B14F-4D97-AF65-F5344CB8AC3E}">
        <p14:creationId xmlns:p14="http://schemas.microsoft.com/office/powerpoint/2010/main" val="994654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ocabPhrase with choices">
    <p:spTree>
      <p:nvGrpSpPr>
        <p:cNvPr id="1" name=""/>
        <p:cNvGrpSpPr/>
        <p:nvPr/>
      </p:nvGrpSpPr>
      <p:grpSpPr>
        <a:xfrm>
          <a:off x="0" y="0"/>
          <a:ext cx="0" cy="0"/>
          <a:chOff x="0" y="0"/>
          <a:chExt cx="0" cy="0"/>
        </a:xfrm>
      </p:grpSpPr>
      <p:sp>
        <p:nvSpPr>
          <p:cNvPr id="3" name="文本占位符 2"/>
          <p:cNvSpPr>
            <a:spLocks noGrp="1"/>
          </p:cNvSpPr>
          <p:nvPr>
            <p:ph type="body" sz="quarter" idx="10" hasCustomPrompt="1"/>
          </p:nvPr>
        </p:nvSpPr>
        <p:spPr>
          <a:xfrm>
            <a:off x="531758" y="680672"/>
            <a:ext cx="1728000" cy="518482"/>
          </a:xfrm>
          <a:prstGeom prst="rect">
            <a:avLst/>
          </a:prstGeom>
        </p:spPr>
        <p:txBody>
          <a:bodyPr/>
          <a:lstStyle>
            <a:lvl1pPr marL="0" indent="0">
              <a:buFontTx/>
              <a:buNone/>
              <a:defRPr sz="3200" b="0" i="0">
                <a:solidFill>
                  <a:srgbClr val="1B1B1B"/>
                </a:solidFill>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a:t>Q.1</a:t>
            </a:r>
            <a:endParaRPr kumimoji="1" lang="zh-CN" altLang="en-US" dirty="0"/>
          </a:p>
        </p:txBody>
      </p:sp>
      <p:sp>
        <p:nvSpPr>
          <p:cNvPr id="4" name="文本占位符 4"/>
          <p:cNvSpPr>
            <a:spLocks noGrp="1"/>
          </p:cNvSpPr>
          <p:nvPr>
            <p:ph type="body" sz="quarter" idx="11" hasCustomPrompt="1"/>
          </p:nvPr>
        </p:nvSpPr>
        <p:spPr>
          <a:xfrm>
            <a:off x="531758" y="1199154"/>
            <a:ext cx="11128486" cy="1800000"/>
          </a:xfrm>
          <a:prstGeom prst="rect">
            <a:avLst/>
          </a:prstGeom>
        </p:spPr>
        <p:txBody>
          <a:bodyPr anchor="ctr" anchorCtr="0">
            <a:normAutofit/>
          </a:bodyPr>
          <a:lstStyle>
            <a:lvl1pPr marL="0" indent="0" algn="ctr">
              <a:lnSpc>
                <a:spcPct val="120000"/>
              </a:lnSpc>
              <a:buFontTx/>
              <a:buNone/>
              <a:defRPr sz="6000">
                <a:solidFill>
                  <a:srgbClr val="1B1B1B"/>
                </a:solidFill>
                <a:latin typeface="PingFang SC" charset="-122"/>
                <a:ea typeface="PingFang SC" charset="-122"/>
                <a:cs typeface="PingFang SC" charset="-122"/>
              </a:defRPr>
            </a:lvl1pPr>
            <a:lvl2pPr marL="457200" indent="0" algn="ctr">
              <a:lnSpc>
                <a:spcPct val="120000"/>
              </a:lnSpc>
              <a:buFontTx/>
              <a:buNone/>
              <a:defRPr>
                <a:solidFill>
                  <a:srgbClr val="ECFAFF"/>
                </a:solidFill>
                <a:latin typeface="PingFang SC" charset="-122"/>
                <a:ea typeface="PingFang SC" charset="-122"/>
                <a:cs typeface="PingFang SC" charset="-122"/>
              </a:defRPr>
            </a:lvl2pPr>
            <a:lvl3pPr marL="914400" indent="0" algn="ctr">
              <a:lnSpc>
                <a:spcPct val="120000"/>
              </a:lnSpc>
              <a:buFontTx/>
              <a:buNone/>
              <a:defRPr>
                <a:solidFill>
                  <a:srgbClr val="ECFAFF"/>
                </a:solidFill>
                <a:latin typeface="PingFang SC" charset="-122"/>
                <a:ea typeface="PingFang SC" charset="-122"/>
                <a:cs typeface="PingFang SC" charset="-122"/>
              </a:defRPr>
            </a:lvl3pPr>
            <a:lvl4pPr marL="1371600" indent="0" algn="ctr">
              <a:lnSpc>
                <a:spcPct val="120000"/>
              </a:lnSpc>
              <a:buFontTx/>
              <a:buNone/>
              <a:defRPr>
                <a:solidFill>
                  <a:srgbClr val="ECFAFF"/>
                </a:solidFill>
                <a:latin typeface="PingFang SC" charset="-122"/>
                <a:ea typeface="PingFang SC" charset="-122"/>
                <a:cs typeface="PingFang SC" charset="-122"/>
              </a:defRPr>
            </a:lvl4pPr>
            <a:lvl5pPr marL="1828800" indent="0" algn="ctr">
              <a:lnSpc>
                <a:spcPct val="120000"/>
              </a:lnSpc>
              <a:buFontTx/>
              <a:buNone/>
              <a:defRPr>
                <a:solidFill>
                  <a:srgbClr val="ECFAFF"/>
                </a:solidFill>
                <a:latin typeface="PingFang SC" charset="-122"/>
                <a:ea typeface="PingFang SC" charset="-122"/>
                <a:cs typeface="PingFang SC" charset="-122"/>
              </a:defRPr>
            </a:lvl5pPr>
          </a:lstStyle>
          <a:p>
            <a:pPr lvl="0"/>
            <a:r>
              <a:rPr kumimoji="1" lang="zh-CN" altLang="en-US" dirty="0"/>
              <a:t>球</a:t>
            </a:r>
          </a:p>
        </p:txBody>
      </p:sp>
      <p:sp>
        <p:nvSpPr>
          <p:cNvPr id="5" name="文本占位符 13"/>
          <p:cNvSpPr>
            <a:spLocks noGrp="1"/>
          </p:cNvSpPr>
          <p:nvPr>
            <p:ph type="body" sz="quarter" idx="12" hasCustomPrompt="1"/>
          </p:nvPr>
        </p:nvSpPr>
        <p:spPr>
          <a:xfrm>
            <a:off x="531758" y="3161241"/>
            <a:ext cx="11128484" cy="496359"/>
          </a:xfrm>
          <a:prstGeom prst="rect">
            <a:avLst/>
          </a:prstGeom>
        </p:spPr>
        <p:txBody>
          <a:bodyPr anchor="ctr" anchorCtr="0"/>
          <a:lstStyle>
            <a:lvl1pPr marL="0" indent="0" algn="ctr">
              <a:lnSpc>
                <a:spcPct val="120000"/>
              </a:lnSpc>
              <a:buFontTx/>
              <a:buNone/>
              <a:defRPr sz="2000">
                <a:solidFill>
                  <a:srgbClr val="1B1B1B"/>
                </a:solidFill>
                <a:latin typeface="PingFang SC" charset="-122"/>
                <a:ea typeface="PingFang SC" charset="-122"/>
                <a:cs typeface="PingFang SC" charset="-122"/>
              </a:defRPr>
            </a:lvl1pPr>
            <a:lvl2pPr marL="457200" indent="0" algn="ctr">
              <a:lnSpc>
                <a:spcPct val="120000"/>
              </a:lnSpc>
              <a:buFontTx/>
              <a:buNone/>
              <a:defRPr>
                <a:solidFill>
                  <a:srgbClr val="ECFAFF"/>
                </a:solidFill>
                <a:latin typeface="PingFang SC" charset="-122"/>
                <a:ea typeface="PingFang SC" charset="-122"/>
                <a:cs typeface="PingFang SC" charset="-122"/>
              </a:defRPr>
            </a:lvl2pPr>
            <a:lvl3pPr marL="914400" indent="0" algn="ctr">
              <a:lnSpc>
                <a:spcPct val="120000"/>
              </a:lnSpc>
              <a:buFontTx/>
              <a:buNone/>
              <a:defRPr>
                <a:solidFill>
                  <a:srgbClr val="ECFAFF"/>
                </a:solidFill>
                <a:latin typeface="PingFang SC" charset="-122"/>
                <a:ea typeface="PingFang SC" charset="-122"/>
                <a:cs typeface="PingFang SC" charset="-122"/>
              </a:defRPr>
            </a:lvl3pPr>
            <a:lvl4pPr marL="1371600" indent="0" algn="ctr">
              <a:lnSpc>
                <a:spcPct val="120000"/>
              </a:lnSpc>
              <a:buFontTx/>
              <a:buNone/>
              <a:defRPr>
                <a:solidFill>
                  <a:srgbClr val="ECFAFF"/>
                </a:solidFill>
                <a:latin typeface="PingFang SC" charset="-122"/>
                <a:ea typeface="PingFang SC" charset="-122"/>
                <a:cs typeface="PingFang SC" charset="-122"/>
              </a:defRPr>
            </a:lvl4pPr>
            <a:lvl5pPr marL="1828800" indent="0" algn="ctr">
              <a:lnSpc>
                <a:spcPct val="120000"/>
              </a:lnSpc>
              <a:buFontTx/>
              <a:buNone/>
              <a:defRPr>
                <a:solidFill>
                  <a:srgbClr val="ECFAFF"/>
                </a:solidFill>
                <a:latin typeface="PingFang SC" charset="-122"/>
                <a:ea typeface="PingFang SC" charset="-122"/>
                <a:cs typeface="PingFang SC" charset="-122"/>
              </a:defRPr>
            </a:lvl5pPr>
          </a:lstStyle>
          <a:p>
            <a:pPr lvl="0"/>
            <a:r>
              <a:rPr kumimoji="1" lang="zh-CN" altLang="en-US" dirty="0"/>
              <a:t>考点：</a:t>
            </a:r>
            <a:r>
              <a:rPr kumimoji="1" lang="en-US" altLang="zh-CN" dirty="0"/>
              <a:t>A2</a:t>
            </a:r>
            <a:r>
              <a:rPr kumimoji="1" lang="zh-CN" altLang="en-US" dirty="0"/>
              <a:t> </a:t>
            </a:r>
            <a:r>
              <a:rPr kumimoji="1" lang="en-US" altLang="zh-CN" dirty="0"/>
              <a:t>–</a:t>
            </a:r>
            <a:r>
              <a:rPr kumimoji="1" lang="zh-CN" altLang="en-US" dirty="0"/>
              <a:t> 运动</a:t>
            </a:r>
          </a:p>
        </p:txBody>
      </p:sp>
      <p:sp>
        <p:nvSpPr>
          <p:cNvPr id="6" name="矩形 5"/>
          <p:cNvSpPr/>
          <p:nvPr userDrawn="1"/>
        </p:nvSpPr>
        <p:spPr>
          <a:xfrm>
            <a:off x="531758" y="5182543"/>
            <a:ext cx="5472000" cy="724284"/>
          </a:xfrm>
          <a:prstGeom prst="rect">
            <a:avLst/>
          </a:prstGeom>
          <a:solidFill>
            <a:srgbClr val="1B1B1B">
              <a:alpha val="9000"/>
            </a:srgbClr>
          </a:solidFill>
          <a:ln>
            <a:solidFill>
              <a:srgbClr val="1B1B1B">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solidFill>
                <a:srgbClr val="1B1B1B"/>
              </a:solidFill>
            </a:endParaRPr>
          </a:p>
        </p:txBody>
      </p:sp>
      <p:sp>
        <p:nvSpPr>
          <p:cNvPr id="7" name="矩形 6"/>
          <p:cNvSpPr/>
          <p:nvPr userDrawn="1"/>
        </p:nvSpPr>
        <p:spPr>
          <a:xfrm>
            <a:off x="6188242" y="5182543"/>
            <a:ext cx="5472000" cy="724284"/>
          </a:xfrm>
          <a:prstGeom prst="rect">
            <a:avLst/>
          </a:prstGeom>
          <a:solidFill>
            <a:srgbClr val="1B1B1B">
              <a:alpha val="9000"/>
            </a:srgbClr>
          </a:solidFill>
          <a:ln>
            <a:solidFill>
              <a:srgbClr val="1B1B1B">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solidFill>
                <a:srgbClr val="1B1B1B"/>
              </a:solidFill>
            </a:endParaRPr>
          </a:p>
        </p:txBody>
      </p:sp>
      <p:sp>
        <p:nvSpPr>
          <p:cNvPr id="8" name="矩形 7"/>
          <p:cNvSpPr/>
          <p:nvPr userDrawn="1"/>
        </p:nvSpPr>
        <p:spPr>
          <a:xfrm>
            <a:off x="531758" y="4225627"/>
            <a:ext cx="5472000" cy="724284"/>
          </a:xfrm>
          <a:prstGeom prst="rect">
            <a:avLst/>
          </a:prstGeom>
          <a:solidFill>
            <a:srgbClr val="1B1B1B">
              <a:alpha val="9000"/>
            </a:srgbClr>
          </a:solidFill>
          <a:ln>
            <a:solidFill>
              <a:srgbClr val="1B1B1B">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solidFill>
                <a:srgbClr val="1B1B1B"/>
              </a:solidFill>
            </a:endParaRPr>
          </a:p>
        </p:txBody>
      </p:sp>
      <p:sp>
        <p:nvSpPr>
          <p:cNvPr id="9" name="矩形 8"/>
          <p:cNvSpPr/>
          <p:nvPr userDrawn="1"/>
        </p:nvSpPr>
        <p:spPr>
          <a:xfrm>
            <a:off x="6188242" y="4225627"/>
            <a:ext cx="5472000" cy="724284"/>
          </a:xfrm>
          <a:prstGeom prst="rect">
            <a:avLst/>
          </a:prstGeom>
          <a:solidFill>
            <a:srgbClr val="1B1B1B">
              <a:alpha val="9000"/>
            </a:srgbClr>
          </a:solidFill>
          <a:ln>
            <a:solidFill>
              <a:srgbClr val="1B1B1B">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solidFill>
                <a:srgbClr val="1B1B1B"/>
              </a:solidFill>
            </a:endParaRPr>
          </a:p>
        </p:txBody>
      </p:sp>
      <p:sp>
        <p:nvSpPr>
          <p:cNvPr id="10" name="文本框 6">
            <a:extLst>
              <a:ext uri="{FF2B5EF4-FFF2-40B4-BE49-F238E27FC236}">
                <a16:creationId xmlns:a16="http://schemas.microsoft.com/office/drawing/2014/main" id="{5D38C703-0535-2649-B4A0-B8F05CF7B2C5}"/>
              </a:ext>
            </a:extLst>
          </p:cNvPr>
          <p:cNvSpPr txBox="1"/>
          <p:nvPr userDrawn="1"/>
        </p:nvSpPr>
        <p:spPr>
          <a:xfrm>
            <a:off x="1971758" y="4387714"/>
            <a:ext cx="548810" cy="400110"/>
          </a:xfrm>
          <a:prstGeom prst="rect">
            <a:avLst/>
          </a:prstGeom>
          <a:noFill/>
        </p:spPr>
        <p:txBody>
          <a:bodyPr wrap="square" rtlCol="0" anchor="ctr" anchorCtr="0">
            <a:spAutoFit/>
          </a:bodyPr>
          <a:lstStyle/>
          <a:p>
            <a:r>
              <a:rPr kumimoji="1" lang="en-US" altLang="zh-CN" sz="2000" b="0" i="0" dirty="0">
                <a:solidFill>
                  <a:srgbClr val="1B1B1B"/>
                </a:solidFill>
                <a:latin typeface="PingFang SC" charset="-122"/>
                <a:ea typeface="PingFang SC" charset="-122"/>
                <a:cs typeface="PingFang SC" charset="-122"/>
              </a:rPr>
              <a:t>A.</a:t>
            </a:r>
            <a:endParaRPr kumimoji="1" lang="zh-CN" altLang="en-US" sz="2000" b="0" i="0" dirty="0">
              <a:solidFill>
                <a:srgbClr val="1B1B1B"/>
              </a:solidFill>
              <a:latin typeface="PingFang SC" charset="-122"/>
              <a:ea typeface="PingFang SC" charset="-122"/>
              <a:cs typeface="PingFang SC" charset="-122"/>
            </a:endParaRPr>
          </a:p>
        </p:txBody>
      </p:sp>
      <p:sp>
        <p:nvSpPr>
          <p:cNvPr id="11" name="文本框 10">
            <a:extLst>
              <a:ext uri="{FF2B5EF4-FFF2-40B4-BE49-F238E27FC236}">
                <a16:creationId xmlns:a16="http://schemas.microsoft.com/office/drawing/2014/main" id="{65E5CD98-D6C1-1848-86A2-A50598B55139}"/>
              </a:ext>
            </a:extLst>
          </p:cNvPr>
          <p:cNvSpPr txBox="1"/>
          <p:nvPr userDrawn="1"/>
        </p:nvSpPr>
        <p:spPr>
          <a:xfrm>
            <a:off x="1971758" y="5344630"/>
            <a:ext cx="548810" cy="400110"/>
          </a:xfrm>
          <a:prstGeom prst="rect">
            <a:avLst/>
          </a:prstGeom>
          <a:noFill/>
        </p:spPr>
        <p:txBody>
          <a:bodyPr wrap="square" rtlCol="0" anchor="ctr" anchorCtr="0">
            <a:spAutoFit/>
          </a:bodyPr>
          <a:lstStyle/>
          <a:p>
            <a:r>
              <a:rPr kumimoji="1" lang="en-US" altLang="zh-CN" sz="2000" b="0" i="0" dirty="0">
                <a:solidFill>
                  <a:srgbClr val="1B1B1B"/>
                </a:solidFill>
                <a:latin typeface="PingFang SC" charset="-122"/>
                <a:ea typeface="PingFang SC" charset="-122"/>
                <a:cs typeface="PingFang SC" charset="-122"/>
              </a:rPr>
              <a:t>C.</a:t>
            </a:r>
            <a:endParaRPr kumimoji="1" lang="zh-CN" altLang="en-US" sz="2000" b="0" i="0" dirty="0">
              <a:solidFill>
                <a:srgbClr val="1B1B1B"/>
              </a:solidFill>
              <a:latin typeface="PingFang SC" charset="-122"/>
              <a:ea typeface="PingFang SC" charset="-122"/>
              <a:cs typeface="PingFang SC" charset="-122"/>
            </a:endParaRPr>
          </a:p>
        </p:txBody>
      </p:sp>
      <p:sp>
        <p:nvSpPr>
          <p:cNvPr id="12" name="文本框 6">
            <a:extLst>
              <a:ext uri="{FF2B5EF4-FFF2-40B4-BE49-F238E27FC236}">
                <a16:creationId xmlns:a16="http://schemas.microsoft.com/office/drawing/2014/main" id="{5F9E940D-7090-E94B-8B49-5CA1D127071A}"/>
              </a:ext>
            </a:extLst>
          </p:cNvPr>
          <p:cNvSpPr txBox="1"/>
          <p:nvPr userDrawn="1"/>
        </p:nvSpPr>
        <p:spPr>
          <a:xfrm>
            <a:off x="7614129" y="4387714"/>
            <a:ext cx="548810" cy="400110"/>
          </a:xfrm>
          <a:prstGeom prst="rect">
            <a:avLst/>
          </a:prstGeom>
          <a:noFill/>
        </p:spPr>
        <p:txBody>
          <a:bodyPr wrap="square" rtlCol="0" anchor="ctr" anchorCtr="0">
            <a:spAutoFit/>
          </a:bodyPr>
          <a:lstStyle/>
          <a:p>
            <a:r>
              <a:rPr kumimoji="1" lang="en-US" altLang="zh-CN" sz="2000" b="0" i="0" dirty="0">
                <a:solidFill>
                  <a:srgbClr val="1B1B1B"/>
                </a:solidFill>
                <a:latin typeface="PingFang SC" charset="-122"/>
                <a:ea typeface="PingFang SC" charset="-122"/>
                <a:cs typeface="PingFang SC" charset="-122"/>
              </a:rPr>
              <a:t>B.</a:t>
            </a:r>
            <a:endParaRPr kumimoji="1" lang="zh-CN" altLang="en-US" sz="2000" b="0" i="0" dirty="0">
              <a:solidFill>
                <a:srgbClr val="1B1B1B"/>
              </a:solidFill>
              <a:latin typeface="PingFang SC" charset="-122"/>
              <a:ea typeface="PingFang SC" charset="-122"/>
              <a:cs typeface="PingFang SC" charset="-122"/>
            </a:endParaRPr>
          </a:p>
        </p:txBody>
      </p:sp>
      <p:sp>
        <p:nvSpPr>
          <p:cNvPr id="13" name="文本框 6">
            <a:extLst>
              <a:ext uri="{FF2B5EF4-FFF2-40B4-BE49-F238E27FC236}">
                <a16:creationId xmlns:a16="http://schemas.microsoft.com/office/drawing/2014/main" id="{BB9196A1-74E2-5046-99D0-EB0B468753EC}"/>
              </a:ext>
            </a:extLst>
          </p:cNvPr>
          <p:cNvSpPr txBox="1"/>
          <p:nvPr userDrawn="1"/>
        </p:nvSpPr>
        <p:spPr>
          <a:xfrm>
            <a:off x="7614129" y="5344630"/>
            <a:ext cx="548810" cy="400110"/>
          </a:xfrm>
          <a:prstGeom prst="rect">
            <a:avLst/>
          </a:prstGeom>
          <a:noFill/>
        </p:spPr>
        <p:txBody>
          <a:bodyPr wrap="square" rtlCol="0" anchor="ctr" anchorCtr="0">
            <a:spAutoFit/>
          </a:bodyPr>
          <a:lstStyle/>
          <a:p>
            <a:r>
              <a:rPr kumimoji="1" lang="en-US" altLang="zh-CN" sz="2000" b="0" i="0" dirty="0">
                <a:solidFill>
                  <a:srgbClr val="1B1B1B"/>
                </a:solidFill>
                <a:latin typeface="PingFang SC" charset="-122"/>
                <a:ea typeface="PingFang SC" charset="-122"/>
                <a:cs typeface="PingFang SC" charset="-122"/>
              </a:rPr>
              <a:t>D.</a:t>
            </a:r>
            <a:endParaRPr kumimoji="1" lang="zh-CN" altLang="en-US" sz="2000" b="0" i="0" dirty="0">
              <a:solidFill>
                <a:srgbClr val="1B1B1B"/>
              </a:solidFill>
              <a:latin typeface="PingFang SC" charset="-122"/>
              <a:ea typeface="PingFang SC" charset="-122"/>
              <a:cs typeface="PingFang SC" charset="-122"/>
            </a:endParaRPr>
          </a:p>
        </p:txBody>
      </p:sp>
      <p:sp>
        <p:nvSpPr>
          <p:cNvPr id="14" name="文本占位符 14"/>
          <p:cNvSpPr>
            <a:spLocks noGrp="1"/>
          </p:cNvSpPr>
          <p:nvPr>
            <p:ph type="body" sz="quarter" idx="13" hasCustomPrompt="1"/>
          </p:nvPr>
        </p:nvSpPr>
        <p:spPr>
          <a:xfrm>
            <a:off x="2398992" y="4387715"/>
            <a:ext cx="3205293" cy="400109"/>
          </a:xfrm>
          <a:prstGeom prst="rect">
            <a:avLst/>
          </a:prstGeom>
        </p:spPr>
        <p:txBody>
          <a:bodyPr anchor="ctr"/>
          <a:lstStyle>
            <a:lvl1pPr marL="0" indent="0">
              <a:buFontTx/>
              <a:buNone/>
              <a:defRPr sz="2000">
                <a:solidFill>
                  <a:srgbClr val="1B1B1B"/>
                </a:solidFill>
                <a:latin typeface="PingFang SC" charset="-122"/>
                <a:ea typeface="PingFang SC" charset="-122"/>
                <a:cs typeface="PingFang SC" charset="-122"/>
              </a:defRPr>
            </a:lvl1pPr>
            <a:lvl2pPr marL="457200" indent="0">
              <a:buFontTx/>
              <a:buNone/>
              <a:defRPr sz="2000">
                <a:solidFill>
                  <a:srgbClr val="ECFAFF"/>
                </a:solidFill>
                <a:latin typeface="PingFang SC" charset="-122"/>
                <a:ea typeface="PingFang SC" charset="-122"/>
                <a:cs typeface="PingFang SC" charset="-122"/>
              </a:defRPr>
            </a:lvl2pPr>
            <a:lvl3pPr marL="914400" indent="0">
              <a:buFontTx/>
              <a:buNone/>
              <a:defRPr sz="2000">
                <a:solidFill>
                  <a:srgbClr val="ECFAFF"/>
                </a:solidFill>
                <a:latin typeface="PingFang SC" charset="-122"/>
                <a:ea typeface="PingFang SC" charset="-122"/>
                <a:cs typeface="PingFang SC" charset="-122"/>
              </a:defRPr>
            </a:lvl3pPr>
            <a:lvl4pPr marL="1371600" indent="0">
              <a:buFontTx/>
              <a:buNone/>
              <a:defRPr sz="2000">
                <a:solidFill>
                  <a:srgbClr val="ECFAFF"/>
                </a:solidFill>
                <a:latin typeface="PingFang SC" charset="-122"/>
                <a:ea typeface="PingFang SC" charset="-122"/>
                <a:cs typeface="PingFang SC" charset="-122"/>
              </a:defRPr>
            </a:lvl4pPr>
            <a:lvl5pPr marL="1828800" indent="0">
              <a:buFontTx/>
              <a:buNone/>
              <a:defRPr sz="2000">
                <a:solidFill>
                  <a:srgbClr val="ECFAFF"/>
                </a:solidFill>
                <a:latin typeface="PingFang SC" charset="-122"/>
                <a:ea typeface="PingFang SC" charset="-122"/>
                <a:cs typeface="PingFang SC" charset="-122"/>
              </a:defRPr>
            </a:lvl5pPr>
          </a:lstStyle>
          <a:p>
            <a:pPr lvl="0"/>
            <a:r>
              <a:rPr kumimoji="1" lang="en-US" altLang="zh-CN" dirty="0"/>
              <a:t>Choice</a:t>
            </a:r>
            <a:r>
              <a:rPr kumimoji="1" lang="zh-CN" altLang="en-US" dirty="0"/>
              <a:t> </a:t>
            </a:r>
            <a:r>
              <a:rPr kumimoji="1" lang="en-US" altLang="zh-CN" dirty="0"/>
              <a:t>A</a:t>
            </a:r>
            <a:endParaRPr kumimoji="1" lang="zh-CN" altLang="en-US" dirty="0"/>
          </a:p>
        </p:txBody>
      </p:sp>
      <p:sp>
        <p:nvSpPr>
          <p:cNvPr id="15" name="文本占位符 14"/>
          <p:cNvSpPr>
            <a:spLocks noGrp="1"/>
          </p:cNvSpPr>
          <p:nvPr>
            <p:ph type="body" sz="quarter" idx="14" hasCustomPrompt="1"/>
          </p:nvPr>
        </p:nvSpPr>
        <p:spPr>
          <a:xfrm>
            <a:off x="8072999" y="4387715"/>
            <a:ext cx="3205293" cy="400109"/>
          </a:xfrm>
          <a:prstGeom prst="rect">
            <a:avLst/>
          </a:prstGeom>
        </p:spPr>
        <p:txBody>
          <a:bodyPr anchor="ctr"/>
          <a:lstStyle>
            <a:lvl1pPr marL="0" indent="0">
              <a:buFontTx/>
              <a:buNone/>
              <a:defRPr sz="2000">
                <a:solidFill>
                  <a:srgbClr val="1B1B1B"/>
                </a:solidFill>
                <a:latin typeface="PingFang SC" charset="-122"/>
                <a:ea typeface="PingFang SC" charset="-122"/>
                <a:cs typeface="PingFang SC" charset="-122"/>
              </a:defRPr>
            </a:lvl1pPr>
            <a:lvl2pPr marL="457200" indent="0">
              <a:buFontTx/>
              <a:buNone/>
              <a:defRPr sz="2000">
                <a:solidFill>
                  <a:srgbClr val="ECFAFF"/>
                </a:solidFill>
                <a:latin typeface="PingFang SC" charset="-122"/>
                <a:ea typeface="PingFang SC" charset="-122"/>
                <a:cs typeface="PingFang SC" charset="-122"/>
              </a:defRPr>
            </a:lvl2pPr>
            <a:lvl3pPr marL="914400" indent="0">
              <a:buFontTx/>
              <a:buNone/>
              <a:defRPr sz="2000">
                <a:solidFill>
                  <a:srgbClr val="ECFAFF"/>
                </a:solidFill>
                <a:latin typeface="PingFang SC" charset="-122"/>
                <a:ea typeface="PingFang SC" charset="-122"/>
                <a:cs typeface="PingFang SC" charset="-122"/>
              </a:defRPr>
            </a:lvl3pPr>
            <a:lvl4pPr marL="1371600" indent="0">
              <a:buFontTx/>
              <a:buNone/>
              <a:defRPr sz="2000">
                <a:solidFill>
                  <a:srgbClr val="ECFAFF"/>
                </a:solidFill>
                <a:latin typeface="PingFang SC" charset="-122"/>
                <a:ea typeface="PingFang SC" charset="-122"/>
                <a:cs typeface="PingFang SC" charset="-122"/>
              </a:defRPr>
            </a:lvl4pPr>
            <a:lvl5pPr marL="1828800" indent="0">
              <a:buFontTx/>
              <a:buNone/>
              <a:defRPr sz="2000">
                <a:solidFill>
                  <a:srgbClr val="ECFAFF"/>
                </a:solidFill>
                <a:latin typeface="PingFang SC" charset="-122"/>
                <a:ea typeface="PingFang SC" charset="-122"/>
                <a:cs typeface="PingFang SC" charset="-122"/>
              </a:defRPr>
            </a:lvl5pPr>
          </a:lstStyle>
          <a:p>
            <a:pPr lvl="0"/>
            <a:r>
              <a:rPr kumimoji="1" lang="en-US" altLang="zh-CN" dirty="0"/>
              <a:t>Choice</a:t>
            </a:r>
            <a:r>
              <a:rPr kumimoji="1" lang="zh-CN" altLang="en-US" dirty="0"/>
              <a:t> </a:t>
            </a:r>
            <a:r>
              <a:rPr kumimoji="1" lang="en-US" altLang="zh-CN" dirty="0"/>
              <a:t>B</a:t>
            </a:r>
            <a:endParaRPr kumimoji="1" lang="zh-CN" altLang="en-US" dirty="0"/>
          </a:p>
        </p:txBody>
      </p:sp>
      <p:sp>
        <p:nvSpPr>
          <p:cNvPr id="16" name="文本占位符 14"/>
          <p:cNvSpPr>
            <a:spLocks noGrp="1"/>
          </p:cNvSpPr>
          <p:nvPr>
            <p:ph type="body" sz="quarter" idx="15" hasCustomPrompt="1"/>
          </p:nvPr>
        </p:nvSpPr>
        <p:spPr>
          <a:xfrm>
            <a:off x="2398992" y="5344631"/>
            <a:ext cx="3205293" cy="400109"/>
          </a:xfrm>
          <a:prstGeom prst="rect">
            <a:avLst/>
          </a:prstGeom>
        </p:spPr>
        <p:txBody>
          <a:bodyPr anchor="ctr"/>
          <a:lstStyle>
            <a:lvl1pPr marL="0" indent="0">
              <a:buFontTx/>
              <a:buNone/>
              <a:defRPr sz="2000">
                <a:solidFill>
                  <a:srgbClr val="1B1B1B"/>
                </a:solidFill>
                <a:latin typeface="PingFang SC" charset="-122"/>
                <a:ea typeface="PingFang SC" charset="-122"/>
                <a:cs typeface="PingFang SC" charset="-122"/>
              </a:defRPr>
            </a:lvl1pPr>
            <a:lvl2pPr marL="457200" indent="0">
              <a:buFontTx/>
              <a:buNone/>
              <a:defRPr sz="2000">
                <a:solidFill>
                  <a:srgbClr val="ECFAFF"/>
                </a:solidFill>
                <a:latin typeface="PingFang SC" charset="-122"/>
                <a:ea typeface="PingFang SC" charset="-122"/>
                <a:cs typeface="PingFang SC" charset="-122"/>
              </a:defRPr>
            </a:lvl2pPr>
            <a:lvl3pPr marL="914400" indent="0">
              <a:buFontTx/>
              <a:buNone/>
              <a:defRPr sz="2000">
                <a:solidFill>
                  <a:srgbClr val="ECFAFF"/>
                </a:solidFill>
                <a:latin typeface="PingFang SC" charset="-122"/>
                <a:ea typeface="PingFang SC" charset="-122"/>
                <a:cs typeface="PingFang SC" charset="-122"/>
              </a:defRPr>
            </a:lvl3pPr>
            <a:lvl4pPr marL="1371600" indent="0">
              <a:buFontTx/>
              <a:buNone/>
              <a:defRPr sz="2000">
                <a:solidFill>
                  <a:srgbClr val="ECFAFF"/>
                </a:solidFill>
                <a:latin typeface="PingFang SC" charset="-122"/>
                <a:ea typeface="PingFang SC" charset="-122"/>
                <a:cs typeface="PingFang SC" charset="-122"/>
              </a:defRPr>
            </a:lvl4pPr>
            <a:lvl5pPr marL="1828800" indent="0">
              <a:buFontTx/>
              <a:buNone/>
              <a:defRPr sz="2000">
                <a:solidFill>
                  <a:srgbClr val="ECFAFF"/>
                </a:solidFill>
                <a:latin typeface="PingFang SC" charset="-122"/>
                <a:ea typeface="PingFang SC" charset="-122"/>
                <a:cs typeface="PingFang SC" charset="-122"/>
              </a:defRPr>
            </a:lvl5pPr>
          </a:lstStyle>
          <a:p>
            <a:pPr lvl="0"/>
            <a:r>
              <a:rPr kumimoji="1" lang="en-US" altLang="zh-CN" dirty="0"/>
              <a:t>Choice</a:t>
            </a:r>
            <a:r>
              <a:rPr kumimoji="1" lang="zh-CN" altLang="en-US" dirty="0"/>
              <a:t> </a:t>
            </a:r>
            <a:r>
              <a:rPr kumimoji="1" lang="en-US" altLang="zh-CN" dirty="0"/>
              <a:t>C</a:t>
            </a:r>
            <a:endParaRPr kumimoji="1" lang="zh-CN" altLang="en-US" dirty="0"/>
          </a:p>
        </p:txBody>
      </p:sp>
      <p:sp>
        <p:nvSpPr>
          <p:cNvPr id="17" name="文本占位符 14"/>
          <p:cNvSpPr>
            <a:spLocks noGrp="1"/>
          </p:cNvSpPr>
          <p:nvPr>
            <p:ph type="body" sz="quarter" idx="16" hasCustomPrompt="1"/>
          </p:nvPr>
        </p:nvSpPr>
        <p:spPr>
          <a:xfrm>
            <a:off x="8072999" y="5344631"/>
            <a:ext cx="3205293" cy="400109"/>
          </a:xfrm>
          <a:prstGeom prst="rect">
            <a:avLst/>
          </a:prstGeom>
        </p:spPr>
        <p:txBody>
          <a:bodyPr anchor="ctr"/>
          <a:lstStyle>
            <a:lvl1pPr marL="0" indent="0">
              <a:buFontTx/>
              <a:buNone/>
              <a:defRPr sz="2000">
                <a:solidFill>
                  <a:srgbClr val="1B1B1B"/>
                </a:solidFill>
                <a:latin typeface="PingFang SC" charset="-122"/>
                <a:ea typeface="PingFang SC" charset="-122"/>
                <a:cs typeface="PingFang SC" charset="-122"/>
              </a:defRPr>
            </a:lvl1pPr>
            <a:lvl2pPr marL="457200" indent="0">
              <a:buFontTx/>
              <a:buNone/>
              <a:defRPr sz="2000">
                <a:solidFill>
                  <a:srgbClr val="ECFAFF"/>
                </a:solidFill>
                <a:latin typeface="PingFang SC" charset="-122"/>
                <a:ea typeface="PingFang SC" charset="-122"/>
                <a:cs typeface="PingFang SC" charset="-122"/>
              </a:defRPr>
            </a:lvl2pPr>
            <a:lvl3pPr marL="914400" indent="0">
              <a:buFontTx/>
              <a:buNone/>
              <a:defRPr sz="2000">
                <a:solidFill>
                  <a:srgbClr val="ECFAFF"/>
                </a:solidFill>
                <a:latin typeface="PingFang SC" charset="-122"/>
                <a:ea typeface="PingFang SC" charset="-122"/>
                <a:cs typeface="PingFang SC" charset="-122"/>
              </a:defRPr>
            </a:lvl3pPr>
            <a:lvl4pPr marL="1371600" indent="0">
              <a:buFontTx/>
              <a:buNone/>
              <a:defRPr sz="2000">
                <a:solidFill>
                  <a:srgbClr val="ECFAFF"/>
                </a:solidFill>
                <a:latin typeface="PingFang SC" charset="-122"/>
                <a:ea typeface="PingFang SC" charset="-122"/>
                <a:cs typeface="PingFang SC" charset="-122"/>
              </a:defRPr>
            </a:lvl4pPr>
            <a:lvl5pPr marL="1828800" indent="0">
              <a:buFontTx/>
              <a:buNone/>
              <a:defRPr sz="2000">
                <a:solidFill>
                  <a:srgbClr val="ECFAFF"/>
                </a:solidFill>
                <a:latin typeface="PingFang SC" charset="-122"/>
                <a:ea typeface="PingFang SC" charset="-122"/>
                <a:cs typeface="PingFang SC" charset="-122"/>
              </a:defRPr>
            </a:lvl5pPr>
          </a:lstStyle>
          <a:p>
            <a:pPr lvl="0"/>
            <a:r>
              <a:rPr kumimoji="1" lang="en-US" altLang="zh-CN" dirty="0"/>
              <a:t>Choice</a:t>
            </a:r>
            <a:r>
              <a:rPr kumimoji="1" lang="zh-CN" altLang="en-US" dirty="0"/>
              <a:t> </a:t>
            </a:r>
            <a:r>
              <a:rPr kumimoji="1" lang="en-US" altLang="zh-CN" dirty="0"/>
              <a:t>D</a:t>
            </a:r>
            <a:endParaRPr kumimoji="1" lang="zh-CN" altLang="en-US" dirty="0"/>
          </a:p>
        </p:txBody>
      </p:sp>
    </p:spTree>
    <p:extLst>
      <p:ext uri="{BB962C8B-B14F-4D97-AF65-F5344CB8AC3E}">
        <p14:creationId xmlns:p14="http://schemas.microsoft.com/office/powerpoint/2010/main" val="18884269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ocabPhrase analysis with choices">
    <p:spTree>
      <p:nvGrpSpPr>
        <p:cNvPr id="1" name=""/>
        <p:cNvGrpSpPr/>
        <p:nvPr/>
      </p:nvGrpSpPr>
      <p:grpSpPr>
        <a:xfrm>
          <a:off x="0" y="0"/>
          <a:ext cx="0" cy="0"/>
          <a:chOff x="0" y="0"/>
          <a:chExt cx="0" cy="0"/>
        </a:xfrm>
      </p:grpSpPr>
      <p:sp>
        <p:nvSpPr>
          <p:cNvPr id="3" name="文本占位符 2"/>
          <p:cNvSpPr>
            <a:spLocks noGrp="1"/>
          </p:cNvSpPr>
          <p:nvPr>
            <p:ph type="body" sz="quarter" idx="10" hasCustomPrompt="1"/>
          </p:nvPr>
        </p:nvSpPr>
        <p:spPr>
          <a:xfrm>
            <a:off x="531758" y="680672"/>
            <a:ext cx="1728000" cy="518482"/>
          </a:xfrm>
          <a:prstGeom prst="rect">
            <a:avLst/>
          </a:prstGeom>
        </p:spPr>
        <p:txBody>
          <a:bodyPr/>
          <a:lstStyle>
            <a:lvl1pPr marL="0" indent="0">
              <a:buFontTx/>
              <a:buNone/>
              <a:defRPr sz="3200" b="0" i="0">
                <a:solidFill>
                  <a:srgbClr val="1B1B1B"/>
                </a:solidFill>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a:t>Q.1</a:t>
            </a:r>
            <a:endParaRPr kumimoji="1" lang="zh-CN" altLang="en-US" dirty="0"/>
          </a:p>
        </p:txBody>
      </p:sp>
      <p:sp>
        <p:nvSpPr>
          <p:cNvPr id="4" name="文本占位符 6"/>
          <p:cNvSpPr>
            <a:spLocks noGrp="1"/>
          </p:cNvSpPr>
          <p:nvPr>
            <p:ph type="body" sz="quarter" idx="11" hasCustomPrompt="1"/>
          </p:nvPr>
        </p:nvSpPr>
        <p:spPr>
          <a:xfrm>
            <a:off x="6395285" y="738313"/>
            <a:ext cx="1218844" cy="403200"/>
          </a:xfrm>
          <a:prstGeom prst="rect">
            <a:avLst/>
          </a:prstGeom>
        </p:spPr>
        <p:txBody>
          <a:bodyPr anchor="ctr"/>
          <a:lstStyle>
            <a:lvl1pPr marL="0" indent="0" algn="l">
              <a:buFontTx/>
              <a:buNone/>
              <a:defRPr sz="2000">
                <a:solidFill>
                  <a:srgbClr val="1B1B1B"/>
                </a:solidFill>
                <a:latin typeface="PingFang SC" charset="-122"/>
                <a:ea typeface="PingFang SC" charset="-122"/>
                <a:cs typeface="PingFang SC" charset="-122"/>
              </a:defRPr>
            </a:lvl1pPr>
            <a:lvl2pPr marL="457200" indent="0" algn="ctr">
              <a:buFontTx/>
              <a:buNone/>
              <a:defRPr sz="2000">
                <a:solidFill>
                  <a:srgbClr val="ECFAFF"/>
                </a:solidFill>
                <a:latin typeface="PingFang SC" charset="-122"/>
                <a:ea typeface="PingFang SC" charset="-122"/>
                <a:cs typeface="PingFang SC" charset="-122"/>
              </a:defRPr>
            </a:lvl2pPr>
            <a:lvl3pPr marL="914400" indent="0" algn="ctr">
              <a:buFontTx/>
              <a:buNone/>
              <a:defRPr sz="2000">
                <a:solidFill>
                  <a:srgbClr val="ECFAFF"/>
                </a:solidFill>
                <a:latin typeface="PingFang SC" charset="-122"/>
                <a:ea typeface="PingFang SC" charset="-122"/>
                <a:cs typeface="PingFang SC" charset="-122"/>
              </a:defRPr>
            </a:lvl3pPr>
            <a:lvl4pPr marL="1371600" indent="0" algn="ctr">
              <a:buFontTx/>
              <a:buNone/>
              <a:defRPr sz="2000">
                <a:solidFill>
                  <a:srgbClr val="ECFAFF"/>
                </a:solidFill>
                <a:latin typeface="PingFang SC" charset="-122"/>
                <a:ea typeface="PingFang SC" charset="-122"/>
                <a:cs typeface="PingFang SC" charset="-122"/>
              </a:defRPr>
            </a:lvl4pPr>
            <a:lvl5pPr marL="1828800" indent="0" algn="ctr">
              <a:buFontTx/>
              <a:buNone/>
              <a:defRPr sz="2000">
                <a:solidFill>
                  <a:srgbClr val="ECFAFF"/>
                </a:solidFill>
                <a:latin typeface="PingFang SC" charset="-122"/>
                <a:ea typeface="PingFang SC" charset="-122"/>
                <a:cs typeface="PingFang SC" charset="-122"/>
              </a:defRPr>
            </a:lvl5pPr>
          </a:lstStyle>
          <a:p>
            <a:pPr lvl="0"/>
            <a:r>
              <a:rPr kumimoji="1" lang="en-US" altLang="zh-CN" dirty="0"/>
              <a:t>A</a:t>
            </a:r>
            <a:endParaRPr kumimoji="1" lang="zh-CN" altLang="en-US" dirty="0"/>
          </a:p>
        </p:txBody>
      </p:sp>
      <p:sp>
        <p:nvSpPr>
          <p:cNvPr id="5" name="文本占位符 8"/>
          <p:cNvSpPr>
            <a:spLocks noGrp="1"/>
          </p:cNvSpPr>
          <p:nvPr>
            <p:ph type="body" sz="quarter" idx="12" hasCustomPrompt="1"/>
          </p:nvPr>
        </p:nvSpPr>
        <p:spPr>
          <a:xfrm>
            <a:off x="531758" y="1199153"/>
            <a:ext cx="11128484" cy="1584000"/>
          </a:xfrm>
          <a:prstGeom prst="rect">
            <a:avLst/>
          </a:prstGeom>
        </p:spPr>
        <p:txBody>
          <a:bodyPr anchor="ctr">
            <a:normAutofit/>
          </a:bodyPr>
          <a:lstStyle>
            <a:lvl1pPr marL="0" indent="0" algn="ctr">
              <a:lnSpc>
                <a:spcPct val="120000"/>
              </a:lnSpc>
              <a:buFontTx/>
              <a:buNone/>
              <a:defRPr sz="6000">
                <a:solidFill>
                  <a:srgbClr val="1B1B1B"/>
                </a:solidFill>
                <a:latin typeface="PingFang SC" charset="-122"/>
                <a:ea typeface="PingFang SC" charset="-122"/>
                <a:cs typeface="PingFang SC" charset="-122"/>
              </a:defRPr>
            </a:lvl1pPr>
            <a:lvl2pPr marL="457200" indent="0" algn="ctr">
              <a:buFontTx/>
              <a:buNone/>
              <a:defRPr>
                <a:solidFill>
                  <a:srgbClr val="ECFAFF"/>
                </a:solidFill>
                <a:latin typeface="PingFang SC" charset="-122"/>
                <a:ea typeface="PingFang SC" charset="-122"/>
                <a:cs typeface="PingFang SC" charset="-122"/>
              </a:defRPr>
            </a:lvl2pPr>
            <a:lvl3pPr marL="914400" indent="0" algn="ctr">
              <a:buFontTx/>
              <a:buNone/>
              <a:defRPr>
                <a:solidFill>
                  <a:srgbClr val="ECFAFF"/>
                </a:solidFill>
                <a:latin typeface="PingFang SC" charset="-122"/>
                <a:ea typeface="PingFang SC" charset="-122"/>
                <a:cs typeface="PingFang SC" charset="-122"/>
              </a:defRPr>
            </a:lvl3pPr>
            <a:lvl4pPr marL="1371600" indent="0" algn="ctr">
              <a:buFontTx/>
              <a:buNone/>
              <a:defRPr>
                <a:solidFill>
                  <a:srgbClr val="ECFAFF"/>
                </a:solidFill>
                <a:latin typeface="PingFang SC" charset="-122"/>
                <a:ea typeface="PingFang SC" charset="-122"/>
                <a:cs typeface="PingFang SC" charset="-122"/>
              </a:defRPr>
            </a:lvl4pPr>
            <a:lvl5pPr marL="1828800" indent="0" algn="ctr">
              <a:buFontTx/>
              <a:buNone/>
              <a:defRPr>
                <a:solidFill>
                  <a:srgbClr val="ECFAFF"/>
                </a:solidFill>
                <a:latin typeface="PingFang SC" charset="-122"/>
                <a:ea typeface="PingFang SC" charset="-122"/>
                <a:cs typeface="PingFang SC" charset="-122"/>
              </a:defRPr>
            </a:lvl5pPr>
          </a:lstStyle>
          <a:p>
            <a:pPr lvl="0"/>
            <a:r>
              <a:rPr kumimoji="1" lang="zh-CN" altLang="en-US" dirty="0"/>
              <a:t>球 </a:t>
            </a:r>
            <a:r>
              <a:rPr kumimoji="1" lang="en-US" altLang="zh-CN" dirty="0"/>
              <a:t>ball</a:t>
            </a:r>
            <a:endParaRPr kumimoji="1" lang="zh-CN" altLang="en-US" dirty="0"/>
          </a:p>
        </p:txBody>
      </p:sp>
      <p:sp>
        <p:nvSpPr>
          <p:cNvPr id="6" name="文本占位符 10"/>
          <p:cNvSpPr>
            <a:spLocks noGrp="1"/>
          </p:cNvSpPr>
          <p:nvPr>
            <p:ph type="body" sz="quarter" idx="13" hasCustomPrompt="1"/>
          </p:nvPr>
        </p:nvSpPr>
        <p:spPr>
          <a:xfrm>
            <a:off x="531758" y="2863030"/>
            <a:ext cx="11128484" cy="484243"/>
          </a:xfrm>
          <a:prstGeom prst="rect">
            <a:avLst/>
          </a:prstGeom>
        </p:spPr>
        <p:txBody>
          <a:bodyPr anchor="ctr"/>
          <a:lstStyle>
            <a:lvl1pPr marL="0" indent="0" algn="ctr">
              <a:buFontTx/>
              <a:buNone/>
              <a:defRPr sz="2000">
                <a:solidFill>
                  <a:srgbClr val="1B1B1B"/>
                </a:solidFill>
                <a:latin typeface="PingFang SC" charset="-122"/>
                <a:ea typeface="PingFang SC" charset="-122"/>
                <a:cs typeface="PingFang SC" charset="-122"/>
              </a:defRPr>
            </a:lvl1pPr>
            <a:lvl2pPr marL="457200" indent="0" algn="ctr">
              <a:buFontTx/>
              <a:buNone/>
              <a:defRPr sz="2000">
                <a:solidFill>
                  <a:srgbClr val="ECFAFF"/>
                </a:solidFill>
                <a:latin typeface="PingFang SC" charset="-122"/>
                <a:ea typeface="PingFang SC" charset="-122"/>
                <a:cs typeface="PingFang SC" charset="-122"/>
              </a:defRPr>
            </a:lvl2pPr>
            <a:lvl3pPr marL="914400" indent="0" algn="ctr">
              <a:buFontTx/>
              <a:buNone/>
              <a:defRPr sz="2000">
                <a:solidFill>
                  <a:srgbClr val="ECFAFF"/>
                </a:solidFill>
                <a:latin typeface="PingFang SC" charset="-122"/>
                <a:ea typeface="PingFang SC" charset="-122"/>
                <a:cs typeface="PingFang SC" charset="-122"/>
              </a:defRPr>
            </a:lvl3pPr>
            <a:lvl4pPr marL="1371600" indent="0" algn="ctr">
              <a:buFontTx/>
              <a:buNone/>
              <a:defRPr sz="2000">
                <a:solidFill>
                  <a:srgbClr val="ECFAFF"/>
                </a:solidFill>
                <a:latin typeface="PingFang SC" charset="-122"/>
                <a:ea typeface="PingFang SC" charset="-122"/>
                <a:cs typeface="PingFang SC" charset="-122"/>
              </a:defRPr>
            </a:lvl4pPr>
            <a:lvl5pPr marL="1828800" indent="0" algn="ctr">
              <a:buFontTx/>
              <a:buNone/>
              <a:defRPr sz="2000">
                <a:solidFill>
                  <a:srgbClr val="ECFAFF"/>
                </a:solidFill>
                <a:latin typeface="PingFang SC" charset="-122"/>
                <a:ea typeface="PingFang SC" charset="-122"/>
                <a:cs typeface="PingFang SC" charset="-122"/>
              </a:defRPr>
            </a:lvl5pPr>
          </a:lstStyle>
          <a:p>
            <a:pPr lvl="0"/>
            <a:r>
              <a:rPr kumimoji="1" lang="zh-CN" altLang="en-US" dirty="0"/>
              <a:t>考点：</a:t>
            </a:r>
            <a:r>
              <a:rPr kumimoji="1" lang="en-US" altLang="zh-CN" dirty="0"/>
              <a:t>A1-</a:t>
            </a:r>
            <a:r>
              <a:rPr kumimoji="1" lang="zh-CN" altLang="en-US" dirty="0"/>
              <a:t>运动</a:t>
            </a:r>
          </a:p>
        </p:txBody>
      </p:sp>
      <p:sp>
        <p:nvSpPr>
          <p:cNvPr id="7" name="矩形 6"/>
          <p:cNvSpPr/>
          <p:nvPr userDrawn="1"/>
        </p:nvSpPr>
        <p:spPr>
          <a:xfrm>
            <a:off x="531758" y="4600066"/>
            <a:ext cx="5472000" cy="724284"/>
          </a:xfrm>
          <a:prstGeom prst="rect">
            <a:avLst/>
          </a:prstGeom>
          <a:solidFill>
            <a:srgbClr val="1B1B1B">
              <a:alpha val="9000"/>
            </a:srgbClr>
          </a:solidFill>
          <a:ln>
            <a:solidFill>
              <a:srgbClr val="1B1B1B">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solidFill>
                <a:srgbClr val="1B1B1B"/>
              </a:solidFill>
            </a:endParaRPr>
          </a:p>
        </p:txBody>
      </p:sp>
      <p:sp>
        <p:nvSpPr>
          <p:cNvPr id="8" name="矩形 7"/>
          <p:cNvSpPr/>
          <p:nvPr userDrawn="1"/>
        </p:nvSpPr>
        <p:spPr>
          <a:xfrm>
            <a:off x="6188242" y="4600066"/>
            <a:ext cx="5472000" cy="724284"/>
          </a:xfrm>
          <a:prstGeom prst="rect">
            <a:avLst/>
          </a:prstGeom>
          <a:solidFill>
            <a:srgbClr val="1B1B1B">
              <a:alpha val="9000"/>
            </a:srgbClr>
          </a:solidFill>
          <a:ln>
            <a:solidFill>
              <a:srgbClr val="1B1B1B">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solidFill>
                <a:srgbClr val="1B1B1B"/>
              </a:solidFill>
            </a:endParaRPr>
          </a:p>
        </p:txBody>
      </p:sp>
      <p:sp>
        <p:nvSpPr>
          <p:cNvPr id="9" name="矩形 8"/>
          <p:cNvSpPr/>
          <p:nvPr userDrawn="1"/>
        </p:nvSpPr>
        <p:spPr>
          <a:xfrm>
            <a:off x="531758" y="3643150"/>
            <a:ext cx="5472000" cy="724284"/>
          </a:xfrm>
          <a:prstGeom prst="rect">
            <a:avLst/>
          </a:prstGeom>
          <a:solidFill>
            <a:srgbClr val="1B1B1B">
              <a:alpha val="9000"/>
            </a:srgbClr>
          </a:solidFill>
          <a:ln>
            <a:solidFill>
              <a:srgbClr val="1B1B1B">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solidFill>
                <a:srgbClr val="1B1B1B"/>
              </a:solidFill>
            </a:endParaRPr>
          </a:p>
        </p:txBody>
      </p:sp>
      <p:sp>
        <p:nvSpPr>
          <p:cNvPr id="10" name="矩形 9"/>
          <p:cNvSpPr/>
          <p:nvPr userDrawn="1"/>
        </p:nvSpPr>
        <p:spPr>
          <a:xfrm>
            <a:off x="6188242" y="3643150"/>
            <a:ext cx="5472000" cy="724284"/>
          </a:xfrm>
          <a:prstGeom prst="rect">
            <a:avLst/>
          </a:prstGeom>
          <a:solidFill>
            <a:srgbClr val="1B1B1B">
              <a:alpha val="9000"/>
            </a:srgbClr>
          </a:solidFill>
          <a:ln>
            <a:solidFill>
              <a:srgbClr val="1B1B1B">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solidFill>
                <a:srgbClr val="1B1B1B"/>
              </a:solidFill>
            </a:endParaRPr>
          </a:p>
        </p:txBody>
      </p:sp>
      <p:sp>
        <p:nvSpPr>
          <p:cNvPr id="11" name="文本框 6">
            <a:extLst>
              <a:ext uri="{FF2B5EF4-FFF2-40B4-BE49-F238E27FC236}">
                <a16:creationId xmlns:a16="http://schemas.microsoft.com/office/drawing/2014/main" id="{5D38C703-0535-2649-B4A0-B8F05CF7B2C5}"/>
              </a:ext>
            </a:extLst>
          </p:cNvPr>
          <p:cNvSpPr txBox="1"/>
          <p:nvPr userDrawn="1"/>
        </p:nvSpPr>
        <p:spPr>
          <a:xfrm>
            <a:off x="1971758" y="3805237"/>
            <a:ext cx="548810" cy="400110"/>
          </a:xfrm>
          <a:prstGeom prst="rect">
            <a:avLst/>
          </a:prstGeom>
          <a:noFill/>
        </p:spPr>
        <p:txBody>
          <a:bodyPr wrap="square" rtlCol="0" anchor="ctr" anchorCtr="0">
            <a:spAutoFit/>
          </a:bodyPr>
          <a:lstStyle/>
          <a:p>
            <a:r>
              <a:rPr kumimoji="1" lang="en-US" altLang="zh-CN" sz="2000" b="0" i="0" dirty="0">
                <a:solidFill>
                  <a:srgbClr val="1B1B1B"/>
                </a:solidFill>
                <a:latin typeface="PingFang SC" charset="-122"/>
                <a:ea typeface="PingFang SC" charset="-122"/>
                <a:cs typeface="PingFang SC" charset="-122"/>
              </a:rPr>
              <a:t>A.</a:t>
            </a:r>
            <a:endParaRPr kumimoji="1" lang="zh-CN" altLang="en-US" sz="2000" b="0" i="0" dirty="0">
              <a:solidFill>
                <a:srgbClr val="1B1B1B"/>
              </a:solidFill>
              <a:latin typeface="PingFang SC" charset="-122"/>
              <a:ea typeface="PingFang SC" charset="-122"/>
              <a:cs typeface="PingFang SC" charset="-122"/>
            </a:endParaRPr>
          </a:p>
        </p:txBody>
      </p:sp>
      <p:sp>
        <p:nvSpPr>
          <p:cNvPr id="12" name="文本框 11">
            <a:extLst>
              <a:ext uri="{FF2B5EF4-FFF2-40B4-BE49-F238E27FC236}">
                <a16:creationId xmlns:a16="http://schemas.microsoft.com/office/drawing/2014/main" id="{65E5CD98-D6C1-1848-86A2-A50598B55139}"/>
              </a:ext>
            </a:extLst>
          </p:cNvPr>
          <p:cNvSpPr txBox="1"/>
          <p:nvPr userDrawn="1"/>
        </p:nvSpPr>
        <p:spPr>
          <a:xfrm>
            <a:off x="1971758" y="4762153"/>
            <a:ext cx="548810" cy="400110"/>
          </a:xfrm>
          <a:prstGeom prst="rect">
            <a:avLst/>
          </a:prstGeom>
          <a:noFill/>
        </p:spPr>
        <p:txBody>
          <a:bodyPr wrap="square" rtlCol="0" anchor="ctr" anchorCtr="0">
            <a:spAutoFit/>
          </a:bodyPr>
          <a:lstStyle/>
          <a:p>
            <a:r>
              <a:rPr kumimoji="1" lang="en-US" altLang="zh-CN" sz="2000" b="0" i="0" dirty="0">
                <a:solidFill>
                  <a:srgbClr val="1B1B1B"/>
                </a:solidFill>
                <a:latin typeface="PingFang SC" charset="-122"/>
                <a:ea typeface="PingFang SC" charset="-122"/>
                <a:cs typeface="PingFang SC" charset="-122"/>
              </a:rPr>
              <a:t>C.</a:t>
            </a:r>
            <a:endParaRPr kumimoji="1" lang="zh-CN" altLang="en-US" sz="2000" b="0" i="0" dirty="0">
              <a:solidFill>
                <a:srgbClr val="1B1B1B"/>
              </a:solidFill>
              <a:latin typeface="PingFang SC" charset="-122"/>
              <a:ea typeface="PingFang SC" charset="-122"/>
              <a:cs typeface="PingFang SC" charset="-122"/>
            </a:endParaRPr>
          </a:p>
        </p:txBody>
      </p:sp>
      <p:sp>
        <p:nvSpPr>
          <p:cNvPr id="13" name="文本框 6">
            <a:extLst>
              <a:ext uri="{FF2B5EF4-FFF2-40B4-BE49-F238E27FC236}">
                <a16:creationId xmlns:a16="http://schemas.microsoft.com/office/drawing/2014/main" id="{5F9E940D-7090-E94B-8B49-5CA1D127071A}"/>
              </a:ext>
            </a:extLst>
          </p:cNvPr>
          <p:cNvSpPr txBox="1"/>
          <p:nvPr userDrawn="1"/>
        </p:nvSpPr>
        <p:spPr>
          <a:xfrm>
            <a:off x="7614129" y="3805237"/>
            <a:ext cx="548810" cy="400110"/>
          </a:xfrm>
          <a:prstGeom prst="rect">
            <a:avLst/>
          </a:prstGeom>
          <a:noFill/>
        </p:spPr>
        <p:txBody>
          <a:bodyPr wrap="square" rtlCol="0" anchor="ctr" anchorCtr="0">
            <a:spAutoFit/>
          </a:bodyPr>
          <a:lstStyle/>
          <a:p>
            <a:r>
              <a:rPr kumimoji="1" lang="en-US" altLang="zh-CN" sz="2000" b="0" i="0" dirty="0">
                <a:solidFill>
                  <a:srgbClr val="1B1B1B"/>
                </a:solidFill>
                <a:latin typeface="PingFang SC" charset="-122"/>
                <a:ea typeface="PingFang SC" charset="-122"/>
                <a:cs typeface="PingFang SC" charset="-122"/>
              </a:rPr>
              <a:t>B.</a:t>
            </a:r>
            <a:endParaRPr kumimoji="1" lang="zh-CN" altLang="en-US" sz="2000" b="0" i="0" dirty="0">
              <a:solidFill>
                <a:srgbClr val="1B1B1B"/>
              </a:solidFill>
              <a:latin typeface="PingFang SC" charset="-122"/>
              <a:ea typeface="PingFang SC" charset="-122"/>
              <a:cs typeface="PingFang SC" charset="-122"/>
            </a:endParaRPr>
          </a:p>
        </p:txBody>
      </p:sp>
      <p:sp>
        <p:nvSpPr>
          <p:cNvPr id="14" name="文本框 6">
            <a:extLst>
              <a:ext uri="{FF2B5EF4-FFF2-40B4-BE49-F238E27FC236}">
                <a16:creationId xmlns:a16="http://schemas.microsoft.com/office/drawing/2014/main" id="{BB9196A1-74E2-5046-99D0-EB0B468753EC}"/>
              </a:ext>
            </a:extLst>
          </p:cNvPr>
          <p:cNvSpPr txBox="1"/>
          <p:nvPr userDrawn="1"/>
        </p:nvSpPr>
        <p:spPr>
          <a:xfrm>
            <a:off x="7614129" y="4762153"/>
            <a:ext cx="548810" cy="400110"/>
          </a:xfrm>
          <a:prstGeom prst="rect">
            <a:avLst/>
          </a:prstGeom>
          <a:noFill/>
        </p:spPr>
        <p:txBody>
          <a:bodyPr wrap="square" rtlCol="0" anchor="ctr" anchorCtr="0">
            <a:spAutoFit/>
          </a:bodyPr>
          <a:lstStyle/>
          <a:p>
            <a:r>
              <a:rPr kumimoji="1" lang="en-US" altLang="zh-CN" sz="2000" b="0" i="0" dirty="0">
                <a:solidFill>
                  <a:srgbClr val="1B1B1B"/>
                </a:solidFill>
                <a:latin typeface="PingFang SC" charset="-122"/>
                <a:ea typeface="PingFang SC" charset="-122"/>
                <a:cs typeface="PingFang SC" charset="-122"/>
              </a:rPr>
              <a:t>D.</a:t>
            </a:r>
            <a:endParaRPr kumimoji="1" lang="zh-CN" altLang="en-US" sz="2000" b="0" i="0" dirty="0">
              <a:solidFill>
                <a:srgbClr val="1B1B1B"/>
              </a:solidFill>
              <a:latin typeface="PingFang SC" charset="-122"/>
              <a:ea typeface="PingFang SC" charset="-122"/>
              <a:cs typeface="PingFang SC" charset="-122"/>
            </a:endParaRPr>
          </a:p>
        </p:txBody>
      </p:sp>
      <p:sp>
        <p:nvSpPr>
          <p:cNvPr id="15" name="文本占位符 20"/>
          <p:cNvSpPr>
            <a:spLocks noGrp="1"/>
          </p:cNvSpPr>
          <p:nvPr>
            <p:ph type="body" sz="quarter" idx="14" hasCustomPrompt="1"/>
          </p:nvPr>
        </p:nvSpPr>
        <p:spPr>
          <a:xfrm>
            <a:off x="2394274" y="3820626"/>
            <a:ext cx="3452388" cy="369332"/>
          </a:xfrm>
          <a:prstGeom prst="rect">
            <a:avLst/>
          </a:prstGeom>
        </p:spPr>
        <p:txBody>
          <a:bodyPr wrap="square" anchor="ctr" anchorCtr="0">
            <a:noAutofit/>
          </a:bodyPr>
          <a:lstStyle>
            <a:lvl1pPr marL="0" indent="0" algn="l">
              <a:buFontTx/>
              <a:buNone/>
              <a:defRPr sz="2000" baseline="0">
                <a:solidFill>
                  <a:srgbClr val="1B1B1B"/>
                </a:solidFill>
                <a:latin typeface="PingFang SC" charset="-122"/>
                <a:ea typeface="PingFang SC" charset="-122"/>
                <a:cs typeface="PingFang SC" charset="-122"/>
              </a:defRPr>
            </a:lvl1pPr>
            <a:lvl2pPr marL="457200" indent="0" algn="l">
              <a:buFontTx/>
              <a:buNone/>
              <a:defRPr sz="2000">
                <a:solidFill>
                  <a:srgbClr val="ECFAFF"/>
                </a:solidFill>
                <a:latin typeface="PingFang SC" charset="-122"/>
                <a:ea typeface="PingFang SC" charset="-122"/>
                <a:cs typeface="PingFang SC" charset="-122"/>
              </a:defRPr>
            </a:lvl2pPr>
            <a:lvl3pPr marL="914400" indent="0" algn="l">
              <a:buFontTx/>
              <a:buNone/>
              <a:defRPr sz="2000">
                <a:solidFill>
                  <a:srgbClr val="ECFAFF"/>
                </a:solidFill>
                <a:latin typeface="PingFang SC" charset="-122"/>
                <a:ea typeface="PingFang SC" charset="-122"/>
                <a:cs typeface="PingFang SC" charset="-122"/>
              </a:defRPr>
            </a:lvl3pPr>
            <a:lvl4pPr marL="1371600" indent="0" algn="l">
              <a:buFontTx/>
              <a:buNone/>
              <a:defRPr sz="2000">
                <a:solidFill>
                  <a:srgbClr val="ECFAFF"/>
                </a:solidFill>
                <a:latin typeface="PingFang SC" charset="-122"/>
                <a:ea typeface="PingFang SC" charset="-122"/>
                <a:cs typeface="PingFang SC" charset="-122"/>
              </a:defRPr>
            </a:lvl4pPr>
            <a:lvl5pPr marL="1828800" indent="0" algn="l">
              <a:buFontTx/>
              <a:buNone/>
              <a:defRPr sz="2000">
                <a:solidFill>
                  <a:srgbClr val="ECFAFF"/>
                </a:solidFill>
                <a:latin typeface="PingFang SC" charset="-122"/>
                <a:ea typeface="PingFang SC" charset="-122"/>
                <a:cs typeface="PingFang SC" charset="-122"/>
              </a:defRPr>
            </a:lvl5pPr>
          </a:lstStyle>
          <a:p>
            <a:pPr lvl="0"/>
            <a:r>
              <a:rPr kumimoji="1" lang="en-US" altLang="zh-CN" dirty="0"/>
              <a:t>Choice</a:t>
            </a:r>
            <a:r>
              <a:rPr kumimoji="1" lang="zh-CN" altLang="en-US" dirty="0"/>
              <a:t> </a:t>
            </a:r>
            <a:r>
              <a:rPr kumimoji="1" lang="en-US" altLang="zh-CN" dirty="0"/>
              <a:t>A</a:t>
            </a:r>
            <a:r>
              <a:rPr kumimoji="1" lang="zh-CN" altLang="en-US" dirty="0"/>
              <a:t> </a:t>
            </a:r>
            <a:r>
              <a:rPr kumimoji="1" lang="en-US" altLang="zh-CN" dirty="0"/>
              <a:t>+</a:t>
            </a:r>
            <a:r>
              <a:rPr kumimoji="1" lang="zh-CN" altLang="en-US" dirty="0"/>
              <a:t> 释义</a:t>
            </a:r>
          </a:p>
        </p:txBody>
      </p:sp>
      <p:sp>
        <p:nvSpPr>
          <p:cNvPr id="16" name="文本占位符 20"/>
          <p:cNvSpPr>
            <a:spLocks noGrp="1"/>
          </p:cNvSpPr>
          <p:nvPr>
            <p:ph type="body" sz="quarter" idx="15" hasCustomPrompt="1"/>
          </p:nvPr>
        </p:nvSpPr>
        <p:spPr>
          <a:xfrm>
            <a:off x="8050858" y="3820626"/>
            <a:ext cx="3458939" cy="369332"/>
          </a:xfrm>
          <a:prstGeom prst="rect">
            <a:avLst/>
          </a:prstGeom>
        </p:spPr>
        <p:txBody>
          <a:bodyPr wrap="square" anchor="ctr" anchorCtr="0">
            <a:noAutofit/>
          </a:bodyPr>
          <a:lstStyle>
            <a:lvl1pPr marL="0" marR="0" indent="0" algn="l" defTabSz="914400" rtl="0" eaLnBrk="1" fontAlgn="auto" latinLnBrk="0" hangingPunct="1">
              <a:lnSpc>
                <a:spcPct val="90000"/>
              </a:lnSpc>
              <a:spcBef>
                <a:spcPts val="1000"/>
              </a:spcBef>
              <a:spcAft>
                <a:spcPts val="0"/>
              </a:spcAft>
              <a:buClrTx/>
              <a:buSzTx/>
              <a:buFontTx/>
              <a:buNone/>
              <a:tabLst/>
              <a:defRPr sz="2000" baseline="0">
                <a:solidFill>
                  <a:srgbClr val="1B1B1B"/>
                </a:solidFill>
                <a:latin typeface="PingFang SC" charset="-122"/>
                <a:ea typeface="PingFang SC" charset="-122"/>
                <a:cs typeface="PingFang SC" charset="-122"/>
              </a:defRPr>
            </a:lvl1pPr>
            <a:lvl2pPr marL="457200" indent="0" algn="l">
              <a:buFontTx/>
              <a:buNone/>
              <a:defRPr sz="2000">
                <a:solidFill>
                  <a:srgbClr val="ECFAFF"/>
                </a:solidFill>
                <a:latin typeface="PingFang SC" charset="-122"/>
                <a:ea typeface="PingFang SC" charset="-122"/>
                <a:cs typeface="PingFang SC" charset="-122"/>
              </a:defRPr>
            </a:lvl2pPr>
            <a:lvl3pPr marL="914400" indent="0" algn="l">
              <a:buFontTx/>
              <a:buNone/>
              <a:defRPr sz="2000">
                <a:solidFill>
                  <a:srgbClr val="ECFAFF"/>
                </a:solidFill>
                <a:latin typeface="PingFang SC" charset="-122"/>
                <a:ea typeface="PingFang SC" charset="-122"/>
                <a:cs typeface="PingFang SC" charset="-122"/>
              </a:defRPr>
            </a:lvl3pPr>
            <a:lvl4pPr marL="1371600" indent="0" algn="l">
              <a:buFontTx/>
              <a:buNone/>
              <a:defRPr sz="2000">
                <a:solidFill>
                  <a:srgbClr val="ECFAFF"/>
                </a:solidFill>
                <a:latin typeface="PingFang SC" charset="-122"/>
                <a:ea typeface="PingFang SC" charset="-122"/>
                <a:cs typeface="PingFang SC" charset="-122"/>
              </a:defRPr>
            </a:lvl4pPr>
            <a:lvl5pPr marL="1828800" indent="0" algn="l">
              <a:buFontTx/>
              <a:buNone/>
              <a:defRPr sz="2000">
                <a:solidFill>
                  <a:srgbClr val="ECFAFF"/>
                </a:solidFill>
                <a:latin typeface="PingFang SC" charset="-122"/>
                <a:ea typeface="PingFang SC" charset="-122"/>
                <a:cs typeface="PingFang SC" charset="-122"/>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B</a:t>
            </a:r>
            <a:r>
              <a:rPr kumimoji="1" lang="zh-CN" altLang="en-US" dirty="0"/>
              <a:t> </a:t>
            </a:r>
            <a:r>
              <a:rPr kumimoji="1" lang="en-US" altLang="zh-CN" dirty="0"/>
              <a:t>+</a:t>
            </a:r>
            <a:r>
              <a:rPr kumimoji="1" lang="zh-CN" altLang="en-US" dirty="0"/>
              <a:t> 释义</a:t>
            </a:r>
          </a:p>
        </p:txBody>
      </p:sp>
      <p:sp>
        <p:nvSpPr>
          <p:cNvPr id="17" name="文本占位符 20"/>
          <p:cNvSpPr>
            <a:spLocks noGrp="1"/>
          </p:cNvSpPr>
          <p:nvPr>
            <p:ph type="body" sz="quarter" idx="16" hasCustomPrompt="1"/>
          </p:nvPr>
        </p:nvSpPr>
        <p:spPr>
          <a:xfrm>
            <a:off x="2392353" y="4777542"/>
            <a:ext cx="3500447" cy="369332"/>
          </a:xfrm>
          <a:prstGeom prst="rect">
            <a:avLst/>
          </a:prstGeom>
        </p:spPr>
        <p:txBody>
          <a:bodyPr wrap="square" anchor="ctr" anchorCtr="0">
            <a:noAutofit/>
          </a:bodyPr>
          <a:lstStyle>
            <a:lvl1pPr marL="0" marR="0" indent="0" algn="l" defTabSz="914400" rtl="0" eaLnBrk="1" fontAlgn="auto" latinLnBrk="0" hangingPunct="1">
              <a:lnSpc>
                <a:spcPct val="90000"/>
              </a:lnSpc>
              <a:spcBef>
                <a:spcPts val="1000"/>
              </a:spcBef>
              <a:spcAft>
                <a:spcPts val="0"/>
              </a:spcAft>
              <a:buClrTx/>
              <a:buSzTx/>
              <a:buFontTx/>
              <a:buNone/>
              <a:tabLst/>
              <a:defRPr sz="2000" baseline="0">
                <a:solidFill>
                  <a:srgbClr val="1B1B1B"/>
                </a:solidFill>
                <a:latin typeface="PingFang SC" charset="-122"/>
                <a:ea typeface="PingFang SC" charset="-122"/>
                <a:cs typeface="PingFang SC" charset="-122"/>
              </a:defRPr>
            </a:lvl1pPr>
            <a:lvl2pPr marL="457200" indent="0" algn="l">
              <a:buFontTx/>
              <a:buNone/>
              <a:defRPr sz="2000">
                <a:solidFill>
                  <a:srgbClr val="ECFAFF"/>
                </a:solidFill>
                <a:latin typeface="PingFang SC" charset="-122"/>
                <a:ea typeface="PingFang SC" charset="-122"/>
                <a:cs typeface="PingFang SC" charset="-122"/>
              </a:defRPr>
            </a:lvl2pPr>
            <a:lvl3pPr marL="914400" indent="0" algn="l">
              <a:buFontTx/>
              <a:buNone/>
              <a:defRPr sz="2000">
                <a:solidFill>
                  <a:srgbClr val="ECFAFF"/>
                </a:solidFill>
                <a:latin typeface="PingFang SC" charset="-122"/>
                <a:ea typeface="PingFang SC" charset="-122"/>
                <a:cs typeface="PingFang SC" charset="-122"/>
              </a:defRPr>
            </a:lvl3pPr>
            <a:lvl4pPr marL="1371600" indent="0" algn="l">
              <a:buFontTx/>
              <a:buNone/>
              <a:defRPr sz="2000">
                <a:solidFill>
                  <a:srgbClr val="ECFAFF"/>
                </a:solidFill>
                <a:latin typeface="PingFang SC" charset="-122"/>
                <a:ea typeface="PingFang SC" charset="-122"/>
                <a:cs typeface="PingFang SC" charset="-122"/>
              </a:defRPr>
            </a:lvl4pPr>
            <a:lvl5pPr marL="1828800" indent="0" algn="l">
              <a:buFontTx/>
              <a:buNone/>
              <a:defRPr sz="2000">
                <a:solidFill>
                  <a:srgbClr val="ECFAFF"/>
                </a:solidFill>
                <a:latin typeface="PingFang SC" charset="-122"/>
                <a:ea typeface="PingFang SC" charset="-122"/>
                <a:cs typeface="PingFang SC" charset="-122"/>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C</a:t>
            </a:r>
            <a:r>
              <a:rPr kumimoji="1" lang="zh-CN" altLang="en-US" dirty="0"/>
              <a:t> </a:t>
            </a:r>
            <a:r>
              <a:rPr kumimoji="1" lang="en-US" altLang="zh-CN" dirty="0"/>
              <a:t>+</a:t>
            </a:r>
            <a:r>
              <a:rPr kumimoji="1" lang="zh-CN" altLang="en-US" dirty="0"/>
              <a:t> 释义</a:t>
            </a:r>
          </a:p>
        </p:txBody>
      </p:sp>
      <p:sp>
        <p:nvSpPr>
          <p:cNvPr id="18" name="文本占位符 20"/>
          <p:cNvSpPr>
            <a:spLocks noGrp="1"/>
          </p:cNvSpPr>
          <p:nvPr>
            <p:ph type="body" sz="quarter" idx="17" hasCustomPrompt="1"/>
          </p:nvPr>
        </p:nvSpPr>
        <p:spPr>
          <a:xfrm>
            <a:off x="8050859" y="4777542"/>
            <a:ext cx="3480742" cy="369332"/>
          </a:xfrm>
          <a:prstGeom prst="rect">
            <a:avLst/>
          </a:prstGeom>
        </p:spPr>
        <p:txBody>
          <a:bodyPr wrap="square" anchor="ctr" anchorCtr="0">
            <a:noAutofit/>
          </a:bodyPr>
          <a:lstStyle>
            <a:lvl1pPr marL="0" marR="0" indent="0" algn="l" defTabSz="914400" rtl="0" eaLnBrk="1" fontAlgn="auto" latinLnBrk="0" hangingPunct="1">
              <a:lnSpc>
                <a:spcPct val="90000"/>
              </a:lnSpc>
              <a:spcBef>
                <a:spcPts val="1000"/>
              </a:spcBef>
              <a:spcAft>
                <a:spcPts val="0"/>
              </a:spcAft>
              <a:buClrTx/>
              <a:buSzTx/>
              <a:buFontTx/>
              <a:buNone/>
              <a:tabLst/>
              <a:defRPr sz="2000" baseline="0">
                <a:solidFill>
                  <a:srgbClr val="1B1B1B"/>
                </a:solidFill>
                <a:latin typeface="PingFang SC" charset="-122"/>
                <a:ea typeface="PingFang SC" charset="-122"/>
                <a:cs typeface="PingFang SC" charset="-122"/>
              </a:defRPr>
            </a:lvl1pPr>
            <a:lvl2pPr marL="457200" indent="0" algn="l">
              <a:buFontTx/>
              <a:buNone/>
              <a:defRPr sz="2000">
                <a:solidFill>
                  <a:srgbClr val="ECFAFF"/>
                </a:solidFill>
                <a:latin typeface="PingFang SC" charset="-122"/>
                <a:ea typeface="PingFang SC" charset="-122"/>
                <a:cs typeface="PingFang SC" charset="-122"/>
              </a:defRPr>
            </a:lvl2pPr>
            <a:lvl3pPr marL="914400" indent="0" algn="l">
              <a:buFontTx/>
              <a:buNone/>
              <a:defRPr sz="2000">
                <a:solidFill>
                  <a:srgbClr val="ECFAFF"/>
                </a:solidFill>
                <a:latin typeface="PingFang SC" charset="-122"/>
                <a:ea typeface="PingFang SC" charset="-122"/>
                <a:cs typeface="PingFang SC" charset="-122"/>
              </a:defRPr>
            </a:lvl3pPr>
            <a:lvl4pPr marL="1371600" indent="0" algn="l">
              <a:buFontTx/>
              <a:buNone/>
              <a:defRPr sz="2000">
                <a:solidFill>
                  <a:srgbClr val="ECFAFF"/>
                </a:solidFill>
                <a:latin typeface="PingFang SC" charset="-122"/>
                <a:ea typeface="PingFang SC" charset="-122"/>
                <a:cs typeface="PingFang SC" charset="-122"/>
              </a:defRPr>
            </a:lvl4pPr>
            <a:lvl5pPr marL="1828800" indent="0" algn="l">
              <a:buFontTx/>
              <a:buNone/>
              <a:defRPr sz="2000">
                <a:solidFill>
                  <a:srgbClr val="ECFAFF"/>
                </a:solidFill>
                <a:latin typeface="PingFang SC" charset="-122"/>
                <a:ea typeface="PingFang SC" charset="-122"/>
                <a:cs typeface="PingFang SC" charset="-122"/>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D</a:t>
            </a:r>
            <a:r>
              <a:rPr kumimoji="1" lang="zh-CN" altLang="en-US" dirty="0"/>
              <a:t> </a:t>
            </a:r>
            <a:r>
              <a:rPr kumimoji="1" lang="en-US" altLang="zh-CN" dirty="0"/>
              <a:t>+</a:t>
            </a:r>
            <a:r>
              <a:rPr kumimoji="1" lang="zh-CN" altLang="en-US" dirty="0"/>
              <a:t> 释义</a:t>
            </a:r>
          </a:p>
        </p:txBody>
      </p:sp>
      <p:sp>
        <p:nvSpPr>
          <p:cNvPr id="19" name="文本占位符 22"/>
          <p:cNvSpPr>
            <a:spLocks noGrp="1"/>
          </p:cNvSpPr>
          <p:nvPr>
            <p:ph type="body" sz="quarter" idx="18" hasCustomPrompt="1"/>
          </p:nvPr>
        </p:nvSpPr>
        <p:spPr>
          <a:xfrm>
            <a:off x="531813" y="5513398"/>
            <a:ext cx="11128375" cy="989001"/>
          </a:xfrm>
          <a:prstGeom prst="rect">
            <a:avLst/>
          </a:prstGeom>
        </p:spPr>
        <p:txBody>
          <a:bodyPr anchor="ctr"/>
          <a:lstStyle>
            <a:lvl1pPr marL="0" indent="0" algn="ctr">
              <a:lnSpc>
                <a:spcPct val="100000"/>
              </a:lnSpc>
              <a:buFontTx/>
              <a:buNone/>
              <a:defRPr sz="2000">
                <a:solidFill>
                  <a:srgbClr val="1B1B1B"/>
                </a:solidFill>
                <a:latin typeface="PingFang SC" charset="-122"/>
                <a:ea typeface="PingFang SC" charset="-122"/>
                <a:cs typeface="PingFang SC" charset="-122"/>
              </a:defRPr>
            </a:lvl1pPr>
            <a:lvl2pPr marL="457200" indent="0" algn="ctr">
              <a:buFontTx/>
              <a:buNone/>
              <a:defRPr sz="2000">
                <a:solidFill>
                  <a:srgbClr val="ECFAFF"/>
                </a:solidFill>
                <a:latin typeface="PingFang SC" charset="-122"/>
                <a:ea typeface="PingFang SC" charset="-122"/>
                <a:cs typeface="PingFang SC" charset="-122"/>
              </a:defRPr>
            </a:lvl2pPr>
            <a:lvl3pPr marL="914400" indent="0" algn="ctr">
              <a:buFontTx/>
              <a:buNone/>
              <a:defRPr sz="2000">
                <a:solidFill>
                  <a:srgbClr val="ECFAFF"/>
                </a:solidFill>
                <a:latin typeface="PingFang SC" charset="-122"/>
                <a:ea typeface="PingFang SC" charset="-122"/>
                <a:cs typeface="PingFang SC" charset="-122"/>
              </a:defRPr>
            </a:lvl3pPr>
            <a:lvl4pPr marL="1371600" indent="0" algn="ctr">
              <a:buFontTx/>
              <a:buNone/>
              <a:defRPr sz="2000">
                <a:solidFill>
                  <a:srgbClr val="ECFAFF"/>
                </a:solidFill>
                <a:latin typeface="PingFang SC" charset="-122"/>
                <a:ea typeface="PingFang SC" charset="-122"/>
                <a:cs typeface="PingFang SC" charset="-122"/>
              </a:defRPr>
            </a:lvl4pPr>
            <a:lvl5pPr marL="1828800" indent="0" algn="ctr">
              <a:buFontTx/>
              <a:buNone/>
              <a:defRPr sz="2000">
                <a:solidFill>
                  <a:srgbClr val="ECFAFF"/>
                </a:solidFill>
                <a:latin typeface="PingFang SC" charset="-122"/>
                <a:ea typeface="PingFang SC" charset="-122"/>
                <a:cs typeface="PingFang SC" charset="-122"/>
              </a:defRPr>
            </a:lvl5pPr>
          </a:lstStyle>
          <a:p>
            <a:pPr lvl="0"/>
            <a:r>
              <a:rPr kumimoji="1" lang="zh-CN" altLang="en-US" dirty="0"/>
              <a:t>更多解释</a:t>
            </a:r>
            <a:r>
              <a:rPr kumimoji="1" lang="en-US" altLang="zh-CN" dirty="0"/>
              <a:t>/</a:t>
            </a:r>
            <a:r>
              <a:rPr kumimoji="1" lang="zh-CN" altLang="en-US" dirty="0"/>
              <a:t>备注：这里是文字</a:t>
            </a:r>
          </a:p>
        </p:txBody>
      </p:sp>
      <p:sp>
        <p:nvSpPr>
          <p:cNvPr id="20" name="文本框 19"/>
          <p:cNvSpPr txBox="1"/>
          <p:nvPr userDrawn="1"/>
        </p:nvSpPr>
        <p:spPr>
          <a:xfrm>
            <a:off x="5145969" y="739858"/>
            <a:ext cx="1798841" cy="400110"/>
          </a:xfrm>
          <a:prstGeom prst="rect">
            <a:avLst/>
          </a:prstGeom>
          <a:noFill/>
        </p:spPr>
        <p:txBody>
          <a:bodyPr wrap="square" rtlCol="0" anchor="ctr">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dirty="0">
                <a:ln>
                  <a:noFill/>
                </a:ln>
                <a:solidFill>
                  <a:srgbClr val="1B1B1B"/>
                </a:solidFill>
                <a:effectLst/>
                <a:uLnTx/>
                <a:uFillTx/>
                <a:latin typeface="PingFang SC" charset="-122"/>
                <a:ea typeface="PingFang SC" charset="-122"/>
                <a:cs typeface="PingFang SC" charset="-122"/>
              </a:rPr>
              <a:t>正确解答：</a:t>
            </a:r>
            <a:endParaRPr kumimoji="1" lang="zh-CN" altLang="en-US" sz="2000" dirty="0">
              <a:solidFill>
                <a:srgbClr val="1B1B1B"/>
              </a:solidFill>
              <a:latin typeface="PingFang SC" charset="-122"/>
              <a:ea typeface="PingFang SC" charset="-122"/>
              <a:cs typeface="PingFang SC" charset="-122"/>
            </a:endParaRPr>
          </a:p>
        </p:txBody>
      </p:sp>
    </p:spTree>
    <p:extLst>
      <p:ext uri="{BB962C8B-B14F-4D97-AF65-F5344CB8AC3E}">
        <p14:creationId xmlns:p14="http://schemas.microsoft.com/office/powerpoint/2010/main" val="507716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ntence">
    <p:spTree>
      <p:nvGrpSpPr>
        <p:cNvPr id="1" name=""/>
        <p:cNvGrpSpPr/>
        <p:nvPr/>
      </p:nvGrpSpPr>
      <p:grpSpPr>
        <a:xfrm>
          <a:off x="0" y="0"/>
          <a:ext cx="0" cy="0"/>
          <a:chOff x="0" y="0"/>
          <a:chExt cx="0" cy="0"/>
        </a:xfrm>
      </p:grpSpPr>
      <p:sp>
        <p:nvSpPr>
          <p:cNvPr id="3" name="文本占位符 2"/>
          <p:cNvSpPr>
            <a:spLocks noGrp="1"/>
          </p:cNvSpPr>
          <p:nvPr>
            <p:ph type="body" sz="quarter" idx="10" hasCustomPrompt="1"/>
          </p:nvPr>
        </p:nvSpPr>
        <p:spPr>
          <a:xfrm>
            <a:off x="1056000" y="680672"/>
            <a:ext cx="1728000" cy="720000"/>
          </a:xfrm>
          <a:prstGeom prst="rect">
            <a:avLst/>
          </a:prstGeom>
        </p:spPr>
        <p:txBody>
          <a:bodyPr/>
          <a:lstStyle>
            <a:lvl1pPr marL="0" indent="0">
              <a:buFontTx/>
              <a:buNone/>
              <a:defRPr sz="4400" b="0" i="0">
                <a:solidFill>
                  <a:srgbClr val="1B1B1B"/>
                </a:solidFill>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a:t>Q.</a:t>
            </a:r>
            <a:endParaRPr kumimoji="1" lang="zh-CN" altLang="en-US" dirty="0"/>
          </a:p>
        </p:txBody>
      </p:sp>
      <p:sp>
        <p:nvSpPr>
          <p:cNvPr id="4" name="文本占位符 3"/>
          <p:cNvSpPr>
            <a:spLocks noGrp="1"/>
          </p:cNvSpPr>
          <p:nvPr>
            <p:ph type="body" sz="quarter" idx="11" hasCustomPrompt="1"/>
          </p:nvPr>
        </p:nvSpPr>
        <p:spPr>
          <a:xfrm>
            <a:off x="1056000" y="1578429"/>
            <a:ext cx="10075563" cy="1677363"/>
          </a:xfrm>
          <a:prstGeom prst="rect">
            <a:avLst/>
          </a:prstGeom>
        </p:spPr>
        <p:txBody>
          <a:bodyPr anchor="ctr" anchorCtr="0"/>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800" b="0" i="0" kern="1200" baseline="0">
                <a:solidFill>
                  <a:srgbClr val="1B1B1B"/>
                </a:solidFill>
                <a:latin typeface="Helvetica Neue Medium" charset="0"/>
                <a:ea typeface="Helvetica Neue Medium" charset="0"/>
                <a:cs typeface="Helvetica Neue Medium"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b="0" i="0" dirty="0">
                <a:latin typeface="Helvetica Neue Medium" charset="0"/>
                <a:ea typeface="Helvetica Neue Medium" charset="0"/>
                <a:cs typeface="Helvetica Neue Medium" charset="0"/>
              </a:rPr>
              <a:t>Here</a:t>
            </a:r>
            <a:r>
              <a:rPr kumimoji="1" lang="zh-CN" altLang="en-US" b="0" i="0" dirty="0">
                <a:latin typeface="Helvetica Neue Medium" charset="0"/>
                <a:ea typeface="Helvetica Neue Medium" charset="0"/>
                <a:cs typeface="Helvetica Neue Medium" charset="0"/>
              </a:rPr>
              <a:t> </a:t>
            </a:r>
            <a:r>
              <a:rPr kumimoji="1" lang="en-US" altLang="zh-CN" b="0" i="0" dirty="0">
                <a:latin typeface="Helvetica Neue Medium" charset="0"/>
                <a:ea typeface="Helvetica Neue Medium" charset="0"/>
                <a:cs typeface="Helvetica Neue Medium" charset="0"/>
              </a:rPr>
              <a:t>is</a:t>
            </a:r>
            <a:r>
              <a:rPr kumimoji="1" lang="zh-CN" altLang="en-US" b="0" i="0" dirty="0">
                <a:latin typeface="Helvetica Neue Medium" charset="0"/>
                <a:ea typeface="Helvetica Neue Medium" charset="0"/>
                <a:cs typeface="Helvetica Neue Medium" charset="0"/>
              </a:rPr>
              <a:t> </a:t>
            </a:r>
            <a:r>
              <a:rPr kumimoji="1" lang="en-US" altLang="zh-CN" b="0" i="0" dirty="0">
                <a:latin typeface="Helvetica Neue Medium" charset="0"/>
                <a:ea typeface="Helvetica Neue Medium" charset="0"/>
                <a:cs typeface="Helvetica Neue Medium" charset="0"/>
              </a:rPr>
              <a:t>a</a:t>
            </a:r>
            <a:r>
              <a:rPr kumimoji="1" lang="zh-CN" altLang="en-US" b="0" i="0" dirty="0">
                <a:latin typeface="Helvetica Neue Medium" charset="0"/>
                <a:ea typeface="Helvetica Neue Medium" charset="0"/>
                <a:cs typeface="Helvetica Neue Medium" charset="0"/>
              </a:rPr>
              <a:t> </a:t>
            </a:r>
            <a:r>
              <a:rPr kumimoji="1" lang="en-US" altLang="zh-CN" b="0" i="0" dirty="0">
                <a:latin typeface="Helvetica Neue Medium" charset="0"/>
                <a:ea typeface="Helvetica Neue Medium" charset="0"/>
                <a:cs typeface="Helvetica Neue Medium" charset="0"/>
              </a:rPr>
              <a:t>question </a:t>
            </a:r>
            <a:r>
              <a:rPr kumimoji="1" lang="en-US" altLang="zh-CN" dirty="0"/>
              <a:t>in</a:t>
            </a:r>
            <a:r>
              <a:rPr kumimoji="1" lang="zh-CN" altLang="en-US" dirty="0"/>
              <a:t> </a:t>
            </a:r>
            <a:r>
              <a:rPr kumimoji="1" lang="en-US" altLang="zh-CN" dirty="0"/>
              <a:t>one</a:t>
            </a:r>
            <a:r>
              <a:rPr kumimoji="1" lang="zh-CN" altLang="en-US" dirty="0"/>
              <a:t> </a:t>
            </a:r>
            <a:r>
              <a:rPr kumimoji="1" lang="en-US" altLang="zh-CN" dirty="0"/>
              <a:t>sentence</a:t>
            </a:r>
            <a:r>
              <a:rPr kumimoji="1" lang="en-US" altLang="zh-CN" b="0" i="0" dirty="0">
                <a:latin typeface="Helvetica Neue Medium" charset="0"/>
                <a:ea typeface="Helvetica Neue Medium" charset="0"/>
                <a:cs typeface="Helvetica Neue Medium" charset="0"/>
              </a:rPr>
              <a:t>.</a:t>
            </a:r>
            <a:endParaRPr kumimoji="1" lang="zh-CN" altLang="en-US" dirty="0"/>
          </a:p>
        </p:txBody>
      </p:sp>
      <p:sp>
        <p:nvSpPr>
          <p:cNvPr id="5" name="文本框 4"/>
          <p:cNvSpPr txBox="1"/>
          <p:nvPr userDrawn="1"/>
        </p:nvSpPr>
        <p:spPr>
          <a:xfrm>
            <a:off x="1055999" y="3469039"/>
            <a:ext cx="1170365" cy="523220"/>
          </a:xfrm>
          <a:prstGeom prst="rect">
            <a:avLst/>
          </a:prstGeom>
          <a:noFill/>
        </p:spPr>
        <p:txBody>
          <a:bodyPr wrap="square" rtlCol="0" anchor="ctr" anchorCtr="0">
            <a:spAutoFit/>
          </a:bodyPr>
          <a:lstStyle/>
          <a:p>
            <a:r>
              <a:rPr kumimoji="1" lang="zh-CN" altLang="en-US" sz="2800" b="0" i="0" dirty="0">
                <a:solidFill>
                  <a:srgbClr val="1B1B1B"/>
                </a:solidFill>
                <a:latin typeface="PingFang SC" panose="020B0400000000000000" pitchFamily="34" charset="-122"/>
                <a:ea typeface="PingFang SC" panose="020B0400000000000000" pitchFamily="34" charset="-122"/>
                <a:cs typeface="PingFang SC" charset="-122"/>
              </a:rPr>
              <a:t>考点</a:t>
            </a:r>
            <a:r>
              <a:rPr kumimoji="1" lang="en-US" altLang="zh-CN" sz="2800" b="0" i="0" dirty="0">
                <a:solidFill>
                  <a:srgbClr val="1B1B1B"/>
                </a:solidFill>
                <a:latin typeface="PingFang SC" panose="020B0400000000000000" pitchFamily="34" charset="-122"/>
                <a:ea typeface="PingFang SC" panose="020B0400000000000000" pitchFamily="34" charset="-122"/>
                <a:cs typeface="PingFang SC" charset="-122"/>
              </a:rPr>
              <a:t>:</a:t>
            </a:r>
            <a:endParaRPr kumimoji="1" lang="zh-CN" altLang="en-US" sz="2800" b="0" i="0" dirty="0">
              <a:solidFill>
                <a:srgbClr val="1B1B1B"/>
              </a:solidFill>
              <a:latin typeface="PingFang SC" panose="020B0400000000000000" pitchFamily="34" charset="-122"/>
              <a:ea typeface="PingFang SC" panose="020B0400000000000000" pitchFamily="34" charset="-122"/>
              <a:cs typeface="PingFang SC" charset="-122"/>
            </a:endParaRPr>
          </a:p>
        </p:txBody>
      </p:sp>
      <p:sp>
        <p:nvSpPr>
          <p:cNvPr id="6" name="文本占位符 3"/>
          <p:cNvSpPr>
            <a:spLocks noGrp="1"/>
          </p:cNvSpPr>
          <p:nvPr>
            <p:ph type="body" sz="quarter" idx="12" hasCustomPrompt="1"/>
          </p:nvPr>
        </p:nvSpPr>
        <p:spPr>
          <a:xfrm>
            <a:off x="2035629" y="3433549"/>
            <a:ext cx="9095934" cy="592312"/>
          </a:xfrm>
          <a:prstGeom prst="rect">
            <a:avLst/>
          </a:prstGeom>
        </p:spPr>
        <p:txBody>
          <a:bodyPr wrap="square" tIns="28800" anchor="t" anchorCtr="0">
            <a:spAutoFit/>
          </a:bodyPr>
          <a:lstStyle>
            <a:lvl1pPr marL="0" indent="0" algn="l" defTabSz="914400" rtl="0" eaLnBrk="1" latinLnBrk="0" hangingPunct="1">
              <a:lnSpc>
                <a:spcPct val="120000"/>
              </a:lnSpc>
              <a:spcBef>
                <a:spcPts val="1000"/>
              </a:spcBef>
              <a:buFontTx/>
              <a:buNone/>
              <a:defRPr kumimoji="1" lang="zh-CN" altLang="en-US" sz="2800" b="0" i="0" kern="1200" baseline="0" dirty="0" smtClean="0">
                <a:solidFill>
                  <a:srgbClr val="1B1B1B"/>
                </a:solidFill>
                <a:latin typeface="PingFang SC" charset="-122"/>
                <a:ea typeface="PingFang SC" charset="-122"/>
                <a:cs typeface="PingFang SC" charset="-122"/>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zh-CN" altLang="en-US" dirty="0"/>
              <a:t>这里是文字</a:t>
            </a:r>
          </a:p>
        </p:txBody>
      </p:sp>
    </p:spTree>
    <p:extLst>
      <p:ext uri="{BB962C8B-B14F-4D97-AF65-F5344CB8AC3E}">
        <p14:creationId xmlns:p14="http://schemas.microsoft.com/office/powerpoint/2010/main" val="984463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ntence with choices">
    <p:spTree>
      <p:nvGrpSpPr>
        <p:cNvPr id="1" name=""/>
        <p:cNvGrpSpPr/>
        <p:nvPr/>
      </p:nvGrpSpPr>
      <p:grpSpPr>
        <a:xfrm>
          <a:off x="0" y="0"/>
          <a:ext cx="0" cy="0"/>
          <a:chOff x="0" y="0"/>
          <a:chExt cx="0" cy="0"/>
        </a:xfrm>
      </p:grpSpPr>
      <p:sp>
        <p:nvSpPr>
          <p:cNvPr id="3" name="文本占位符 2"/>
          <p:cNvSpPr>
            <a:spLocks noGrp="1"/>
          </p:cNvSpPr>
          <p:nvPr>
            <p:ph type="body" sz="quarter" idx="10" hasCustomPrompt="1"/>
          </p:nvPr>
        </p:nvSpPr>
        <p:spPr>
          <a:xfrm>
            <a:off x="1056000" y="242120"/>
            <a:ext cx="1728000" cy="574309"/>
          </a:xfrm>
          <a:prstGeom prst="rect">
            <a:avLst/>
          </a:prstGeom>
        </p:spPr>
        <p:txBody>
          <a:bodyPr/>
          <a:lstStyle>
            <a:lvl1pPr marL="0" indent="0">
              <a:buFontTx/>
              <a:buNone/>
              <a:defRPr sz="3600" b="0" i="0">
                <a:solidFill>
                  <a:srgbClr val="1B1B1B"/>
                </a:solidFill>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a:t>Q.</a:t>
            </a:r>
            <a:endParaRPr kumimoji="1" lang="zh-CN" altLang="en-US" dirty="0"/>
          </a:p>
        </p:txBody>
      </p:sp>
      <p:sp>
        <p:nvSpPr>
          <p:cNvPr id="4" name="文本占位符 3"/>
          <p:cNvSpPr>
            <a:spLocks noGrp="1"/>
          </p:cNvSpPr>
          <p:nvPr>
            <p:ph type="body" sz="quarter" idx="11" hasCustomPrompt="1"/>
          </p:nvPr>
        </p:nvSpPr>
        <p:spPr>
          <a:xfrm>
            <a:off x="1056000" y="1005301"/>
            <a:ext cx="10075563" cy="1316279"/>
          </a:xfrm>
          <a:prstGeom prst="rect">
            <a:avLst/>
          </a:prstGeom>
        </p:spPr>
        <p:txBody>
          <a:bodyPr anchor="ctr" anchorCtr="0"/>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400" b="0" i="0" kern="1200" baseline="0">
                <a:solidFill>
                  <a:srgbClr val="1B1B1B"/>
                </a:solidFill>
                <a:latin typeface="Helvetica Neue Medium" panose="02000503000000020004" pitchFamily="2" charset="0"/>
                <a:ea typeface="Helvetica Neue Medium" panose="02000503000000020004" pitchFamily="2" charset="0"/>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b="0" i="0" dirty="0">
                <a:latin typeface="Helvetica Neue Medium" charset="0"/>
                <a:ea typeface="Helvetica Neue Medium" charset="0"/>
                <a:cs typeface="Helvetica Neue Medium" charset="0"/>
              </a:rPr>
              <a:t>Here</a:t>
            </a:r>
            <a:r>
              <a:rPr kumimoji="1" lang="zh-CN" altLang="en-US" b="0" i="0" dirty="0">
                <a:latin typeface="Helvetica Neue Medium" charset="0"/>
                <a:ea typeface="Helvetica Neue Medium" charset="0"/>
                <a:cs typeface="Helvetica Neue Medium" charset="0"/>
              </a:rPr>
              <a:t> </a:t>
            </a:r>
            <a:r>
              <a:rPr kumimoji="1" lang="en-US" altLang="zh-CN" b="0" i="0" dirty="0">
                <a:latin typeface="Helvetica Neue Medium" charset="0"/>
                <a:ea typeface="Helvetica Neue Medium" charset="0"/>
                <a:cs typeface="Helvetica Neue Medium" charset="0"/>
              </a:rPr>
              <a:t>is</a:t>
            </a:r>
            <a:r>
              <a:rPr kumimoji="1" lang="zh-CN" altLang="en-US" b="0" i="0" dirty="0">
                <a:latin typeface="Helvetica Neue Medium" charset="0"/>
                <a:ea typeface="Helvetica Neue Medium" charset="0"/>
                <a:cs typeface="Helvetica Neue Medium" charset="0"/>
              </a:rPr>
              <a:t> </a:t>
            </a:r>
            <a:r>
              <a:rPr kumimoji="1" lang="en-US" altLang="zh-CN" b="0" i="0" dirty="0">
                <a:latin typeface="Helvetica Neue Medium" charset="0"/>
                <a:ea typeface="Helvetica Neue Medium" charset="0"/>
                <a:cs typeface="Helvetica Neue Medium" charset="0"/>
              </a:rPr>
              <a:t>a</a:t>
            </a:r>
            <a:r>
              <a:rPr kumimoji="1" lang="zh-CN" altLang="en-US" b="0" i="0" dirty="0">
                <a:latin typeface="Helvetica Neue Medium" charset="0"/>
                <a:ea typeface="Helvetica Neue Medium" charset="0"/>
                <a:cs typeface="Helvetica Neue Medium" charset="0"/>
              </a:rPr>
              <a:t> </a:t>
            </a:r>
            <a:r>
              <a:rPr kumimoji="1" lang="en-US" altLang="zh-CN" b="0" i="0" dirty="0">
                <a:latin typeface="Helvetica Neue Medium" charset="0"/>
                <a:ea typeface="Helvetica Neue Medium" charset="0"/>
                <a:cs typeface="Helvetica Neue Medium" charset="0"/>
              </a:rPr>
              <a:t>question </a:t>
            </a:r>
            <a:r>
              <a:rPr kumimoji="1" lang="en-US" altLang="zh-CN" dirty="0"/>
              <a:t>in</a:t>
            </a:r>
            <a:r>
              <a:rPr kumimoji="1" lang="zh-CN" altLang="en-US" dirty="0"/>
              <a:t> </a:t>
            </a:r>
            <a:r>
              <a:rPr kumimoji="1" lang="en-US" altLang="zh-CN" dirty="0"/>
              <a:t>one</a:t>
            </a:r>
            <a:r>
              <a:rPr kumimoji="1" lang="zh-CN" altLang="en-US" dirty="0"/>
              <a:t> </a:t>
            </a:r>
            <a:r>
              <a:rPr kumimoji="1" lang="en-US" altLang="zh-CN" dirty="0"/>
              <a:t>sentence</a:t>
            </a:r>
            <a:r>
              <a:rPr kumimoji="1" lang="en-US" altLang="zh-CN" b="0" i="0" dirty="0">
                <a:latin typeface="Helvetica Neue Medium" charset="0"/>
                <a:ea typeface="Helvetica Neue Medium" charset="0"/>
                <a:cs typeface="Helvetica Neue Medium" charset="0"/>
              </a:rPr>
              <a:t>.</a:t>
            </a:r>
            <a:endParaRPr kumimoji="1" lang="zh-CN" altLang="en-US" dirty="0"/>
          </a:p>
        </p:txBody>
      </p:sp>
      <p:sp>
        <p:nvSpPr>
          <p:cNvPr id="5" name="文本框 4"/>
          <p:cNvSpPr txBox="1"/>
          <p:nvPr userDrawn="1"/>
        </p:nvSpPr>
        <p:spPr>
          <a:xfrm>
            <a:off x="1055999" y="3792689"/>
            <a:ext cx="1170365" cy="400110"/>
          </a:xfrm>
          <a:prstGeom prst="rect">
            <a:avLst/>
          </a:prstGeom>
          <a:noFill/>
        </p:spPr>
        <p:txBody>
          <a:bodyPr wrap="square" rtlCol="0" anchor="ctr" anchorCtr="0">
            <a:spAutoFit/>
          </a:bodyPr>
          <a:lstStyle/>
          <a:p>
            <a:r>
              <a:rPr kumimoji="1" lang="zh-CN" altLang="en-US" sz="2000" b="0" i="0" dirty="0">
                <a:solidFill>
                  <a:srgbClr val="1B1B1B"/>
                </a:solidFill>
                <a:latin typeface="PingFang SC" panose="020B0400000000000000" pitchFamily="34" charset="-122"/>
                <a:ea typeface="PingFang SC" panose="020B0400000000000000" pitchFamily="34" charset="-122"/>
                <a:cs typeface="PingFang SC" charset="-122"/>
              </a:rPr>
              <a:t>考点</a:t>
            </a:r>
            <a:r>
              <a:rPr kumimoji="1" lang="en-US" altLang="zh-CN" sz="2000" b="0" i="0" dirty="0">
                <a:solidFill>
                  <a:srgbClr val="1B1B1B"/>
                </a:solidFill>
                <a:latin typeface="PingFang SC" panose="020B0400000000000000" pitchFamily="34" charset="-122"/>
                <a:ea typeface="PingFang SC" panose="020B0400000000000000" pitchFamily="34" charset="-122"/>
                <a:cs typeface="PingFang SC" charset="-122"/>
              </a:rPr>
              <a:t>:</a:t>
            </a:r>
            <a:endParaRPr kumimoji="1" lang="zh-CN" altLang="en-US" sz="2000" b="0" i="0" dirty="0">
              <a:solidFill>
                <a:srgbClr val="1B1B1B"/>
              </a:solidFill>
              <a:latin typeface="PingFang SC" panose="020B0400000000000000" pitchFamily="34" charset="-122"/>
              <a:ea typeface="PingFang SC" panose="020B0400000000000000" pitchFamily="34" charset="-122"/>
              <a:cs typeface="PingFang SC" charset="-122"/>
            </a:endParaRPr>
          </a:p>
        </p:txBody>
      </p:sp>
      <p:sp>
        <p:nvSpPr>
          <p:cNvPr id="6" name="文本占位符 3"/>
          <p:cNvSpPr>
            <a:spLocks noGrp="1"/>
          </p:cNvSpPr>
          <p:nvPr>
            <p:ph type="body" sz="quarter" idx="12" hasCustomPrompt="1"/>
          </p:nvPr>
        </p:nvSpPr>
        <p:spPr>
          <a:xfrm>
            <a:off x="1604809" y="2532689"/>
            <a:ext cx="4491191" cy="444580"/>
          </a:xfrm>
          <a:prstGeom prst="rect">
            <a:avLst/>
          </a:prstGeom>
        </p:spPr>
        <p:txBody>
          <a:bodyPr wrap="square" tIns="28800" anchor="ctr" anchorCtr="0">
            <a:spAutoFit/>
          </a:bodyPr>
          <a:lstStyle>
            <a:lvl1pPr marL="0" indent="0" algn="l" defTabSz="914400" rtl="0" eaLnBrk="1" latinLnBrk="0" hangingPunct="1">
              <a:lnSpc>
                <a:spcPct val="120000"/>
              </a:lnSpc>
              <a:spcBef>
                <a:spcPts val="1000"/>
              </a:spcBef>
              <a:buFontTx/>
              <a:buNone/>
              <a:defRPr kumimoji="1" lang="zh-CN" altLang="en-US" sz="2000" b="0" i="0" kern="1200" baseline="0" dirty="0" smtClean="0">
                <a:solidFill>
                  <a:srgbClr val="1B1B1B"/>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A</a:t>
            </a:r>
            <a:endParaRPr kumimoji="1" lang="zh-CN" altLang="en-US" dirty="0"/>
          </a:p>
        </p:txBody>
      </p:sp>
      <p:sp>
        <p:nvSpPr>
          <p:cNvPr id="7" name="文本占位符 3">
            <a:extLst>
              <a:ext uri="{FF2B5EF4-FFF2-40B4-BE49-F238E27FC236}">
                <a16:creationId xmlns:a16="http://schemas.microsoft.com/office/drawing/2014/main" id="{5BA5F626-1F8E-054A-918D-94622AD4EABF}"/>
              </a:ext>
            </a:extLst>
          </p:cNvPr>
          <p:cNvSpPr>
            <a:spLocks noGrp="1"/>
          </p:cNvSpPr>
          <p:nvPr>
            <p:ph type="body" sz="quarter" idx="13" hasCustomPrompt="1"/>
          </p:nvPr>
        </p:nvSpPr>
        <p:spPr>
          <a:xfrm>
            <a:off x="6666752" y="2532689"/>
            <a:ext cx="4464811" cy="44458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rgbClr val="1B1B1B"/>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B</a:t>
            </a:r>
            <a:endParaRPr kumimoji="1" lang="zh-CN" altLang="en-US" dirty="0"/>
          </a:p>
        </p:txBody>
      </p:sp>
      <p:sp>
        <p:nvSpPr>
          <p:cNvPr id="8" name="文本占位符 3">
            <a:extLst>
              <a:ext uri="{FF2B5EF4-FFF2-40B4-BE49-F238E27FC236}">
                <a16:creationId xmlns:a16="http://schemas.microsoft.com/office/drawing/2014/main" id="{5FCCDF54-3207-5346-9F95-0AC916F61892}"/>
              </a:ext>
            </a:extLst>
          </p:cNvPr>
          <p:cNvSpPr>
            <a:spLocks noGrp="1"/>
          </p:cNvSpPr>
          <p:nvPr>
            <p:ph type="body" sz="quarter" idx="14" hasCustomPrompt="1"/>
          </p:nvPr>
        </p:nvSpPr>
        <p:spPr>
          <a:xfrm>
            <a:off x="1604809" y="3080284"/>
            <a:ext cx="4491191" cy="44458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rgbClr val="1B1B1B"/>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C</a:t>
            </a:r>
            <a:endParaRPr kumimoji="1" lang="zh-CN" altLang="en-US" dirty="0"/>
          </a:p>
        </p:txBody>
      </p:sp>
      <p:sp>
        <p:nvSpPr>
          <p:cNvPr id="9" name="文本占位符 3">
            <a:extLst>
              <a:ext uri="{FF2B5EF4-FFF2-40B4-BE49-F238E27FC236}">
                <a16:creationId xmlns:a16="http://schemas.microsoft.com/office/drawing/2014/main" id="{B191C670-839A-7542-ADC9-27051AC8F6B2}"/>
              </a:ext>
            </a:extLst>
          </p:cNvPr>
          <p:cNvSpPr>
            <a:spLocks noGrp="1"/>
          </p:cNvSpPr>
          <p:nvPr>
            <p:ph type="body" sz="quarter" idx="15" hasCustomPrompt="1"/>
          </p:nvPr>
        </p:nvSpPr>
        <p:spPr>
          <a:xfrm>
            <a:off x="6666752" y="3080284"/>
            <a:ext cx="4464811" cy="44458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rgbClr val="1B1B1B"/>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D</a:t>
            </a:r>
            <a:endParaRPr kumimoji="1" lang="zh-CN" altLang="en-US" dirty="0"/>
          </a:p>
        </p:txBody>
      </p:sp>
      <p:sp>
        <p:nvSpPr>
          <p:cNvPr id="10" name="文本框 6">
            <a:extLst>
              <a:ext uri="{FF2B5EF4-FFF2-40B4-BE49-F238E27FC236}">
                <a16:creationId xmlns:a16="http://schemas.microsoft.com/office/drawing/2014/main" id="{CFFCA465-7096-CF48-82C4-BBF12BAED15D}"/>
              </a:ext>
            </a:extLst>
          </p:cNvPr>
          <p:cNvSpPr txBox="1"/>
          <p:nvPr userDrawn="1"/>
        </p:nvSpPr>
        <p:spPr>
          <a:xfrm>
            <a:off x="1055999" y="2554924"/>
            <a:ext cx="548810" cy="400110"/>
          </a:xfrm>
          <a:prstGeom prst="rect">
            <a:avLst/>
          </a:prstGeom>
          <a:noFill/>
        </p:spPr>
        <p:txBody>
          <a:bodyPr wrap="square" rtlCol="0" anchor="ctr" anchorCtr="0">
            <a:spAutoFit/>
          </a:bodyPr>
          <a:lstStyle/>
          <a:p>
            <a:r>
              <a:rPr kumimoji="1" lang="en-US" altLang="zh-CN" sz="2000" b="0" i="0" dirty="0">
                <a:solidFill>
                  <a:srgbClr val="1B1B1B"/>
                </a:solidFill>
                <a:latin typeface="Helvetica Neue Medium" panose="02000503000000020004" pitchFamily="2" charset="0"/>
                <a:ea typeface="Helvetica Neue Medium" panose="02000503000000020004" pitchFamily="2" charset="0"/>
                <a:cs typeface="Helvetica Neue Medium" panose="02000503000000020004" pitchFamily="2" charset="0"/>
              </a:rPr>
              <a:t>A.</a:t>
            </a:r>
            <a:endParaRPr kumimoji="1" lang="zh-CN" altLang="en-US" sz="2000" b="0" i="0" dirty="0">
              <a:solidFill>
                <a:srgbClr val="1B1B1B"/>
              </a:solidFill>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11" name="文本框 6">
            <a:extLst>
              <a:ext uri="{FF2B5EF4-FFF2-40B4-BE49-F238E27FC236}">
                <a16:creationId xmlns:a16="http://schemas.microsoft.com/office/drawing/2014/main" id="{58BB7382-28F7-B140-99CA-079FE427AFED}"/>
              </a:ext>
            </a:extLst>
          </p:cNvPr>
          <p:cNvSpPr txBox="1"/>
          <p:nvPr userDrawn="1"/>
        </p:nvSpPr>
        <p:spPr>
          <a:xfrm>
            <a:off x="1055999" y="3102519"/>
            <a:ext cx="548810" cy="400110"/>
          </a:xfrm>
          <a:prstGeom prst="rect">
            <a:avLst/>
          </a:prstGeom>
          <a:noFill/>
        </p:spPr>
        <p:txBody>
          <a:bodyPr wrap="square" rtlCol="0" anchor="ctr" anchorCtr="0">
            <a:spAutoFit/>
          </a:bodyPr>
          <a:lstStyle/>
          <a:p>
            <a:r>
              <a:rPr kumimoji="1" lang="en-US" altLang="zh-CN" sz="2000" b="0" i="0" dirty="0">
                <a:solidFill>
                  <a:srgbClr val="1B1B1B"/>
                </a:solidFill>
                <a:latin typeface="Helvetica Neue Medium" panose="02000503000000020004" pitchFamily="2" charset="0"/>
                <a:ea typeface="Helvetica Neue Medium" panose="02000503000000020004" pitchFamily="2" charset="0"/>
                <a:cs typeface="Helvetica Neue Medium" panose="02000503000000020004" pitchFamily="2" charset="0"/>
              </a:rPr>
              <a:t>C.</a:t>
            </a:r>
            <a:endParaRPr kumimoji="1" lang="zh-CN" altLang="en-US" sz="2000" b="0" i="0" dirty="0">
              <a:solidFill>
                <a:srgbClr val="1B1B1B"/>
              </a:solidFill>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12" name="文本框 6">
            <a:extLst>
              <a:ext uri="{FF2B5EF4-FFF2-40B4-BE49-F238E27FC236}">
                <a16:creationId xmlns:a16="http://schemas.microsoft.com/office/drawing/2014/main" id="{6857E332-9933-9042-B7A8-9060834982B6}"/>
              </a:ext>
            </a:extLst>
          </p:cNvPr>
          <p:cNvSpPr txBox="1"/>
          <p:nvPr userDrawn="1"/>
        </p:nvSpPr>
        <p:spPr>
          <a:xfrm>
            <a:off x="6106971" y="2554924"/>
            <a:ext cx="548810" cy="400110"/>
          </a:xfrm>
          <a:prstGeom prst="rect">
            <a:avLst/>
          </a:prstGeom>
          <a:noFill/>
        </p:spPr>
        <p:txBody>
          <a:bodyPr wrap="square" rtlCol="0" anchor="ctr" anchorCtr="0">
            <a:spAutoFit/>
          </a:bodyPr>
          <a:lstStyle/>
          <a:p>
            <a:r>
              <a:rPr kumimoji="1" lang="en-US" altLang="zh-CN" sz="2000" b="0" i="0" dirty="0">
                <a:solidFill>
                  <a:srgbClr val="1B1B1B"/>
                </a:solidFill>
                <a:latin typeface="Helvetica Neue Medium" panose="02000503000000020004" pitchFamily="2" charset="0"/>
                <a:ea typeface="Helvetica Neue Medium" panose="02000503000000020004" pitchFamily="2" charset="0"/>
                <a:cs typeface="Helvetica Neue Medium" panose="02000503000000020004" pitchFamily="2" charset="0"/>
              </a:rPr>
              <a:t>B.</a:t>
            </a:r>
            <a:endParaRPr kumimoji="1" lang="zh-CN" altLang="en-US" sz="2000" b="0" i="0" dirty="0">
              <a:solidFill>
                <a:srgbClr val="1B1B1B"/>
              </a:solidFill>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13" name="文本框 6">
            <a:extLst>
              <a:ext uri="{FF2B5EF4-FFF2-40B4-BE49-F238E27FC236}">
                <a16:creationId xmlns:a16="http://schemas.microsoft.com/office/drawing/2014/main" id="{9708D859-D292-E44F-97EB-598216544539}"/>
              </a:ext>
            </a:extLst>
          </p:cNvPr>
          <p:cNvSpPr txBox="1"/>
          <p:nvPr userDrawn="1"/>
        </p:nvSpPr>
        <p:spPr>
          <a:xfrm>
            <a:off x="6106971" y="3102519"/>
            <a:ext cx="548810" cy="400110"/>
          </a:xfrm>
          <a:prstGeom prst="rect">
            <a:avLst/>
          </a:prstGeom>
          <a:noFill/>
        </p:spPr>
        <p:txBody>
          <a:bodyPr wrap="square" rtlCol="0" anchor="ctr" anchorCtr="0">
            <a:spAutoFit/>
          </a:bodyPr>
          <a:lstStyle/>
          <a:p>
            <a:r>
              <a:rPr kumimoji="1" lang="en-US" altLang="zh-CN" sz="2000" b="0" i="0" dirty="0">
                <a:solidFill>
                  <a:srgbClr val="1B1B1B"/>
                </a:solidFill>
                <a:latin typeface="Helvetica Neue Medium" panose="02000503000000020004" pitchFamily="2" charset="0"/>
                <a:ea typeface="Helvetica Neue Medium" panose="02000503000000020004" pitchFamily="2" charset="0"/>
                <a:cs typeface="Helvetica Neue Medium" panose="02000503000000020004" pitchFamily="2" charset="0"/>
              </a:rPr>
              <a:t>D.</a:t>
            </a:r>
            <a:endParaRPr kumimoji="1" lang="zh-CN" altLang="en-US" sz="2000" b="0" i="0" dirty="0">
              <a:solidFill>
                <a:srgbClr val="1B1B1B"/>
              </a:solidFill>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14" name="文本占位符 3">
            <a:extLst>
              <a:ext uri="{FF2B5EF4-FFF2-40B4-BE49-F238E27FC236}">
                <a16:creationId xmlns:a16="http://schemas.microsoft.com/office/drawing/2014/main" id="{61048211-379D-CD4C-8037-C4240B243345}"/>
              </a:ext>
            </a:extLst>
          </p:cNvPr>
          <p:cNvSpPr>
            <a:spLocks noGrp="1"/>
          </p:cNvSpPr>
          <p:nvPr>
            <p:ph type="body" sz="quarter" idx="16" hasCustomPrompt="1"/>
          </p:nvPr>
        </p:nvSpPr>
        <p:spPr>
          <a:xfrm>
            <a:off x="1894114" y="3757754"/>
            <a:ext cx="9237449" cy="44458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rgbClr val="1B1B1B"/>
                </a:solidFill>
                <a:latin typeface="PingFang SC" panose="020B0400000000000000" pitchFamily="34" charset="-122"/>
                <a:ea typeface="PingFang SC" panose="020B0400000000000000" pitchFamily="34"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zh-CN" altLang="en-US" dirty="0"/>
              <a:t>这里是文字</a:t>
            </a:r>
          </a:p>
        </p:txBody>
      </p:sp>
    </p:spTree>
    <p:extLst>
      <p:ext uri="{BB962C8B-B14F-4D97-AF65-F5344CB8AC3E}">
        <p14:creationId xmlns:p14="http://schemas.microsoft.com/office/powerpoint/2010/main" val="1703317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ntence analysis">
    <p:spTree>
      <p:nvGrpSpPr>
        <p:cNvPr id="1" name=""/>
        <p:cNvGrpSpPr/>
        <p:nvPr/>
      </p:nvGrpSpPr>
      <p:grpSpPr>
        <a:xfrm>
          <a:off x="0" y="0"/>
          <a:ext cx="0" cy="0"/>
          <a:chOff x="0" y="0"/>
          <a:chExt cx="0" cy="0"/>
        </a:xfrm>
      </p:grpSpPr>
      <p:sp>
        <p:nvSpPr>
          <p:cNvPr id="10" name="矩形 9"/>
          <p:cNvSpPr/>
          <p:nvPr userDrawn="1"/>
        </p:nvSpPr>
        <p:spPr>
          <a:xfrm>
            <a:off x="0" y="2851200"/>
            <a:ext cx="12192000" cy="40068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1B1B1B"/>
              </a:solidFill>
            </a:endParaRPr>
          </a:p>
        </p:txBody>
      </p:sp>
      <p:sp>
        <p:nvSpPr>
          <p:cNvPr id="3" name="文本占位符 2"/>
          <p:cNvSpPr>
            <a:spLocks noGrp="1"/>
          </p:cNvSpPr>
          <p:nvPr>
            <p:ph type="body" sz="quarter" idx="10" hasCustomPrompt="1"/>
          </p:nvPr>
        </p:nvSpPr>
        <p:spPr>
          <a:xfrm>
            <a:off x="1056000" y="314124"/>
            <a:ext cx="1728000" cy="523220"/>
          </a:xfrm>
          <a:prstGeom prst="rect">
            <a:avLst/>
          </a:prstGeom>
        </p:spPr>
        <p:txBody>
          <a:bodyPr/>
          <a:lstStyle>
            <a:lvl1pPr marL="0" indent="0">
              <a:buFontTx/>
              <a:buNone/>
              <a:defRPr sz="3600" b="0" i="0">
                <a:solidFill>
                  <a:srgbClr val="1B1B1B"/>
                </a:solidFill>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a:t>Q.</a:t>
            </a:r>
            <a:endParaRPr kumimoji="1" lang="zh-CN" altLang="en-US" dirty="0"/>
          </a:p>
        </p:txBody>
      </p:sp>
      <p:sp>
        <p:nvSpPr>
          <p:cNvPr id="4" name="文本框 3"/>
          <p:cNvSpPr txBox="1"/>
          <p:nvPr userDrawn="1"/>
        </p:nvSpPr>
        <p:spPr>
          <a:xfrm>
            <a:off x="2784001" y="352224"/>
            <a:ext cx="1624714" cy="523220"/>
          </a:xfrm>
          <a:prstGeom prst="rect">
            <a:avLst/>
          </a:prstGeom>
          <a:noFill/>
        </p:spPr>
        <p:txBody>
          <a:bodyPr wrap="square" rtlCol="0" anchor="b">
            <a:spAutoFit/>
          </a:bodyPr>
          <a:lstStyle/>
          <a:p>
            <a:r>
              <a:rPr kumimoji="1" lang="zh-CN" altLang="en-US" sz="2800" b="0" i="0" dirty="0">
                <a:solidFill>
                  <a:srgbClr val="1B1B1B"/>
                </a:solidFill>
                <a:latin typeface="PingFang SC" panose="020B0400000000000000" pitchFamily="34" charset="-122"/>
                <a:ea typeface="PingFang SC" panose="020B0400000000000000" pitchFamily="34" charset="-122"/>
                <a:cs typeface="PingFang SC Medium" charset="-122"/>
              </a:rPr>
              <a:t>正确解答</a:t>
            </a:r>
          </a:p>
        </p:txBody>
      </p:sp>
      <p:sp>
        <p:nvSpPr>
          <p:cNvPr id="5" name="文本占位符 2"/>
          <p:cNvSpPr>
            <a:spLocks noGrp="1"/>
          </p:cNvSpPr>
          <p:nvPr>
            <p:ph type="body" sz="quarter" idx="11" hasCustomPrompt="1"/>
          </p:nvPr>
        </p:nvSpPr>
        <p:spPr>
          <a:xfrm>
            <a:off x="4408715" y="314124"/>
            <a:ext cx="1152000" cy="523220"/>
          </a:xfrm>
          <a:prstGeom prst="rect">
            <a:avLst/>
          </a:prstGeom>
        </p:spPr>
        <p:txBody>
          <a:bodyPr/>
          <a:lstStyle>
            <a:lvl1pPr marL="0" indent="0">
              <a:buFontTx/>
              <a:buNone/>
              <a:defRPr sz="3600" b="0" i="0">
                <a:solidFill>
                  <a:srgbClr val="1B1B1B"/>
                </a:solidFill>
                <a:latin typeface="Helvetica Neue Medium" panose="02000503000000020004" pitchFamily="2" charset="0"/>
                <a:ea typeface="Helvetica Neue Medium" panose="02000503000000020004" pitchFamily="2" charset="0"/>
                <a:cs typeface="Helvetica Neue Medium" panose="02000503000000020004" pitchFamily="2"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a:t>A</a:t>
            </a:r>
            <a:endParaRPr kumimoji="1" lang="zh-CN" altLang="en-US" dirty="0"/>
          </a:p>
        </p:txBody>
      </p:sp>
      <p:sp>
        <p:nvSpPr>
          <p:cNvPr id="6" name="文本占位符 6"/>
          <p:cNvSpPr>
            <a:spLocks noGrp="1"/>
          </p:cNvSpPr>
          <p:nvPr>
            <p:ph type="body" sz="quarter" idx="12" hasCustomPrompt="1"/>
          </p:nvPr>
        </p:nvSpPr>
        <p:spPr>
          <a:xfrm>
            <a:off x="1055688" y="958589"/>
            <a:ext cx="10080311" cy="1687286"/>
          </a:xfrm>
          <a:prstGeom prst="rect">
            <a:avLst/>
          </a:prstGeom>
        </p:spPr>
        <p:txBody>
          <a:bodyPr anchor="ctr" anchorCtr="0"/>
          <a:lstStyle>
            <a:lvl1pPr marL="0" marR="0" indent="0" algn="l" defTabSz="914400" rtl="0" eaLnBrk="1" fontAlgn="auto" latinLnBrk="0" hangingPunct="1">
              <a:lnSpc>
                <a:spcPct val="120000"/>
              </a:lnSpc>
              <a:spcBef>
                <a:spcPts val="1000"/>
              </a:spcBef>
              <a:spcAft>
                <a:spcPts val="0"/>
              </a:spcAft>
              <a:buClrTx/>
              <a:buSzTx/>
              <a:buFontTx/>
              <a:buNone/>
              <a:tabLst/>
              <a:defRPr kumimoji="1" lang="en-US" altLang="zh-CN" sz="2800" b="0" i="0" kern="1200" baseline="0" dirty="0" smtClean="0">
                <a:solidFill>
                  <a:srgbClr val="1B1B1B"/>
                </a:solidFill>
                <a:latin typeface="Helvetica Neue Medium" charset="0"/>
                <a:ea typeface="Helvetica Neue Medium" charset="0"/>
                <a:cs typeface="Helvetica Neue Medium"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Here</a:t>
            </a:r>
            <a:r>
              <a:rPr kumimoji="1" lang="zh-CN" altLang="en-US" dirty="0"/>
              <a:t> </a:t>
            </a:r>
            <a:r>
              <a:rPr kumimoji="1" lang="en-US" altLang="zh-CN" dirty="0"/>
              <a:t>is</a:t>
            </a:r>
            <a:r>
              <a:rPr kumimoji="1" lang="zh-CN" altLang="en-US" dirty="0"/>
              <a:t>  </a:t>
            </a:r>
            <a:r>
              <a:rPr kumimoji="1" lang="en-US" altLang="zh-CN" dirty="0"/>
              <a:t>a</a:t>
            </a:r>
            <a:r>
              <a:rPr kumimoji="1" lang="zh-CN" altLang="en-US" dirty="0"/>
              <a:t> </a:t>
            </a:r>
            <a:r>
              <a:rPr kumimoji="1" lang="en-US" altLang="zh-CN" dirty="0"/>
              <a:t>question</a:t>
            </a:r>
            <a:r>
              <a:rPr kumimoji="1" lang="zh-CN" altLang="en-US" dirty="0"/>
              <a:t> </a:t>
            </a:r>
            <a:r>
              <a:rPr kumimoji="1" lang="en-US" altLang="zh-CN" dirty="0"/>
              <a:t>in</a:t>
            </a:r>
            <a:r>
              <a:rPr kumimoji="1" lang="zh-CN" altLang="en-US" dirty="0"/>
              <a:t> </a:t>
            </a:r>
            <a:r>
              <a:rPr kumimoji="1" lang="en-US" altLang="zh-CN" dirty="0"/>
              <a:t>one</a:t>
            </a:r>
            <a:r>
              <a:rPr kumimoji="1" lang="zh-CN" altLang="en-US" dirty="0"/>
              <a:t> </a:t>
            </a:r>
            <a:r>
              <a:rPr kumimoji="1" lang="en-US" altLang="zh-CN" dirty="0"/>
              <a:t>sentence.</a:t>
            </a:r>
          </a:p>
        </p:txBody>
      </p:sp>
      <p:sp>
        <p:nvSpPr>
          <p:cNvPr id="7" name="文本占位符 8"/>
          <p:cNvSpPr>
            <a:spLocks noGrp="1"/>
          </p:cNvSpPr>
          <p:nvPr>
            <p:ph type="body" sz="quarter" idx="13" hasCustomPrompt="1"/>
          </p:nvPr>
        </p:nvSpPr>
        <p:spPr>
          <a:xfrm>
            <a:off x="1055686" y="3076764"/>
            <a:ext cx="1296000" cy="432000"/>
          </a:xfrm>
          <a:prstGeom prst="rect">
            <a:avLst/>
          </a:prstGeom>
        </p:spPr>
        <p:txBody>
          <a:bodyPr anchor="ctr" anchorCtr="0">
            <a:normAutofit/>
          </a:bodyPr>
          <a:lstStyle>
            <a:lvl1pPr marL="0" indent="0">
              <a:buFontTx/>
              <a:buNone/>
              <a:defRPr kumimoji="1" lang="zh-CN" altLang="en-US" sz="2600" b="0" i="0" kern="1200" dirty="0" smtClean="0">
                <a:solidFill>
                  <a:srgbClr val="E0E0E0"/>
                </a:solidFill>
                <a:latin typeface="Helvetica Neue" panose="02000503000000020004" pitchFamily="2" charset="0"/>
                <a:ea typeface="PingFang SC Medium" panose="020B0400000000000000" pitchFamily="34" charset="-122"/>
                <a:cs typeface="Helvetica Neue" panose="02000503000000020004" pitchFamily="2" charset="0"/>
              </a:defRPr>
            </a:lvl1pPr>
          </a:lstStyle>
          <a:p>
            <a:pPr marL="0" marR="0" lvl="0" indent="0" algn="l" defTabSz="914400" rtl="0" eaLnBrk="1" fontAlgn="auto" latinLnBrk="0" hangingPunct="1">
              <a:lnSpc>
                <a:spcPct val="100000"/>
              </a:lnSpc>
              <a:spcBef>
                <a:spcPts val="1000"/>
              </a:spcBef>
              <a:spcAft>
                <a:spcPts val="0"/>
              </a:spcAft>
              <a:buClrTx/>
              <a:buSzTx/>
              <a:buFontTx/>
              <a:buNone/>
              <a:tabLst/>
              <a:defRPr/>
            </a:pPr>
            <a:r>
              <a:rPr kumimoji="1" lang="en-US" altLang="zh-CN" dirty="0"/>
              <a:t>B2-B2</a:t>
            </a:r>
          </a:p>
        </p:txBody>
      </p:sp>
      <p:sp>
        <p:nvSpPr>
          <p:cNvPr id="8" name="文本占位符 8"/>
          <p:cNvSpPr>
            <a:spLocks noGrp="1"/>
          </p:cNvSpPr>
          <p:nvPr>
            <p:ph type="body" sz="quarter" idx="14" hasCustomPrompt="1"/>
          </p:nvPr>
        </p:nvSpPr>
        <p:spPr>
          <a:xfrm>
            <a:off x="2244436" y="3077219"/>
            <a:ext cx="8891563" cy="431546"/>
          </a:xfrm>
          <a:prstGeom prst="rect">
            <a:avLst/>
          </a:prstGeom>
        </p:spPr>
        <p:txBody>
          <a:bodyPr tIns="28800" anchor="ctr" anchorCtr="0">
            <a:noAutofit/>
          </a:bodyPr>
          <a:lstStyle>
            <a:lvl1pPr marL="0" indent="0">
              <a:lnSpc>
                <a:spcPct val="100000"/>
              </a:lnSpc>
              <a:buFontTx/>
              <a:buNone/>
              <a:defRPr kumimoji="1" lang="zh-CN" altLang="en-US" sz="2400" b="0" i="0" kern="1200" dirty="0" smtClean="0">
                <a:solidFill>
                  <a:srgbClr val="E0E0E0"/>
                </a:solidFill>
                <a:latin typeface="PingFang SC" panose="020B0400000000000000" pitchFamily="34" charset="-122"/>
                <a:ea typeface="PingFang SC" panose="020B0400000000000000" pitchFamily="34" charset="-122"/>
                <a:cs typeface="PingFang SC" panose="020B0400000000000000" pitchFamily="34" charset="-122"/>
              </a:defRPr>
            </a:lvl1pPr>
          </a:lstStyle>
          <a:p>
            <a:pPr marL="0" marR="0" lvl="0" indent="0" algn="l" defTabSz="914400" rtl="0" eaLnBrk="1" fontAlgn="auto" latinLnBrk="0" hangingPunct="1">
              <a:lnSpc>
                <a:spcPct val="100000"/>
              </a:lnSpc>
              <a:spcBef>
                <a:spcPts val="1000"/>
              </a:spcBef>
              <a:spcAft>
                <a:spcPts val="0"/>
              </a:spcAft>
              <a:buClrTx/>
              <a:buSzTx/>
              <a:buFontTx/>
              <a:buNone/>
              <a:tabLst/>
              <a:defRPr/>
            </a:pPr>
            <a:r>
              <a:rPr kumimoji="1" lang="zh-CN" altLang="en-US" dirty="0"/>
              <a:t>考点信息</a:t>
            </a:r>
          </a:p>
        </p:txBody>
      </p:sp>
      <p:sp>
        <p:nvSpPr>
          <p:cNvPr id="9" name="文本占位符 12"/>
          <p:cNvSpPr>
            <a:spLocks noGrp="1"/>
          </p:cNvSpPr>
          <p:nvPr>
            <p:ph type="body" sz="quarter" idx="15" hasCustomPrompt="1"/>
          </p:nvPr>
        </p:nvSpPr>
        <p:spPr>
          <a:xfrm>
            <a:off x="1056000" y="3594002"/>
            <a:ext cx="10080000" cy="1970218"/>
          </a:xfrm>
          <a:prstGeom prst="rect">
            <a:avLst/>
          </a:prstGeom>
        </p:spPr>
        <p:txBody>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400" b="0" i="0" kern="1200" baseline="0">
                <a:solidFill>
                  <a:srgbClr val="E0E0E0"/>
                </a:solidFill>
                <a:latin typeface="PingFang SC" charset="-122"/>
                <a:ea typeface="PingFang SC" charset="-122"/>
                <a:cs typeface="PingFang SC" charset="-122"/>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zh-CN" altLang="en-US" b="0" i="0" dirty="0">
                <a:latin typeface="PingFang SC" charset="-122"/>
                <a:ea typeface="PingFang SC" charset="-122"/>
                <a:cs typeface="PingFang SC" charset="-122"/>
              </a:rPr>
              <a:t>这里是文字这里是文字这里是文字这里是文字这里是文字这里是文字这里是文字这里是文字。</a:t>
            </a:r>
            <a:endParaRPr kumimoji="1" lang="zh-CN" altLang="en-US" dirty="0"/>
          </a:p>
        </p:txBody>
      </p:sp>
    </p:spTree>
    <p:extLst>
      <p:ext uri="{BB962C8B-B14F-4D97-AF65-F5344CB8AC3E}">
        <p14:creationId xmlns:p14="http://schemas.microsoft.com/office/powerpoint/2010/main" val="1628305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ntence analysis with choices">
    <p:spTree>
      <p:nvGrpSpPr>
        <p:cNvPr id="1" name=""/>
        <p:cNvGrpSpPr/>
        <p:nvPr/>
      </p:nvGrpSpPr>
      <p:grpSpPr>
        <a:xfrm>
          <a:off x="0" y="0"/>
          <a:ext cx="0" cy="0"/>
          <a:chOff x="0" y="0"/>
          <a:chExt cx="0" cy="0"/>
        </a:xfrm>
      </p:grpSpPr>
      <p:sp>
        <p:nvSpPr>
          <p:cNvPr id="18" name="矩形 17"/>
          <p:cNvSpPr/>
          <p:nvPr userDrawn="1"/>
        </p:nvSpPr>
        <p:spPr>
          <a:xfrm>
            <a:off x="0" y="3294628"/>
            <a:ext cx="12192000" cy="35633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占位符 2"/>
          <p:cNvSpPr>
            <a:spLocks noGrp="1"/>
          </p:cNvSpPr>
          <p:nvPr>
            <p:ph type="body" sz="quarter" idx="10" hasCustomPrompt="1"/>
          </p:nvPr>
        </p:nvSpPr>
        <p:spPr>
          <a:xfrm>
            <a:off x="1056000" y="309798"/>
            <a:ext cx="1584000" cy="523221"/>
          </a:xfrm>
          <a:prstGeom prst="rect">
            <a:avLst/>
          </a:prstGeom>
        </p:spPr>
        <p:txBody>
          <a:bodyPr anchor="ctr"/>
          <a:lstStyle>
            <a:lvl1pPr marL="0" indent="0">
              <a:buFontTx/>
              <a:buNone/>
              <a:defRPr sz="3200" b="0" i="0">
                <a:solidFill>
                  <a:srgbClr val="1B1B1B"/>
                </a:solidFill>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a:t>Q.</a:t>
            </a:r>
            <a:endParaRPr kumimoji="1" lang="zh-CN" altLang="en-US" dirty="0"/>
          </a:p>
        </p:txBody>
      </p:sp>
      <p:sp>
        <p:nvSpPr>
          <p:cNvPr id="4" name="文本框 3"/>
          <p:cNvSpPr txBox="1"/>
          <p:nvPr userDrawn="1"/>
        </p:nvSpPr>
        <p:spPr>
          <a:xfrm>
            <a:off x="2640000" y="353276"/>
            <a:ext cx="1584000" cy="461665"/>
          </a:xfrm>
          <a:prstGeom prst="rect">
            <a:avLst/>
          </a:prstGeom>
          <a:noFill/>
        </p:spPr>
        <p:txBody>
          <a:bodyPr wrap="square" rtlCol="0" anchor="ctr">
            <a:spAutoFit/>
          </a:bodyPr>
          <a:lstStyle/>
          <a:p>
            <a:r>
              <a:rPr kumimoji="1" lang="zh-CN" altLang="en-US" sz="2400" b="0" i="0">
                <a:solidFill>
                  <a:srgbClr val="1B1B1B"/>
                </a:solidFill>
                <a:latin typeface="PingFang SC" panose="020B0400000000000000" pitchFamily="34" charset="-122"/>
                <a:ea typeface="PingFang SC" panose="020B0400000000000000" pitchFamily="34" charset="-122"/>
                <a:cs typeface="PingFang SC Medium" charset="-122"/>
              </a:rPr>
              <a:t>正确解答</a:t>
            </a:r>
            <a:endParaRPr kumimoji="1" lang="zh-CN" altLang="en-US" sz="2400" b="0" i="0" dirty="0">
              <a:solidFill>
                <a:srgbClr val="1B1B1B"/>
              </a:solidFill>
              <a:latin typeface="PingFang SC" panose="020B0400000000000000" pitchFamily="34" charset="-122"/>
              <a:ea typeface="PingFang SC" panose="020B0400000000000000" pitchFamily="34" charset="-122"/>
              <a:cs typeface="PingFang SC Medium" charset="-122"/>
            </a:endParaRPr>
          </a:p>
        </p:txBody>
      </p:sp>
      <p:sp>
        <p:nvSpPr>
          <p:cNvPr id="5" name="文本占位符 2"/>
          <p:cNvSpPr>
            <a:spLocks noGrp="1"/>
          </p:cNvSpPr>
          <p:nvPr>
            <p:ph type="body" sz="quarter" idx="11" hasCustomPrompt="1"/>
          </p:nvPr>
        </p:nvSpPr>
        <p:spPr>
          <a:xfrm>
            <a:off x="4015015" y="309798"/>
            <a:ext cx="1152000" cy="523221"/>
          </a:xfrm>
          <a:prstGeom prst="rect">
            <a:avLst/>
          </a:prstGeom>
        </p:spPr>
        <p:txBody>
          <a:bodyPr anchor="ctr"/>
          <a:lstStyle>
            <a:lvl1pPr marL="0" indent="0">
              <a:buFontTx/>
              <a:buNone/>
              <a:defRPr sz="3200" b="0" i="0">
                <a:solidFill>
                  <a:srgbClr val="1B1B1B"/>
                </a:solidFill>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a:t>A</a:t>
            </a:r>
            <a:endParaRPr kumimoji="1" lang="zh-CN" altLang="en-US" dirty="0"/>
          </a:p>
        </p:txBody>
      </p:sp>
      <p:sp>
        <p:nvSpPr>
          <p:cNvPr id="6" name="文本占位符 6"/>
          <p:cNvSpPr>
            <a:spLocks noGrp="1"/>
          </p:cNvSpPr>
          <p:nvPr>
            <p:ph type="body" sz="quarter" idx="12" hasCustomPrompt="1"/>
          </p:nvPr>
        </p:nvSpPr>
        <p:spPr>
          <a:xfrm>
            <a:off x="1055688" y="858591"/>
            <a:ext cx="10080311" cy="1133495"/>
          </a:xfrm>
          <a:prstGeom prst="rect">
            <a:avLst/>
          </a:prstGeom>
        </p:spPr>
        <p:txBody>
          <a:bodyPr anchor="ctr" anchorCtr="0"/>
          <a:lstStyle>
            <a:lvl1pPr marL="0" marR="0" indent="0" algn="l" defTabSz="914400" rtl="0" eaLnBrk="1" fontAlgn="auto" latinLnBrk="0" hangingPunct="1">
              <a:lnSpc>
                <a:spcPct val="120000"/>
              </a:lnSpc>
              <a:spcBef>
                <a:spcPts val="1000"/>
              </a:spcBef>
              <a:spcAft>
                <a:spcPts val="0"/>
              </a:spcAft>
              <a:buClrTx/>
              <a:buSzTx/>
              <a:buFontTx/>
              <a:buNone/>
              <a:tabLst/>
              <a:defRPr kumimoji="1" lang="en-US" altLang="zh-CN" sz="2000" b="0" i="0" kern="1200" baseline="0" dirty="0" smtClean="0">
                <a:solidFill>
                  <a:srgbClr val="1B1B1B"/>
                </a:solidFill>
                <a:latin typeface="Helvetica Neue Medium" charset="0"/>
                <a:ea typeface="Helvetica Neue Medium" charset="0"/>
                <a:cs typeface="Helvetica Neue Medium"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Here</a:t>
            </a:r>
            <a:r>
              <a:rPr kumimoji="1" lang="zh-CN" altLang="en-US" dirty="0"/>
              <a:t> </a:t>
            </a:r>
            <a:r>
              <a:rPr kumimoji="1" lang="en-US" altLang="zh-CN" dirty="0"/>
              <a:t>is</a:t>
            </a:r>
            <a:r>
              <a:rPr kumimoji="1" lang="zh-CN" altLang="en-US" dirty="0"/>
              <a:t>  </a:t>
            </a:r>
            <a:r>
              <a:rPr kumimoji="1" lang="en-US" altLang="zh-CN" dirty="0"/>
              <a:t>a</a:t>
            </a:r>
            <a:r>
              <a:rPr kumimoji="1" lang="zh-CN" altLang="en-US" dirty="0"/>
              <a:t> </a:t>
            </a:r>
            <a:r>
              <a:rPr kumimoji="1" lang="en-US" altLang="zh-CN" dirty="0"/>
              <a:t>question</a:t>
            </a:r>
            <a:r>
              <a:rPr kumimoji="1" lang="zh-CN" altLang="en-US" dirty="0"/>
              <a:t> </a:t>
            </a:r>
            <a:r>
              <a:rPr kumimoji="1" lang="en-US" altLang="zh-CN" dirty="0"/>
              <a:t>in</a:t>
            </a:r>
            <a:r>
              <a:rPr kumimoji="1" lang="zh-CN" altLang="en-US" dirty="0"/>
              <a:t> </a:t>
            </a:r>
            <a:r>
              <a:rPr kumimoji="1" lang="en-US" altLang="zh-CN" dirty="0"/>
              <a:t>one</a:t>
            </a:r>
            <a:r>
              <a:rPr kumimoji="1" lang="zh-CN" altLang="en-US" dirty="0"/>
              <a:t> </a:t>
            </a:r>
            <a:r>
              <a:rPr kumimoji="1" lang="en-US" altLang="zh-CN" dirty="0"/>
              <a:t>sentence.</a:t>
            </a:r>
          </a:p>
        </p:txBody>
      </p:sp>
      <p:sp>
        <p:nvSpPr>
          <p:cNvPr id="7" name="文本占位符 3">
            <a:extLst>
              <a:ext uri="{FF2B5EF4-FFF2-40B4-BE49-F238E27FC236}">
                <a16:creationId xmlns:a16="http://schemas.microsoft.com/office/drawing/2014/main" id="{A74FB077-6AA3-0B43-AC21-EE33C7C61E10}"/>
              </a:ext>
            </a:extLst>
          </p:cNvPr>
          <p:cNvSpPr>
            <a:spLocks noGrp="1"/>
          </p:cNvSpPr>
          <p:nvPr>
            <p:ph type="body" sz="quarter" idx="13" hasCustomPrompt="1"/>
          </p:nvPr>
        </p:nvSpPr>
        <p:spPr>
          <a:xfrm>
            <a:off x="1604809" y="2155211"/>
            <a:ext cx="4491191" cy="444580"/>
          </a:xfrm>
          <a:prstGeom prst="rect">
            <a:avLst/>
          </a:prstGeom>
        </p:spPr>
        <p:txBody>
          <a:bodyPr wrap="square" tIns="28800" anchor="ctr" anchorCtr="0">
            <a:spAutoFit/>
          </a:bodyPr>
          <a:lstStyle>
            <a:lvl1pPr marL="0" indent="0" algn="l" defTabSz="914400" rtl="0" eaLnBrk="1" latinLnBrk="0" hangingPunct="1">
              <a:lnSpc>
                <a:spcPct val="120000"/>
              </a:lnSpc>
              <a:spcBef>
                <a:spcPts val="1000"/>
              </a:spcBef>
              <a:buFontTx/>
              <a:buNone/>
              <a:defRPr kumimoji="1" lang="zh-CN" altLang="en-US" sz="2000" b="0" i="0" kern="1200" baseline="0" dirty="0" smtClean="0">
                <a:solidFill>
                  <a:srgbClr val="1B1B1B"/>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A</a:t>
            </a:r>
            <a:endParaRPr kumimoji="1" lang="zh-CN" altLang="en-US" dirty="0"/>
          </a:p>
        </p:txBody>
      </p:sp>
      <p:sp>
        <p:nvSpPr>
          <p:cNvPr id="8" name="文本占位符 3">
            <a:extLst>
              <a:ext uri="{FF2B5EF4-FFF2-40B4-BE49-F238E27FC236}">
                <a16:creationId xmlns:a16="http://schemas.microsoft.com/office/drawing/2014/main" id="{AD89B8CD-8466-564E-98F9-0FDFC2E5A77B}"/>
              </a:ext>
            </a:extLst>
          </p:cNvPr>
          <p:cNvSpPr>
            <a:spLocks noGrp="1"/>
          </p:cNvSpPr>
          <p:nvPr>
            <p:ph type="body" sz="quarter" idx="14" hasCustomPrompt="1"/>
          </p:nvPr>
        </p:nvSpPr>
        <p:spPr>
          <a:xfrm>
            <a:off x="6666752" y="2106768"/>
            <a:ext cx="4464811" cy="44458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rgbClr val="1B1B1B"/>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B</a:t>
            </a:r>
            <a:endParaRPr kumimoji="1" lang="zh-CN" altLang="en-US" dirty="0"/>
          </a:p>
        </p:txBody>
      </p:sp>
      <p:sp>
        <p:nvSpPr>
          <p:cNvPr id="9" name="文本占位符 3">
            <a:extLst>
              <a:ext uri="{FF2B5EF4-FFF2-40B4-BE49-F238E27FC236}">
                <a16:creationId xmlns:a16="http://schemas.microsoft.com/office/drawing/2014/main" id="{DC7420E9-D400-EC49-BA07-FADE6C3CD450}"/>
              </a:ext>
            </a:extLst>
          </p:cNvPr>
          <p:cNvSpPr>
            <a:spLocks noGrp="1"/>
          </p:cNvSpPr>
          <p:nvPr>
            <p:ph type="body" sz="quarter" idx="15" hasCustomPrompt="1"/>
          </p:nvPr>
        </p:nvSpPr>
        <p:spPr>
          <a:xfrm>
            <a:off x="1604809" y="2702857"/>
            <a:ext cx="4491191" cy="44458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rgbClr val="1B1B1B"/>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C</a:t>
            </a:r>
            <a:endParaRPr kumimoji="1" lang="zh-CN" altLang="en-US" dirty="0"/>
          </a:p>
        </p:txBody>
      </p:sp>
      <p:sp>
        <p:nvSpPr>
          <p:cNvPr id="10" name="文本占位符 3">
            <a:extLst>
              <a:ext uri="{FF2B5EF4-FFF2-40B4-BE49-F238E27FC236}">
                <a16:creationId xmlns:a16="http://schemas.microsoft.com/office/drawing/2014/main" id="{911556EF-2E53-D44E-B558-5C114F0FAA7C}"/>
              </a:ext>
            </a:extLst>
          </p:cNvPr>
          <p:cNvSpPr>
            <a:spLocks noGrp="1"/>
          </p:cNvSpPr>
          <p:nvPr>
            <p:ph type="body" sz="quarter" idx="16" hasCustomPrompt="1"/>
          </p:nvPr>
        </p:nvSpPr>
        <p:spPr>
          <a:xfrm>
            <a:off x="6666752" y="2702857"/>
            <a:ext cx="4464811" cy="44458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rgbClr val="1B1B1B"/>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D</a:t>
            </a:r>
            <a:endParaRPr kumimoji="1" lang="zh-CN" altLang="en-US" dirty="0"/>
          </a:p>
        </p:txBody>
      </p:sp>
      <p:sp>
        <p:nvSpPr>
          <p:cNvPr id="11" name="文本框 6">
            <a:extLst>
              <a:ext uri="{FF2B5EF4-FFF2-40B4-BE49-F238E27FC236}">
                <a16:creationId xmlns:a16="http://schemas.microsoft.com/office/drawing/2014/main" id="{5D38C703-0535-2649-B4A0-B8F05CF7B2C5}"/>
              </a:ext>
            </a:extLst>
          </p:cNvPr>
          <p:cNvSpPr txBox="1"/>
          <p:nvPr userDrawn="1"/>
        </p:nvSpPr>
        <p:spPr>
          <a:xfrm>
            <a:off x="1055999" y="2164797"/>
            <a:ext cx="548810" cy="400110"/>
          </a:xfrm>
          <a:prstGeom prst="rect">
            <a:avLst/>
          </a:prstGeom>
          <a:noFill/>
        </p:spPr>
        <p:txBody>
          <a:bodyPr wrap="square" rtlCol="0" anchor="ctr" anchorCtr="0">
            <a:spAutoFit/>
          </a:bodyPr>
          <a:lstStyle/>
          <a:p>
            <a:r>
              <a:rPr kumimoji="1" lang="en-US" altLang="zh-CN" sz="2000" b="0" i="0" dirty="0">
                <a:solidFill>
                  <a:srgbClr val="1B1B1B"/>
                </a:solidFill>
                <a:latin typeface="Helvetica Neue Medium" panose="02000503000000020004" pitchFamily="2" charset="0"/>
                <a:ea typeface="Helvetica Neue Medium" panose="02000503000000020004" pitchFamily="2" charset="0"/>
                <a:cs typeface="Helvetica Neue Medium" panose="02000503000000020004" pitchFamily="2" charset="0"/>
              </a:rPr>
              <a:t>A.</a:t>
            </a:r>
            <a:endParaRPr kumimoji="1" lang="zh-CN" altLang="en-US" sz="2000" b="0" i="0" dirty="0">
              <a:solidFill>
                <a:srgbClr val="1B1B1B"/>
              </a:solidFill>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12" name="文本框 6">
            <a:extLst>
              <a:ext uri="{FF2B5EF4-FFF2-40B4-BE49-F238E27FC236}">
                <a16:creationId xmlns:a16="http://schemas.microsoft.com/office/drawing/2014/main" id="{65E5CD98-D6C1-1848-86A2-A50598B55139}"/>
              </a:ext>
            </a:extLst>
          </p:cNvPr>
          <p:cNvSpPr txBox="1"/>
          <p:nvPr userDrawn="1"/>
        </p:nvSpPr>
        <p:spPr>
          <a:xfrm>
            <a:off x="1055999" y="2747155"/>
            <a:ext cx="548810" cy="400110"/>
          </a:xfrm>
          <a:prstGeom prst="rect">
            <a:avLst/>
          </a:prstGeom>
          <a:noFill/>
        </p:spPr>
        <p:txBody>
          <a:bodyPr wrap="square" rtlCol="0" anchor="ctr" anchorCtr="0">
            <a:spAutoFit/>
          </a:bodyPr>
          <a:lstStyle/>
          <a:p>
            <a:r>
              <a:rPr kumimoji="1" lang="en-US" altLang="zh-CN" sz="2000" b="0" i="0" dirty="0">
                <a:solidFill>
                  <a:srgbClr val="1B1B1B"/>
                </a:solidFill>
                <a:latin typeface="Helvetica Neue Medium" panose="02000503000000020004" pitchFamily="2" charset="0"/>
                <a:ea typeface="Helvetica Neue Medium" panose="02000503000000020004" pitchFamily="2" charset="0"/>
                <a:cs typeface="Helvetica Neue Medium" panose="02000503000000020004" pitchFamily="2" charset="0"/>
              </a:rPr>
              <a:t>C.</a:t>
            </a:r>
            <a:endParaRPr kumimoji="1" lang="zh-CN" altLang="en-US" sz="2000" b="0" i="0" dirty="0">
              <a:solidFill>
                <a:srgbClr val="1B1B1B"/>
              </a:solidFill>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13" name="文本框 6">
            <a:extLst>
              <a:ext uri="{FF2B5EF4-FFF2-40B4-BE49-F238E27FC236}">
                <a16:creationId xmlns:a16="http://schemas.microsoft.com/office/drawing/2014/main" id="{5F9E940D-7090-E94B-8B49-5CA1D127071A}"/>
              </a:ext>
            </a:extLst>
          </p:cNvPr>
          <p:cNvSpPr txBox="1"/>
          <p:nvPr userDrawn="1"/>
        </p:nvSpPr>
        <p:spPr>
          <a:xfrm>
            <a:off x="6106971" y="2164797"/>
            <a:ext cx="548810" cy="400110"/>
          </a:xfrm>
          <a:prstGeom prst="rect">
            <a:avLst/>
          </a:prstGeom>
          <a:noFill/>
        </p:spPr>
        <p:txBody>
          <a:bodyPr wrap="square" rtlCol="0" anchor="ctr" anchorCtr="0">
            <a:spAutoFit/>
          </a:bodyPr>
          <a:lstStyle/>
          <a:p>
            <a:r>
              <a:rPr kumimoji="1" lang="en-US" altLang="zh-CN" sz="2000" b="0" i="0" dirty="0">
                <a:solidFill>
                  <a:srgbClr val="1B1B1B"/>
                </a:solidFill>
                <a:latin typeface="Helvetica Neue Medium" panose="02000503000000020004" pitchFamily="2" charset="0"/>
                <a:ea typeface="Helvetica Neue Medium" panose="02000503000000020004" pitchFamily="2" charset="0"/>
                <a:cs typeface="Helvetica Neue Medium" panose="02000503000000020004" pitchFamily="2" charset="0"/>
              </a:rPr>
              <a:t>B.</a:t>
            </a:r>
            <a:endParaRPr kumimoji="1" lang="zh-CN" altLang="en-US" sz="2000" b="0" i="0" dirty="0">
              <a:solidFill>
                <a:srgbClr val="1B1B1B"/>
              </a:solidFill>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14" name="文本框 6">
            <a:extLst>
              <a:ext uri="{FF2B5EF4-FFF2-40B4-BE49-F238E27FC236}">
                <a16:creationId xmlns:a16="http://schemas.microsoft.com/office/drawing/2014/main" id="{BB9196A1-74E2-5046-99D0-EB0B468753EC}"/>
              </a:ext>
            </a:extLst>
          </p:cNvPr>
          <p:cNvSpPr txBox="1"/>
          <p:nvPr userDrawn="1"/>
        </p:nvSpPr>
        <p:spPr>
          <a:xfrm>
            <a:off x="6106971" y="2747155"/>
            <a:ext cx="548810" cy="400110"/>
          </a:xfrm>
          <a:prstGeom prst="rect">
            <a:avLst/>
          </a:prstGeom>
          <a:noFill/>
        </p:spPr>
        <p:txBody>
          <a:bodyPr wrap="square" rtlCol="0" anchor="ctr" anchorCtr="0">
            <a:spAutoFit/>
          </a:bodyPr>
          <a:lstStyle/>
          <a:p>
            <a:r>
              <a:rPr kumimoji="1" lang="en-US" altLang="zh-CN" sz="2000" b="0" i="0" dirty="0">
                <a:solidFill>
                  <a:srgbClr val="1B1B1B"/>
                </a:solidFill>
                <a:latin typeface="Helvetica Neue Medium" panose="02000503000000020004" pitchFamily="2" charset="0"/>
                <a:ea typeface="Helvetica Neue Medium" panose="02000503000000020004" pitchFamily="2" charset="0"/>
                <a:cs typeface="Helvetica Neue Medium" panose="02000503000000020004" pitchFamily="2" charset="0"/>
              </a:rPr>
              <a:t>D.</a:t>
            </a:r>
            <a:endParaRPr kumimoji="1" lang="zh-CN" altLang="en-US" sz="2000" b="0" i="0" dirty="0">
              <a:solidFill>
                <a:srgbClr val="1B1B1B"/>
              </a:solidFill>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15" name="文本占位符 8">
            <a:extLst>
              <a:ext uri="{FF2B5EF4-FFF2-40B4-BE49-F238E27FC236}">
                <a16:creationId xmlns:a16="http://schemas.microsoft.com/office/drawing/2014/main" id="{DC4E8E34-3460-3444-B72A-429476C3F597}"/>
              </a:ext>
            </a:extLst>
          </p:cNvPr>
          <p:cNvSpPr>
            <a:spLocks noGrp="1"/>
          </p:cNvSpPr>
          <p:nvPr>
            <p:ph type="body" sz="quarter" idx="17" hasCustomPrompt="1"/>
          </p:nvPr>
        </p:nvSpPr>
        <p:spPr>
          <a:xfrm>
            <a:off x="1051252" y="3470334"/>
            <a:ext cx="1152000" cy="432000"/>
          </a:xfrm>
          <a:prstGeom prst="rect">
            <a:avLst/>
          </a:prstGeom>
        </p:spPr>
        <p:txBody>
          <a:bodyPr anchor="ctr">
            <a:normAutofit/>
          </a:bodyPr>
          <a:lstStyle>
            <a:lvl1pPr marL="0" indent="0">
              <a:buFontTx/>
              <a:buNone/>
              <a:defRPr kumimoji="1" lang="zh-CN" altLang="en-US" sz="2200" b="0" i="0" kern="1200" dirty="0" smtClean="0">
                <a:solidFill>
                  <a:srgbClr val="E0E0E0"/>
                </a:solidFill>
                <a:latin typeface="Helvetica Neue" panose="02000503000000020004" pitchFamily="2" charset="0"/>
                <a:ea typeface="PingFang SC Medium" panose="020B0400000000000000" pitchFamily="34" charset="-122"/>
                <a:cs typeface="Helvetica Neue" panose="02000503000000020004" pitchFamily="2" charset="0"/>
              </a:defRPr>
            </a:lvl1pPr>
          </a:lstStyle>
          <a:p>
            <a:pPr marL="0" marR="0" lvl="0" indent="0" algn="l" defTabSz="914400" rtl="0" eaLnBrk="1" fontAlgn="auto" latinLnBrk="0" hangingPunct="1">
              <a:lnSpc>
                <a:spcPct val="100000"/>
              </a:lnSpc>
              <a:spcBef>
                <a:spcPts val="1000"/>
              </a:spcBef>
              <a:spcAft>
                <a:spcPts val="0"/>
              </a:spcAft>
              <a:buClrTx/>
              <a:buSzTx/>
              <a:buFontTx/>
              <a:buNone/>
              <a:tabLst/>
              <a:defRPr/>
            </a:pPr>
            <a:r>
              <a:rPr kumimoji="1" lang="en-US" altLang="zh-CN" dirty="0"/>
              <a:t>B2-B2</a:t>
            </a:r>
          </a:p>
        </p:txBody>
      </p:sp>
      <p:sp>
        <p:nvSpPr>
          <p:cNvPr id="16" name="文本占位符 8">
            <a:extLst>
              <a:ext uri="{FF2B5EF4-FFF2-40B4-BE49-F238E27FC236}">
                <a16:creationId xmlns:a16="http://schemas.microsoft.com/office/drawing/2014/main" id="{993DB0B2-65A6-8C4E-BC99-5DD87B1ACE41}"/>
              </a:ext>
            </a:extLst>
          </p:cNvPr>
          <p:cNvSpPr>
            <a:spLocks noGrp="1"/>
          </p:cNvSpPr>
          <p:nvPr>
            <p:ph type="body" sz="quarter" idx="18" hasCustomPrompt="1"/>
          </p:nvPr>
        </p:nvSpPr>
        <p:spPr>
          <a:xfrm>
            <a:off x="2105891" y="3470789"/>
            <a:ext cx="9025672" cy="431546"/>
          </a:xfrm>
          <a:prstGeom prst="rect">
            <a:avLst/>
          </a:prstGeom>
        </p:spPr>
        <p:txBody>
          <a:bodyPr tIns="28800" anchor="ctr"/>
          <a:lstStyle>
            <a:lvl1pPr marL="0" indent="0">
              <a:lnSpc>
                <a:spcPct val="100000"/>
              </a:lnSpc>
              <a:buFontTx/>
              <a:buNone/>
              <a:defRPr kumimoji="1" lang="zh-CN" altLang="en-US" sz="2000" b="0" i="0" kern="1200" dirty="0" smtClean="0">
                <a:solidFill>
                  <a:srgbClr val="E0E0E0"/>
                </a:solidFill>
                <a:latin typeface="PingFang SC" panose="020B0400000000000000" pitchFamily="34" charset="-122"/>
                <a:ea typeface="PingFang SC" panose="020B0400000000000000" pitchFamily="34" charset="-122"/>
                <a:cs typeface="PingFang SC" panose="020B0400000000000000" pitchFamily="34" charset="-122"/>
              </a:defRPr>
            </a:lvl1pPr>
          </a:lstStyle>
          <a:p>
            <a:pPr marL="0" marR="0" lvl="0" indent="0" algn="l" defTabSz="914400" rtl="0" eaLnBrk="1" fontAlgn="auto" latinLnBrk="0" hangingPunct="1">
              <a:lnSpc>
                <a:spcPct val="100000"/>
              </a:lnSpc>
              <a:spcBef>
                <a:spcPts val="1000"/>
              </a:spcBef>
              <a:spcAft>
                <a:spcPts val="0"/>
              </a:spcAft>
              <a:buClrTx/>
              <a:buSzTx/>
              <a:buFontTx/>
              <a:buNone/>
              <a:tabLst/>
              <a:defRPr/>
            </a:pPr>
            <a:r>
              <a:rPr kumimoji="1" lang="zh-CN" altLang="en-US" dirty="0"/>
              <a:t>考点信息</a:t>
            </a:r>
          </a:p>
        </p:txBody>
      </p:sp>
      <p:sp>
        <p:nvSpPr>
          <p:cNvPr id="17" name="文本占位符 12">
            <a:extLst>
              <a:ext uri="{FF2B5EF4-FFF2-40B4-BE49-F238E27FC236}">
                <a16:creationId xmlns:a16="http://schemas.microsoft.com/office/drawing/2014/main" id="{C20C845D-B437-B644-A0DC-11B9DDD011BE}"/>
              </a:ext>
            </a:extLst>
          </p:cNvPr>
          <p:cNvSpPr>
            <a:spLocks noGrp="1"/>
          </p:cNvSpPr>
          <p:nvPr>
            <p:ph type="body" sz="quarter" idx="19" hasCustomPrompt="1"/>
          </p:nvPr>
        </p:nvSpPr>
        <p:spPr>
          <a:xfrm>
            <a:off x="1056000" y="3975676"/>
            <a:ext cx="10080000" cy="1672465"/>
          </a:xfrm>
          <a:prstGeom prst="rect">
            <a:avLst/>
          </a:prstGeom>
        </p:spPr>
        <p:txBody>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rgbClr val="E0E0E0"/>
                </a:solidFill>
                <a:latin typeface="PingFang SC" charset="-122"/>
                <a:ea typeface="PingFang SC" charset="-122"/>
                <a:cs typeface="PingFang SC" charset="-122"/>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zh-CN" altLang="en-US" b="0" i="0" dirty="0">
                <a:latin typeface="PingFang SC" charset="-122"/>
                <a:ea typeface="PingFang SC" charset="-122"/>
                <a:cs typeface="PingFang SC" charset="-122"/>
              </a:rPr>
              <a:t>这里是文字这里是文字这里是文字这里是文字这里是文字这里是文字这里是文字这里是文字这里是文字这里是文字。</a:t>
            </a:r>
            <a:endParaRPr kumimoji="1" lang="zh-CN" altLang="en-US" dirty="0"/>
          </a:p>
        </p:txBody>
      </p:sp>
    </p:spTree>
    <p:extLst>
      <p:ext uri="{BB962C8B-B14F-4D97-AF65-F5344CB8AC3E}">
        <p14:creationId xmlns:p14="http://schemas.microsoft.com/office/powerpoint/2010/main" val="1374345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rrect">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89000" y="2565000"/>
            <a:ext cx="2160000" cy="1872000"/>
          </a:xfrm>
          <a:prstGeom prst="rect">
            <a:avLst/>
          </a:prstGeom>
        </p:spPr>
      </p:pic>
      <p:pic>
        <p:nvPicPr>
          <p:cNvPr id="4" name="图片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23995" y="924301"/>
            <a:ext cx="2866093" cy="1944000"/>
          </a:xfrm>
          <a:prstGeom prst="rect">
            <a:avLst/>
          </a:prstGeom>
        </p:spPr>
      </p:pic>
      <p:pic>
        <p:nvPicPr>
          <p:cNvPr id="6" name="图片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016000" y="4221000"/>
            <a:ext cx="2160000" cy="432000"/>
          </a:xfrm>
          <a:prstGeom prst="rect">
            <a:avLst/>
          </a:prstGeom>
        </p:spPr>
      </p:pic>
      <p:pic>
        <p:nvPicPr>
          <p:cNvPr id="7" name="图片 6"/>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744224" y="1299817"/>
            <a:ext cx="1152000" cy="1152000"/>
          </a:xfrm>
          <a:prstGeom prst="rect">
            <a:avLst/>
          </a:prstGeom>
        </p:spPr>
      </p:pic>
    </p:spTree>
    <p:extLst>
      <p:ext uri="{BB962C8B-B14F-4D97-AF65-F5344CB8AC3E}">
        <p14:creationId xmlns:p14="http://schemas.microsoft.com/office/powerpoint/2010/main" val="3193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ron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16000" y="4221000"/>
            <a:ext cx="2160000" cy="432000"/>
          </a:xfrm>
          <a:prstGeom prst="rect">
            <a:avLst/>
          </a:prstGeom>
        </p:spPr>
      </p:pic>
      <p:pic>
        <p:nvPicPr>
          <p:cNvPr id="3" name="图片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56600" y="2565000"/>
            <a:ext cx="2082000" cy="1872000"/>
          </a:xfrm>
          <a:prstGeom prst="rect">
            <a:avLst/>
          </a:prstGeom>
        </p:spPr>
      </p:pic>
      <p:pic>
        <p:nvPicPr>
          <p:cNvPr id="4" name="图片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636000" y="1763526"/>
            <a:ext cx="1080000" cy="1086316"/>
          </a:xfrm>
          <a:prstGeom prst="rect">
            <a:avLst/>
          </a:prstGeom>
        </p:spPr>
      </p:pic>
      <p:pic>
        <p:nvPicPr>
          <p:cNvPr id="6" name="图片 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557842" y="904263"/>
            <a:ext cx="2866093" cy="194400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alculation">
    <p:spTree>
      <p:nvGrpSpPr>
        <p:cNvPr id="1" name=""/>
        <p:cNvGrpSpPr/>
        <p:nvPr/>
      </p:nvGrpSpPr>
      <p:grpSpPr>
        <a:xfrm>
          <a:off x="0" y="0"/>
          <a:ext cx="0" cy="0"/>
          <a:chOff x="0" y="0"/>
          <a:chExt cx="0" cy="0"/>
        </a:xfrm>
      </p:grpSpPr>
      <p:sp>
        <p:nvSpPr>
          <p:cNvPr id="3" name="矩形 2"/>
          <p:cNvSpPr/>
          <p:nvPr userDrawn="1"/>
        </p:nvSpPr>
        <p:spPr>
          <a:xfrm>
            <a:off x="4464784" y="3381422"/>
            <a:ext cx="3262432" cy="514436"/>
          </a:xfrm>
          <a:prstGeom prst="rect">
            <a:avLst/>
          </a:prstGeom>
        </p:spPr>
        <p:txBody>
          <a:bodyPr wrap="none" anchor="ctr">
            <a:spAutoFit/>
          </a:bodyPr>
          <a:lstStyle/>
          <a:p>
            <a:pPr marL="0" marR="0" indent="0" algn="ctr" defTabSz="914400" rtl="0" eaLnBrk="1" fontAlgn="auto" latinLnBrk="0" hangingPunct="1">
              <a:lnSpc>
                <a:spcPct val="120000"/>
              </a:lnSpc>
              <a:spcBef>
                <a:spcPts val="0"/>
              </a:spcBef>
              <a:spcAft>
                <a:spcPts val="0"/>
              </a:spcAft>
              <a:buClrTx/>
              <a:buSzTx/>
              <a:buFontTx/>
              <a:buNone/>
              <a:tabLst/>
              <a:defRPr/>
            </a:pPr>
            <a:r>
              <a:rPr lang="zh-CN" altLang="en-US" sz="2400" b="0" i="0" dirty="0">
                <a:solidFill>
                  <a:srgbClr val="1B1B1B"/>
                </a:solidFill>
                <a:effectLst/>
                <a:latin typeface="PingFang SC" charset="-122"/>
                <a:ea typeface="PingFang SC" charset="-122"/>
                <a:cs typeface="PingFang SC" charset="-122"/>
              </a:rPr>
              <a:t>正在计算分数，请稍后</a:t>
            </a:r>
          </a:p>
        </p:txBody>
      </p:sp>
      <p:sp>
        <p:nvSpPr>
          <p:cNvPr id="4" name="文本占位符 3"/>
          <p:cNvSpPr>
            <a:spLocks noGrp="1"/>
          </p:cNvSpPr>
          <p:nvPr>
            <p:ph type="body" sz="quarter" idx="10" hasCustomPrompt="1"/>
          </p:nvPr>
        </p:nvSpPr>
        <p:spPr>
          <a:xfrm>
            <a:off x="336000" y="901700"/>
            <a:ext cx="11520000" cy="2235200"/>
          </a:xfrm>
          <a:prstGeom prst="rect">
            <a:avLst/>
          </a:prstGeom>
        </p:spPr>
        <p:txBody>
          <a:bodyPr anchor="b" anchorCtr="0"/>
          <a:lstStyle>
            <a:lvl1pPr marL="0" marR="0" indent="0" algn="ctr" defTabSz="914400" rtl="0" eaLnBrk="1" fontAlgn="auto" latinLnBrk="0" hangingPunct="1">
              <a:lnSpc>
                <a:spcPct val="120000"/>
              </a:lnSpc>
              <a:spcBef>
                <a:spcPts val="1000"/>
              </a:spcBef>
              <a:spcAft>
                <a:spcPts val="0"/>
              </a:spcAft>
              <a:buClrTx/>
              <a:buSzTx/>
              <a:buFontTx/>
              <a:buNone/>
              <a:tabLst/>
              <a:defRPr sz="4400" b="1" baseline="0">
                <a:latin typeface="PingFang SC" charset="-122"/>
                <a:ea typeface="PingFang SC" charset="-122"/>
                <a:cs typeface="PingFang SC" charset="-122"/>
              </a:defRPr>
            </a:lvl1pPr>
            <a:lvl2pPr marL="457200" indent="0" algn="ctr">
              <a:lnSpc>
                <a:spcPct val="120000"/>
              </a:lnSpc>
              <a:buFontTx/>
              <a:buNone/>
              <a:defRPr sz="4000">
                <a:latin typeface="PingFang SC" charset="-122"/>
                <a:ea typeface="PingFang SC" charset="-122"/>
                <a:cs typeface="PingFang SC" charset="-122"/>
              </a:defRPr>
            </a:lvl2pPr>
            <a:lvl3pPr marL="914400" indent="0" algn="ctr">
              <a:lnSpc>
                <a:spcPct val="120000"/>
              </a:lnSpc>
              <a:buFontTx/>
              <a:buNone/>
              <a:defRPr sz="4000">
                <a:latin typeface="PingFang SC" charset="-122"/>
                <a:ea typeface="PingFang SC" charset="-122"/>
                <a:cs typeface="PingFang SC" charset="-122"/>
              </a:defRPr>
            </a:lvl3pPr>
            <a:lvl4pPr marL="1371600" indent="0" algn="ctr">
              <a:lnSpc>
                <a:spcPct val="120000"/>
              </a:lnSpc>
              <a:buFontTx/>
              <a:buNone/>
              <a:defRPr sz="4000">
                <a:latin typeface="PingFang SC" charset="-122"/>
                <a:ea typeface="PingFang SC" charset="-122"/>
                <a:cs typeface="PingFang SC" charset="-122"/>
              </a:defRPr>
            </a:lvl4pPr>
            <a:lvl5pPr marL="1828800" indent="0" algn="ctr">
              <a:lnSpc>
                <a:spcPct val="120000"/>
              </a:lnSpc>
              <a:buFontTx/>
              <a:buNone/>
              <a:defRPr sz="4000">
                <a:latin typeface="PingFang SC" charset="-122"/>
                <a:ea typeface="PingFang SC" charset="-122"/>
                <a:cs typeface="PingFang SC" charset="-122"/>
              </a:defRPr>
            </a:lvl5pPr>
          </a:lstStyle>
          <a:p>
            <a:pPr marL="0" marR="0" lvl="0" indent="0" algn="ctr" defTabSz="914400" rtl="0" eaLnBrk="1" fontAlgn="auto" latinLnBrk="0" hangingPunct="1">
              <a:lnSpc>
                <a:spcPct val="120000"/>
              </a:lnSpc>
              <a:spcBef>
                <a:spcPts val="1000"/>
              </a:spcBef>
              <a:spcAft>
                <a:spcPts val="0"/>
              </a:spcAft>
              <a:buClrTx/>
              <a:buSzTx/>
              <a:buFontTx/>
              <a:buNone/>
              <a:tabLst/>
              <a:defRPr/>
            </a:pPr>
            <a:r>
              <a:rPr kumimoji="1" lang="en-US" altLang="zh-CN" dirty="0"/>
              <a:t>Calculating score, please wait</a:t>
            </a:r>
            <a:endParaRPr kumimoji="1" lang="zh-CN" altLang="en-US" dirty="0"/>
          </a:p>
        </p:txBody>
      </p:sp>
    </p:spTree>
    <p:extLst>
      <p:ext uri="{BB962C8B-B14F-4D97-AF65-F5344CB8AC3E}">
        <p14:creationId xmlns:p14="http://schemas.microsoft.com/office/powerpoint/2010/main" val="1450648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core">
    <p:spTree>
      <p:nvGrpSpPr>
        <p:cNvPr id="1" name=""/>
        <p:cNvGrpSpPr/>
        <p:nvPr/>
      </p:nvGrpSpPr>
      <p:grpSpPr>
        <a:xfrm>
          <a:off x="0" y="0"/>
          <a:ext cx="0" cy="0"/>
          <a:chOff x="0" y="0"/>
          <a:chExt cx="0" cy="0"/>
        </a:xfrm>
      </p:grpSpPr>
      <p:sp>
        <p:nvSpPr>
          <p:cNvPr id="3" name="文本占位符 20"/>
          <p:cNvSpPr>
            <a:spLocks noGrp="1"/>
          </p:cNvSpPr>
          <p:nvPr>
            <p:ph type="body" sz="quarter" idx="10" hasCustomPrompt="1"/>
          </p:nvPr>
        </p:nvSpPr>
        <p:spPr>
          <a:xfrm>
            <a:off x="336000" y="1090343"/>
            <a:ext cx="11520000" cy="1332000"/>
          </a:xfrm>
          <a:prstGeom prst="rect">
            <a:avLst/>
          </a:prstGeom>
        </p:spPr>
        <p:txBody>
          <a:bodyPr anchor="ctr" anchorCtr="0">
            <a:normAutofit/>
          </a:bodyPr>
          <a:lstStyle>
            <a:lvl1pPr marL="0" indent="0" algn="ctr">
              <a:buFontTx/>
              <a:buNone/>
              <a:defRPr sz="9600" b="1" i="0">
                <a:solidFill>
                  <a:srgbClr val="1B1B1B"/>
                </a:solidFill>
                <a:latin typeface="PingFang SC" charset="-122"/>
                <a:ea typeface="PingFang SC" charset="-122"/>
                <a:cs typeface="PingFang SC" charset="-122"/>
              </a:defRPr>
            </a:lvl1pPr>
            <a:lvl2pPr marL="457200" indent="0" algn="ctr">
              <a:buFontTx/>
              <a:buNone/>
              <a:defRPr b="0" i="0">
                <a:latin typeface="Helvetica Neue" charset="0"/>
                <a:ea typeface="Helvetica Neue" charset="0"/>
                <a:cs typeface="Helvetica Neue" charset="0"/>
              </a:defRPr>
            </a:lvl2pPr>
            <a:lvl3pPr marL="914400" indent="0" algn="ctr">
              <a:buFontTx/>
              <a:buNone/>
              <a:defRPr b="0" i="0">
                <a:latin typeface="Helvetica Neue" charset="0"/>
                <a:ea typeface="Helvetica Neue" charset="0"/>
                <a:cs typeface="Helvetica Neue" charset="0"/>
              </a:defRPr>
            </a:lvl3pPr>
            <a:lvl4pPr marL="1371600" indent="0" algn="ctr">
              <a:buFontTx/>
              <a:buNone/>
              <a:defRPr b="0" i="0">
                <a:latin typeface="Helvetica Neue" charset="0"/>
                <a:ea typeface="Helvetica Neue" charset="0"/>
                <a:cs typeface="Helvetica Neue" charset="0"/>
              </a:defRPr>
            </a:lvl4pPr>
            <a:lvl5pPr marL="1828800" indent="0" algn="ctr">
              <a:buFontTx/>
              <a:buNone/>
              <a:defRPr b="0" i="0">
                <a:latin typeface="Helvetica Neue" charset="0"/>
                <a:ea typeface="Helvetica Neue" charset="0"/>
                <a:cs typeface="Helvetica Neue" charset="0"/>
              </a:defRPr>
            </a:lvl5pPr>
          </a:lstStyle>
          <a:p>
            <a:pPr lvl="0"/>
            <a:r>
              <a:rPr kumimoji="1" lang="en-US" altLang="zh-CN" dirty="0"/>
              <a:t>Perfect</a:t>
            </a:r>
            <a:endParaRPr kumimoji="1" lang="zh-CN" altLang="en-US" dirty="0"/>
          </a:p>
        </p:txBody>
      </p:sp>
      <p:sp>
        <p:nvSpPr>
          <p:cNvPr id="4" name="文本占位符 22"/>
          <p:cNvSpPr>
            <a:spLocks noGrp="1"/>
          </p:cNvSpPr>
          <p:nvPr>
            <p:ph type="body" sz="quarter" idx="11" hasCustomPrompt="1"/>
          </p:nvPr>
        </p:nvSpPr>
        <p:spPr>
          <a:xfrm>
            <a:off x="336000" y="2618992"/>
            <a:ext cx="11520000" cy="1141175"/>
          </a:xfrm>
          <a:prstGeom prst="rect">
            <a:avLst/>
          </a:prstGeom>
        </p:spPr>
        <p:txBody>
          <a:bodyPr anchor="ctr">
            <a:normAutofit/>
          </a:bodyPr>
          <a:lstStyle>
            <a:lvl1pPr marL="0" marR="0" indent="0" algn="ctr" defTabSz="914400" rtl="0" eaLnBrk="1" fontAlgn="auto" latinLnBrk="0" hangingPunct="1">
              <a:lnSpc>
                <a:spcPct val="120000"/>
              </a:lnSpc>
              <a:spcBef>
                <a:spcPts val="1000"/>
              </a:spcBef>
              <a:spcAft>
                <a:spcPts val="0"/>
              </a:spcAft>
              <a:buClrTx/>
              <a:buSzTx/>
              <a:buFontTx/>
              <a:buNone/>
              <a:tabLst/>
              <a:defRPr sz="2400">
                <a:solidFill>
                  <a:srgbClr val="1B1B1B"/>
                </a:solidFill>
                <a:latin typeface="PingFang SC" charset="-122"/>
                <a:ea typeface="PingFang SC" charset="-122"/>
                <a:cs typeface="PingFang SC" charset="-122"/>
              </a:defRPr>
            </a:lvl1pPr>
            <a:lvl2pPr marL="457200" indent="0" algn="ctr">
              <a:buFontTx/>
              <a:buNone/>
              <a:defRPr>
                <a:solidFill>
                  <a:srgbClr val="ECFAFF"/>
                </a:solidFill>
                <a:latin typeface="PingFang SC" charset="-122"/>
                <a:ea typeface="PingFang SC" charset="-122"/>
                <a:cs typeface="PingFang SC" charset="-122"/>
              </a:defRPr>
            </a:lvl2pPr>
            <a:lvl3pPr marL="914400" indent="0" algn="ctr">
              <a:buFontTx/>
              <a:buNone/>
              <a:defRPr>
                <a:solidFill>
                  <a:srgbClr val="ECFAFF"/>
                </a:solidFill>
                <a:latin typeface="PingFang SC" charset="-122"/>
                <a:ea typeface="PingFang SC" charset="-122"/>
                <a:cs typeface="PingFang SC" charset="-122"/>
              </a:defRPr>
            </a:lvl3pPr>
            <a:lvl4pPr marL="1371600" indent="0" algn="ctr">
              <a:buFontTx/>
              <a:buNone/>
              <a:defRPr>
                <a:solidFill>
                  <a:srgbClr val="ECFAFF"/>
                </a:solidFill>
                <a:latin typeface="PingFang SC" charset="-122"/>
                <a:ea typeface="PingFang SC" charset="-122"/>
                <a:cs typeface="PingFang SC" charset="-122"/>
              </a:defRPr>
            </a:lvl4pPr>
            <a:lvl5pPr marL="1828800" indent="0" algn="ctr">
              <a:buFontTx/>
              <a:buNone/>
              <a:defRPr>
                <a:solidFill>
                  <a:srgbClr val="ECFAFF"/>
                </a:solidFill>
                <a:latin typeface="PingFang SC" charset="-122"/>
                <a:ea typeface="PingFang SC" charset="-122"/>
                <a:cs typeface="PingFang SC" charset="-122"/>
              </a:defRPr>
            </a:lvl5pPr>
          </a:lstStyle>
          <a:p>
            <a:pPr lvl="0"/>
            <a:r>
              <a:rPr kumimoji="1" lang="zh-CN" altLang="en-US" dirty="0"/>
              <a:t>非常棒</a:t>
            </a:r>
            <a:endParaRPr kumimoji="1" lang="en-US" altLang="zh-CN" dirty="0"/>
          </a:p>
        </p:txBody>
      </p:sp>
      <p:sp>
        <p:nvSpPr>
          <p:cNvPr id="5" name="文本占位符 24"/>
          <p:cNvSpPr>
            <a:spLocks noGrp="1"/>
          </p:cNvSpPr>
          <p:nvPr>
            <p:ph type="body" sz="quarter" idx="12" hasCustomPrompt="1"/>
          </p:nvPr>
        </p:nvSpPr>
        <p:spPr>
          <a:xfrm>
            <a:off x="5304000" y="4406274"/>
            <a:ext cx="1584000" cy="514350"/>
          </a:xfrm>
          <a:prstGeom prst="rect">
            <a:avLst/>
          </a:prstGeom>
        </p:spPr>
        <p:txBody>
          <a:bodyPr anchor="ctr" anchorCtr="0">
            <a:normAutofit/>
          </a:bodyPr>
          <a:lstStyle>
            <a:lvl1pPr marL="0" indent="0" algn="ctr">
              <a:lnSpc>
                <a:spcPct val="100000"/>
              </a:lnSpc>
              <a:buFontTx/>
              <a:buNone/>
              <a:defRPr>
                <a:solidFill>
                  <a:srgbClr val="1B1B1B"/>
                </a:solidFill>
                <a:latin typeface="PingFang SC" charset="-122"/>
                <a:ea typeface="PingFang SC" charset="-122"/>
                <a:cs typeface="PingFang SC" charset="-122"/>
              </a:defRPr>
            </a:lvl1pPr>
            <a:lvl2pPr marL="457200" indent="0" algn="ctr">
              <a:lnSpc>
                <a:spcPct val="100000"/>
              </a:lnSpc>
              <a:buFontTx/>
              <a:buNone/>
              <a:defRPr>
                <a:solidFill>
                  <a:srgbClr val="ECFAFF"/>
                </a:solidFill>
                <a:latin typeface="PingFang SC" charset="-122"/>
                <a:ea typeface="PingFang SC" charset="-122"/>
                <a:cs typeface="PingFang SC" charset="-122"/>
              </a:defRPr>
            </a:lvl2pPr>
            <a:lvl3pPr marL="914400" indent="0" algn="ctr">
              <a:lnSpc>
                <a:spcPct val="100000"/>
              </a:lnSpc>
              <a:buFontTx/>
              <a:buNone/>
              <a:defRPr>
                <a:solidFill>
                  <a:srgbClr val="ECFAFF"/>
                </a:solidFill>
                <a:latin typeface="PingFang SC" charset="-122"/>
                <a:ea typeface="PingFang SC" charset="-122"/>
                <a:cs typeface="PingFang SC" charset="-122"/>
              </a:defRPr>
            </a:lvl3pPr>
            <a:lvl4pPr marL="1371600" indent="0" algn="ctr">
              <a:lnSpc>
                <a:spcPct val="100000"/>
              </a:lnSpc>
              <a:buFontTx/>
              <a:buNone/>
              <a:defRPr>
                <a:solidFill>
                  <a:srgbClr val="ECFAFF"/>
                </a:solidFill>
                <a:latin typeface="PingFang SC" charset="-122"/>
                <a:ea typeface="PingFang SC" charset="-122"/>
                <a:cs typeface="PingFang SC" charset="-122"/>
              </a:defRPr>
            </a:lvl4pPr>
            <a:lvl5pPr marL="1828800" indent="0" algn="ctr">
              <a:lnSpc>
                <a:spcPct val="100000"/>
              </a:lnSpc>
              <a:buFontTx/>
              <a:buNone/>
              <a:defRPr>
                <a:solidFill>
                  <a:srgbClr val="ECFAFF"/>
                </a:solidFill>
                <a:latin typeface="PingFang SC" charset="-122"/>
                <a:ea typeface="PingFang SC" charset="-122"/>
                <a:cs typeface="PingFang SC" charset="-122"/>
              </a:defRPr>
            </a:lvl5pPr>
          </a:lstStyle>
          <a:p>
            <a:pPr lvl="0"/>
            <a:r>
              <a:rPr kumimoji="1" lang="en-US" altLang="zh-CN" dirty="0"/>
              <a:t>100</a:t>
            </a:r>
            <a:endParaRPr kumimoji="1" lang="zh-CN" altLang="en-US" dirty="0"/>
          </a:p>
        </p:txBody>
      </p:sp>
      <p:sp>
        <p:nvSpPr>
          <p:cNvPr id="6" name="圆角矩形 5"/>
          <p:cNvSpPr/>
          <p:nvPr userDrawn="1"/>
        </p:nvSpPr>
        <p:spPr>
          <a:xfrm>
            <a:off x="4872000" y="4209625"/>
            <a:ext cx="2448000" cy="1296000"/>
          </a:xfrm>
          <a:prstGeom prst="roundRect">
            <a:avLst>
              <a:gd name="adj" fmla="val 50000"/>
            </a:avLst>
          </a:prstGeom>
          <a:noFill/>
          <a:ln w="1270" cap="rnd" cmpd="sng">
            <a:solidFill>
              <a:srgbClr val="1B1B1B">
                <a:alpha val="34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1B1B1B"/>
              </a:solidFill>
            </a:endParaRPr>
          </a:p>
        </p:txBody>
      </p:sp>
      <p:sp>
        <p:nvSpPr>
          <p:cNvPr id="7" name="文本框 6"/>
          <p:cNvSpPr txBox="1"/>
          <p:nvPr userDrawn="1"/>
        </p:nvSpPr>
        <p:spPr>
          <a:xfrm>
            <a:off x="5641775" y="4885114"/>
            <a:ext cx="908450" cy="461665"/>
          </a:xfrm>
          <a:prstGeom prst="rect">
            <a:avLst/>
          </a:prstGeom>
          <a:noFill/>
        </p:spPr>
        <p:txBody>
          <a:bodyPr wrap="square" rtlCol="0">
            <a:spAutoFit/>
          </a:bodyPr>
          <a:lstStyle/>
          <a:p>
            <a:pPr algn="ctr"/>
            <a:r>
              <a:rPr kumimoji="1" lang="zh-CN" altLang="en-US" sz="2400" b="0" i="0" dirty="0">
                <a:solidFill>
                  <a:srgbClr val="1B1B1B"/>
                </a:solidFill>
                <a:latin typeface="PingFang SC" panose="020B0400000000000000" pitchFamily="34" charset="-122"/>
                <a:ea typeface="PingFang SC" panose="020B0400000000000000" pitchFamily="34" charset="-122"/>
                <a:cs typeface="PingFang SC Light" charset="-122"/>
              </a:rPr>
              <a:t>得分</a:t>
            </a:r>
          </a:p>
        </p:txBody>
      </p:sp>
    </p:spTree>
    <p:extLst>
      <p:ext uri="{BB962C8B-B14F-4D97-AF65-F5344CB8AC3E}">
        <p14:creationId xmlns:p14="http://schemas.microsoft.com/office/powerpoint/2010/main" val="2123782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15">
            <a:alphaModFix amt="30000"/>
            <a:extLst>
              <a:ext uri="{28A0092B-C50C-407E-A947-70E740481C1C}">
                <a14:useLocalDpi xmlns:a14="http://schemas.microsoft.com/office/drawing/2010/main" val="0"/>
              </a:ext>
            </a:extLst>
          </a:blip>
          <a:stretch>
            <a:fillRect/>
          </a:stretch>
        </p:blipFill>
        <p:spPr>
          <a:xfrm>
            <a:off x="51000" y="-171000"/>
            <a:ext cx="12090001" cy="7200000"/>
          </a:xfrm>
          <a:prstGeom prst="rect">
            <a:avLst/>
          </a:prstGeom>
        </p:spPr>
      </p:pic>
    </p:spTree>
    <p:extLst>
      <p:ext uri="{BB962C8B-B14F-4D97-AF65-F5344CB8AC3E}">
        <p14:creationId xmlns:p14="http://schemas.microsoft.com/office/powerpoint/2010/main" val="2704721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61" r:id="rId7"/>
    <p:sldLayoutId id="2147483654" r:id="rId8"/>
    <p:sldLayoutId id="2147483655" r:id="rId9"/>
    <p:sldLayoutId id="2147483656" r:id="rId10"/>
    <p:sldLayoutId id="2147483657" r:id="rId11"/>
    <p:sldLayoutId id="2147483658" r:id="rId12"/>
    <p:sldLayoutId id="214748365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TotalTime>
  <Words>0</Words>
  <Application>Microsoft Macintosh PowerPoint</Application>
  <PresentationFormat>宽屏</PresentationFormat>
  <Paragraphs>0</Paragraphs>
  <Slides>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0</vt:i4>
      </vt:variant>
    </vt:vector>
  </HeadingPairs>
  <TitlesOfParts>
    <vt:vector size="6" baseType="lpstr">
      <vt:lpstr>DengXian</vt:lpstr>
      <vt:lpstr>PingFang SC</vt:lpstr>
      <vt:lpstr>Arial</vt:lpstr>
      <vt:lpstr>Helvetica Neue</vt:lpstr>
      <vt:lpstr>Helvetica Neue Medium</vt:lpstr>
      <vt:lpstr>Office 主题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Jingwei Lyu</cp:lastModifiedBy>
  <cp:revision>34</cp:revision>
  <dcterms:created xsi:type="dcterms:W3CDTF">2021-06-06T07:34:44Z</dcterms:created>
  <dcterms:modified xsi:type="dcterms:W3CDTF">2021-08-07T05:59:09Z</dcterms:modified>
</cp:coreProperties>
</file>