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AFF"/>
    <a:srgbClr val="3E7C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4719"/>
  </p:normalViewPr>
  <p:slideViewPr>
    <p:cSldViewPr snapToGrid="0" snapToObjects="1">
      <p:cViewPr varScale="1">
        <p:scale>
          <a:sx n="120" d="100"/>
          <a:sy n="120" d="100"/>
        </p:scale>
        <p:origin x="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E70D1-CD79-114F-AEE0-C37A9C943139}" type="datetimeFigureOut">
              <a:rPr kumimoji="1" lang="zh-CN" altLang="en-US" smtClean="0"/>
              <a:t>2021/8/7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4D9B4-747F-8949-A63A-A95D94DB7A3C}" type="slidenum">
              <a:rPr kumimoji="1" lang="zh-CN" altLang="en-US" smtClean="0"/>
              <a:t>‹#›</a:t>
            </a:fld>
            <a:endParaRPr kumimoji="1" lang="zh-CN" altLang="en-US"/>
          </a:p>
        </p:txBody>
      </p:sp>
    </p:spTree>
    <p:extLst>
      <p:ext uri="{BB962C8B-B14F-4D97-AF65-F5344CB8AC3E}">
        <p14:creationId xmlns:p14="http://schemas.microsoft.com/office/powerpoint/2010/main" val="139173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3E7CB8"/>
        </a:solidFill>
        <a:effectLst/>
      </p:bgPr>
    </p:bg>
    <p:spTree>
      <p:nvGrpSpPr>
        <p:cNvPr id="1" name=""/>
        <p:cNvGrpSpPr/>
        <p:nvPr/>
      </p:nvGrpSpPr>
      <p:grpSpPr>
        <a:xfrm>
          <a:off x="0" y="0"/>
          <a:ext cx="0" cy="0"/>
          <a:chOff x="0" y="0"/>
          <a:chExt cx="0" cy="0"/>
        </a:xfrm>
      </p:grpSpPr>
      <p:sp>
        <p:nvSpPr>
          <p:cNvPr id="6" name="矩形 5"/>
          <p:cNvSpPr/>
          <p:nvPr userDrawn="1"/>
        </p:nvSpPr>
        <p:spPr>
          <a:xfrm>
            <a:off x="0" y="5220000"/>
            <a:ext cx="12192000" cy="16380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7493" y="5788628"/>
            <a:ext cx="3924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39389" y="956551"/>
            <a:ext cx="4356000" cy="3960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897601" y="435901"/>
            <a:ext cx="2090068" cy="5603099"/>
          </a:xfrm>
          <a:prstGeom prst="rect">
            <a:avLst/>
          </a:prstGeom>
        </p:spPr>
      </p:pic>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37176" y="4166200"/>
            <a:ext cx="1741213" cy="1872800"/>
          </a:xfrm>
          <a:prstGeom prst="rect">
            <a:avLst/>
          </a:prstGeom>
        </p:spPr>
      </p:pic>
      <p:sp>
        <p:nvSpPr>
          <p:cNvPr id="14" name="文本框 13"/>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3E7CB8"/>
                </a:solidFill>
                <a:latin typeface="PingFang SC" charset="-122"/>
                <a:ea typeface="PingFang SC" charset="-122"/>
                <a:cs typeface="PingFang SC" charset="-122"/>
              </a:rPr>
              <a:t>八啾学英语</a:t>
            </a:r>
          </a:p>
        </p:txBody>
      </p:sp>
      <p:sp>
        <p:nvSpPr>
          <p:cNvPr id="16"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ECFAFF"/>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a:t>这里是标题</a:t>
            </a:r>
          </a:p>
        </p:txBody>
      </p:sp>
      <p:pic>
        <p:nvPicPr>
          <p:cNvPr id="2" name="图片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47142" y="5102600"/>
            <a:ext cx="720000" cy="720000"/>
          </a:xfrm>
          <a:prstGeom prst="rect">
            <a:avLst/>
          </a:prstGeom>
        </p:spPr>
      </p:pic>
    </p:spTree>
    <p:extLst>
      <p:ext uri="{BB962C8B-B14F-4D97-AF65-F5344CB8AC3E}">
        <p14:creationId xmlns:p14="http://schemas.microsoft.com/office/powerpoint/2010/main" val="53508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8"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5" name="文本占位符 4"/>
          <p:cNvSpPr>
            <a:spLocks noGrp="1"/>
          </p:cNvSpPr>
          <p:nvPr>
            <p:ph type="body" sz="quarter" idx="11" hasCustomPrompt="1"/>
          </p:nvPr>
        </p:nvSpPr>
        <p:spPr>
          <a:xfrm>
            <a:off x="531758" y="1199154"/>
            <a:ext cx="11128486" cy="121938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球</a:t>
            </a:r>
          </a:p>
        </p:txBody>
      </p:sp>
      <p:sp>
        <p:nvSpPr>
          <p:cNvPr id="14"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chemeClr val="bg1"/>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A2</a:t>
            </a:r>
            <a:r>
              <a:rPr kumimoji="1" lang="zh-CN" altLang="en-US" dirty="0"/>
              <a:t> </a:t>
            </a:r>
            <a:r>
              <a:rPr kumimoji="1" lang="en-US" altLang="zh-CN" dirty="0"/>
              <a:t>–</a:t>
            </a:r>
            <a:r>
              <a:rPr kumimoji="1" lang="zh-CN" altLang="en-US" dirty="0"/>
              <a:t> 运动</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7"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a:t>A</a:t>
            </a:r>
            <a:endParaRPr kumimoji="1" lang="zh-CN" altLang="en-US" dirty="0"/>
          </a:p>
        </p:txBody>
      </p:sp>
      <p:sp>
        <p:nvSpPr>
          <p:cNvPr id="9"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a:t>球 </a:t>
            </a:r>
            <a:r>
              <a:rPr kumimoji="1" lang="en-US" altLang="zh-CN" dirty="0"/>
              <a:t>ball</a:t>
            </a:r>
            <a:endParaRPr kumimoji="1" lang="zh-CN" altLang="en-US" dirty="0"/>
          </a:p>
        </p:txBody>
      </p:sp>
      <p:sp>
        <p:nvSpPr>
          <p:cNvPr id="11"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A1-</a:t>
            </a:r>
            <a:r>
              <a:rPr kumimoji="1" lang="zh-CN" altLang="en-US" dirty="0"/>
              <a:t>运动</a:t>
            </a:r>
          </a:p>
        </p:txBody>
      </p:sp>
      <p:sp>
        <p:nvSpPr>
          <p:cNvPr id="12" name="矩形 11"/>
          <p:cNvSpPr/>
          <p:nvPr userDrawn="1"/>
        </p:nvSpPr>
        <p:spPr>
          <a:xfrm>
            <a:off x="531758"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3" name="矩形 12"/>
          <p:cNvSpPr/>
          <p:nvPr userDrawn="1"/>
        </p:nvSpPr>
        <p:spPr>
          <a:xfrm>
            <a:off x="6188242"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4" name="矩形 13"/>
          <p:cNvSpPr/>
          <p:nvPr userDrawn="1"/>
        </p:nvSpPr>
        <p:spPr>
          <a:xfrm>
            <a:off x="531758"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5" name="矩形 14"/>
          <p:cNvSpPr/>
          <p:nvPr userDrawn="1"/>
        </p:nvSpPr>
        <p:spPr>
          <a:xfrm>
            <a:off x="6188242"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6" name="文本框 6">
            <a:extLst>
              <a:ext uri="{FF2B5EF4-FFF2-40B4-BE49-F238E27FC236}">
                <a16:creationId xmlns:a16="http://schemas.microsoft.com/office/drawing/2014/main"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7" name="文本框 16">
            <a:extLst>
              <a:ext uri="{FF2B5EF4-FFF2-40B4-BE49-F238E27FC236}">
                <a16:creationId xmlns:a16="http://schemas.microsoft.com/office/drawing/2014/main"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8" name="文本框 6">
            <a:extLst>
              <a:ext uri="{FF2B5EF4-FFF2-40B4-BE49-F238E27FC236}">
                <a16:creationId xmlns:a16="http://schemas.microsoft.com/office/drawing/2014/main"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9" name="文本框 6">
            <a:extLst>
              <a:ext uri="{FF2B5EF4-FFF2-40B4-BE49-F238E27FC236}">
                <a16:creationId xmlns:a16="http://schemas.microsoft.com/office/drawing/2014/main"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21" name="文本占位符 20"/>
          <p:cNvSpPr>
            <a:spLocks noGrp="1"/>
          </p:cNvSpPr>
          <p:nvPr userDrawn="1">
            <p:ph type="body" sz="quarter" idx="14" hasCustomPrompt="1"/>
          </p:nvPr>
        </p:nvSpPr>
        <p:spPr>
          <a:xfrm>
            <a:off x="2394274" y="3560836"/>
            <a:ext cx="3452388"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r>
              <a:rPr kumimoji="1" lang="zh-CN" altLang="en-US" dirty="0"/>
              <a:t> </a:t>
            </a:r>
            <a:r>
              <a:rPr kumimoji="1" lang="en-US" altLang="zh-CN" dirty="0"/>
              <a:t>+</a:t>
            </a:r>
            <a:r>
              <a:rPr kumimoji="1" lang="zh-CN" altLang="en-US" dirty="0"/>
              <a:t> 释义</a:t>
            </a:r>
          </a:p>
        </p:txBody>
      </p:sp>
      <p:sp>
        <p:nvSpPr>
          <p:cNvPr id="23" name="文本占位符 20"/>
          <p:cNvSpPr>
            <a:spLocks noGrp="1"/>
          </p:cNvSpPr>
          <p:nvPr userDrawn="1">
            <p:ph type="body" sz="quarter" idx="15" hasCustomPrompt="1"/>
          </p:nvPr>
        </p:nvSpPr>
        <p:spPr>
          <a:xfrm>
            <a:off x="8050858" y="356083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r>
              <a:rPr kumimoji="1" lang="zh-CN" altLang="en-US" dirty="0"/>
              <a:t> </a:t>
            </a:r>
            <a:r>
              <a:rPr kumimoji="1" lang="en-US" altLang="zh-CN" dirty="0"/>
              <a:t>+</a:t>
            </a:r>
            <a:r>
              <a:rPr kumimoji="1" lang="zh-CN" altLang="en-US" dirty="0"/>
              <a:t> 释义</a:t>
            </a:r>
          </a:p>
        </p:txBody>
      </p:sp>
      <p:sp>
        <p:nvSpPr>
          <p:cNvPr id="24" name="文本占位符 20"/>
          <p:cNvSpPr>
            <a:spLocks noGrp="1"/>
          </p:cNvSpPr>
          <p:nvPr userDrawn="1">
            <p:ph type="body" sz="quarter" idx="16" hasCustomPrompt="1"/>
          </p:nvPr>
        </p:nvSpPr>
        <p:spPr>
          <a:xfrm>
            <a:off x="2392353" y="451775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r>
              <a:rPr kumimoji="1" lang="zh-CN" altLang="en-US" dirty="0"/>
              <a:t> </a:t>
            </a:r>
            <a:r>
              <a:rPr kumimoji="1" lang="en-US" altLang="zh-CN" dirty="0"/>
              <a:t>+</a:t>
            </a:r>
            <a:r>
              <a:rPr kumimoji="1" lang="zh-CN" altLang="en-US" dirty="0"/>
              <a:t> 释义</a:t>
            </a:r>
          </a:p>
        </p:txBody>
      </p:sp>
      <p:sp>
        <p:nvSpPr>
          <p:cNvPr id="25" name="文本占位符 20"/>
          <p:cNvSpPr>
            <a:spLocks noGrp="1"/>
          </p:cNvSpPr>
          <p:nvPr userDrawn="1">
            <p:ph type="body" sz="quarter" idx="17" hasCustomPrompt="1"/>
          </p:nvPr>
        </p:nvSpPr>
        <p:spPr>
          <a:xfrm>
            <a:off x="8050859" y="451775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r>
              <a:rPr kumimoji="1" lang="zh-CN" altLang="en-US" dirty="0"/>
              <a:t> </a:t>
            </a:r>
            <a:r>
              <a:rPr kumimoji="1" lang="en-US" altLang="zh-CN" dirty="0"/>
              <a:t>+</a:t>
            </a:r>
            <a:r>
              <a:rPr kumimoji="1" lang="zh-CN" altLang="en-US"/>
              <a:t> 释义</a:t>
            </a:r>
          </a:p>
        </p:txBody>
      </p:sp>
      <p:sp>
        <p:nvSpPr>
          <p:cNvPr id="20" name="文本框 19"/>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extLst>
      <p:ext uri="{BB962C8B-B14F-4D97-AF65-F5344CB8AC3E}">
        <p14:creationId xmlns:p14="http://schemas.microsoft.com/office/powerpoint/2010/main" val="1315485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球</a:t>
            </a:r>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chemeClr val="bg1"/>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A2</a:t>
            </a:r>
            <a:r>
              <a:rPr kumimoji="1" lang="zh-CN" altLang="en-US" dirty="0"/>
              <a:t> </a:t>
            </a:r>
            <a:r>
              <a:rPr kumimoji="1" lang="en-US" altLang="zh-CN" dirty="0"/>
              <a:t>–</a:t>
            </a:r>
            <a:r>
              <a:rPr kumimoji="1" lang="zh-CN" altLang="en-US" dirty="0"/>
              <a:t> 运动</a:t>
            </a:r>
          </a:p>
        </p:txBody>
      </p:sp>
      <p:sp>
        <p:nvSpPr>
          <p:cNvPr id="6" name="矩形 5"/>
          <p:cNvSpPr/>
          <p:nvPr userDrawn="1"/>
        </p:nvSpPr>
        <p:spPr>
          <a:xfrm>
            <a:off x="531758"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7" name="矩形 6"/>
          <p:cNvSpPr/>
          <p:nvPr userDrawn="1"/>
        </p:nvSpPr>
        <p:spPr>
          <a:xfrm>
            <a:off x="6188242"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531758"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6188242"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文本框 6">
            <a:extLst>
              <a:ext uri="{FF2B5EF4-FFF2-40B4-BE49-F238E27FC236}">
                <a16:creationId xmlns:a16="http://schemas.microsoft.com/office/drawing/2014/main"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1" name="文本框 10">
            <a:extLst>
              <a:ext uri="{FF2B5EF4-FFF2-40B4-BE49-F238E27FC236}">
                <a16:creationId xmlns:a16="http://schemas.microsoft.com/office/drawing/2014/main"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6">
            <a:extLst>
              <a:ext uri="{FF2B5EF4-FFF2-40B4-BE49-F238E27FC236}">
                <a16:creationId xmlns:a16="http://schemas.microsoft.com/office/drawing/2014/main"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A</a:t>
            </a:r>
            <a:endParaRPr kumimoji="1" lang="zh-CN" altLang="en-US" dirty="0"/>
          </a:p>
        </p:txBody>
      </p:sp>
      <p:sp>
        <p:nvSpPr>
          <p:cNvPr id="16"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B</a:t>
            </a:r>
            <a:endParaRPr kumimoji="1" lang="zh-CN" altLang="en-US" dirty="0"/>
          </a:p>
        </p:txBody>
      </p:sp>
      <p:sp>
        <p:nvSpPr>
          <p:cNvPr id="17"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C</a:t>
            </a:r>
            <a:endParaRPr kumimoji="1" lang="zh-CN" altLang="en-US" dirty="0"/>
          </a:p>
        </p:txBody>
      </p:sp>
      <p:sp>
        <p:nvSpPr>
          <p:cNvPr id="18"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D</a:t>
            </a:r>
            <a:endParaRPr kumimoji="1" lang="zh-CN" altLang="en-US" dirty="0"/>
          </a:p>
        </p:txBody>
      </p:sp>
    </p:spTree>
    <p:extLst>
      <p:ext uri="{BB962C8B-B14F-4D97-AF65-F5344CB8AC3E}">
        <p14:creationId xmlns:p14="http://schemas.microsoft.com/office/powerpoint/2010/main" val="7782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a:t>球 </a:t>
            </a:r>
            <a:r>
              <a:rPr kumimoji="1" lang="en-US" altLang="zh-CN" dirty="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A1-</a:t>
            </a:r>
            <a:r>
              <a:rPr kumimoji="1" lang="zh-CN" altLang="en-US" dirty="0"/>
              <a:t>运动</a:t>
            </a:r>
          </a:p>
        </p:txBody>
      </p:sp>
      <p:sp>
        <p:nvSpPr>
          <p:cNvPr id="7" name="矩形 6"/>
          <p:cNvSpPr/>
          <p:nvPr userDrawn="1"/>
        </p:nvSpPr>
        <p:spPr>
          <a:xfrm>
            <a:off x="531758"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a16="http://schemas.microsoft.com/office/drawing/2014/main"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A</a:t>
            </a:r>
            <a:r>
              <a:rPr kumimoji="1" lang="zh-CN" altLang="en-US" dirty="0"/>
              <a:t> </a:t>
            </a:r>
            <a:r>
              <a:rPr kumimoji="1" lang="en-US" altLang="zh-CN" dirty="0"/>
              <a:t>+</a:t>
            </a:r>
            <a:r>
              <a:rPr kumimoji="1" lang="zh-CN" altLang="en-US" dirty="0"/>
              <a:t> 释义</a:t>
            </a:r>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r>
              <a:rPr kumimoji="1" lang="zh-CN" altLang="en-US" dirty="0"/>
              <a:t> </a:t>
            </a:r>
            <a:r>
              <a:rPr kumimoji="1" lang="en-US" altLang="zh-CN" dirty="0"/>
              <a:t>+</a:t>
            </a:r>
            <a:r>
              <a:rPr kumimoji="1" lang="zh-CN" altLang="en-US" dirty="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r>
              <a:rPr kumimoji="1" lang="zh-CN" altLang="en-US" dirty="0"/>
              <a:t> </a:t>
            </a:r>
            <a:r>
              <a:rPr kumimoji="1" lang="en-US" altLang="zh-CN" dirty="0"/>
              <a:t>+</a:t>
            </a:r>
            <a:r>
              <a:rPr kumimoji="1" lang="zh-CN" altLang="en-US" dirty="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r>
              <a:rPr kumimoji="1" lang="zh-CN" altLang="en-US" dirty="0"/>
              <a:t> </a:t>
            </a:r>
            <a:r>
              <a:rPr kumimoji="1" lang="en-US" altLang="zh-CN" dirty="0"/>
              <a:t>+</a:t>
            </a:r>
            <a:r>
              <a:rPr kumimoji="1" lang="zh-CN" altLang="en-US" dirty="0"/>
              <a:t> 释义</a:t>
            </a:r>
          </a:p>
        </p:txBody>
      </p:sp>
      <p:sp>
        <p:nvSpPr>
          <p:cNvPr id="23"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a:t>更多解释</a:t>
            </a:r>
            <a:r>
              <a:rPr kumimoji="1" lang="en-US" altLang="zh-CN" dirty="0"/>
              <a:t>/</a:t>
            </a:r>
            <a:r>
              <a:rPr kumimoji="1" lang="zh-CN" altLang="en-US" dirty="0"/>
              <a:t>备注：这里是文字</a:t>
            </a:r>
          </a:p>
        </p:txBody>
      </p:sp>
      <p:sp>
        <p:nvSpPr>
          <p:cNvPr id="2" name="文本框 1"/>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extLst>
      <p:ext uri="{BB962C8B-B14F-4D97-AF65-F5344CB8AC3E}">
        <p14:creationId xmlns:p14="http://schemas.microsoft.com/office/powerpoint/2010/main" val="20958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question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ECFAFF"/>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0884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bg>
      <p:bgPr>
        <a:solidFill>
          <a:srgbClr val="3E7CB8"/>
        </a:solidFill>
        <a:effectLst/>
      </p:bgPr>
    </p:bg>
    <p:spTree>
      <p:nvGrpSpPr>
        <p:cNvPr id="1" name=""/>
        <p:cNvGrpSpPr/>
        <p:nvPr/>
      </p:nvGrpSpPr>
      <p:grpSpPr>
        <a:xfrm>
          <a:off x="0" y="0"/>
          <a:ext cx="0" cy="0"/>
          <a:chOff x="0" y="0"/>
          <a:chExt cx="0" cy="0"/>
        </a:xfrm>
      </p:grpSpPr>
      <p:sp>
        <p:nvSpPr>
          <p:cNvPr id="4"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5"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question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6" name="文本框 5"/>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7"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a16="http://schemas.microsoft.com/office/drawing/2014/main"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a16="http://schemas.microsoft.com/office/drawing/2014/main"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a16="http://schemas.microsoft.com/office/drawing/2014/main"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a16="http://schemas.microsoft.com/office/drawing/2014/main"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3">
            <a:extLst>
              <a:ext uri="{FF2B5EF4-FFF2-40B4-BE49-F238E27FC236}">
                <a16:creationId xmlns:a16="http://schemas.microsoft.com/office/drawing/2014/main"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0307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42700"/>
            <a:ext cx="1624714" cy="523220"/>
          </a:xfrm>
          <a:prstGeom prst="rect">
            <a:avLst/>
          </a:prstGeom>
          <a:noFill/>
        </p:spPr>
        <p:txBody>
          <a:bodyPr wrap="square" rtlCol="0" anchor="ctr">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6" y="3076764"/>
            <a:ext cx="1296000" cy="432000"/>
          </a:xfrm>
          <a:prstGeom prst="rect">
            <a:avLst/>
          </a:prstGeom>
        </p:spPr>
        <p:txBody>
          <a:bodyPr anchor="ctr" anchorCtr="0">
            <a:normAutofit/>
          </a:bodyPr>
          <a:lstStyle>
            <a:lvl1pPr marL="0" indent="0">
              <a:buFontTx/>
              <a:buNone/>
              <a:defRPr kumimoji="1" lang="zh-CN" altLang="en-US" sz="26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B2-B2</a:t>
            </a:r>
          </a:p>
        </p:txBody>
      </p:sp>
      <p:sp>
        <p:nvSpPr>
          <p:cNvPr id="8" name="文本占位符 8"/>
          <p:cNvSpPr>
            <a:spLocks noGrp="1"/>
          </p:cNvSpPr>
          <p:nvPr>
            <p:ph type="body" sz="quarter" idx="14" hasCustomPrompt="1"/>
          </p:nvPr>
        </p:nvSpPr>
        <p:spPr>
          <a:xfrm>
            <a:off x="2270589" y="3077219"/>
            <a:ext cx="8865410" cy="431546"/>
          </a:xfrm>
          <a:prstGeom prst="rect">
            <a:avLst/>
          </a:prstGeom>
        </p:spPr>
        <p:txBody>
          <a:bodyPr tIns="28800" anchor="ctr" anchorCtr="0"/>
          <a:lstStyle>
            <a:lvl1pPr marL="0" indent="0">
              <a:lnSpc>
                <a:spcPct val="100000"/>
              </a:lnSpc>
              <a:buFontTx/>
              <a:buNone/>
              <a:defRPr kumimoji="1" lang="zh-CN" altLang="en-US" sz="24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这里是文字这里是文字这里是文字这里是文字这里是文字这里是文字这里是文字这里是文字。</a:t>
            </a:r>
            <a:endParaRPr kumimoji="1" lang="zh-CN" altLang="en-US" dirty="0"/>
          </a:p>
        </p:txBody>
      </p:sp>
    </p:spTree>
    <p:extLst>
      <p:ext uri="{BB962C8B-B14F-4D97-AF65-F5344CB8AC3E}">
        <p14:creationId xmlns:p14="http://schemas.microsoft.com/office/powerpoint/2010/main" val="69575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bg>
      <p:bgPr>
        <a:solidFill>
          <a:srgbClr val="3E7CB8"/>
        </a:solidFill>
        <a:effectLst/>
      </p:bgPr>
    </p:bg>
    <p:spTree>
      <p:nvGrpSpPr>
        <p:cNvPr id="1" name=""/>
        <p:cNvGrpSpPr/>
        <p:nvPr/>
      </p:nvGrpSpPr>
      <p:grpSpPr>
        <a:xfrm>
          <a:off x="0" y="0"/>
          <a:ext cx="0" cy="0"/>
          <a:chOff x="0" y="0"/>
          <a:chExt cx="0" cy="0"/>
        </a:xfrm>
      </p:grpSpPr>
      <p:sp>
        <p:nvSpPr>
          <p:cNvPr id="27" name="矩形 26"/>
          <p:cNvSpPr/>
          <p:nvPr userDrawn="1"/>
        </p:nvSpPr>
        <p:spPr>
          <a:xfrm>
            <a:off x="0" y="3294628"/>
            <a:ext cx="12192000" cy="3563371"/>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2"/>
          <p:cNvSpPr>
            <a:spLocks noGrp="1"/>
          </p:cNvSpPr>
          <p:nvPr>
            <p:ph type="body" sz="quarter" idx="10" hasCustomPrompt="1"/>
          </p:nvPr>
        </p:nvSpPr>
        <p:spPr>
          <a:xfrm>
            <a:off x="1056000" y="220689"/>
            <a:ext cx="1584000" cy="523220"/>
          </a:xfrm>
          <a:prstGeom prst="rect">
            <a:avLst/>
          </a:prstGeom>
        </p:spPr>
        <p:txBody>
          <a:bodyPr/>
          <a:lstStyle>
            <a:lvl1pPr marL="0" indent="0">
              <a:buFontTx/>
              <a:buNone/>
              <a:defRPr sz="32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13" name="文本框 12"/>
          <p:cNvSpPr txBox="1"/>
          <p:nvPr userDrawn="1"/>
        </p:nvSpPr>
        <p:spPr>
          <a:xfrm>
            <a:off x="2784001" y="265754"/>
            <a:ext cx="1584000" cy="461665"/>
          </a:xfrm>
          <a:prstGeom prst="rect">
            <a:avLst/>
          </a:prstGeom>
          <a:noFill/>
        </p:spPr>
        <p:txBody>
          <a:bodyPr wrap="square" rtlCol="0" anchor="ctr">
            <a:spAutoFit/>
          </a:bodyPr>
          <a:lstStyle/>
          <a:p>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14" name="文本占位符 2"/>
          <p:cNvSpPr>
            <a:spLocks noGrp="1"/>
          </p:cNvSpPr>
          <p:nvPr>
            <p:ph type="body" sz="quarter" idx="11" hasCustomPrompt="1"/>
          </p:nvPr>
        </p:nvSpPr>
        <p:spPr>
          <a:xfrm>
            <a:off x="4137253" y="220689"/>
            <a:ext cx="1152000" cy="523220"/>
          </a:xfrm>
          <a:prstGeom prst="rect">
            <a:avLst/>
          </a:prstGeom>
        </p:spPr>
        <p:txBody>
          <a:bodyPr/>
          <a:lstStyle>
            <a:lvl1pPr marL="0" indent="0">
              <a:buFontTx/>
              <a:buNone/>
              <a:defRPr sz="32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15"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6" name="文本占位符 3">
            <a:extLst>
              <a:ext uri="{FF2B5EF4-FFF2-40B4-BE49-F238E27FC236}">
                <a16:creationId xmlns:a16="http://schemas.microsoft.com/office/drawing/2014/main"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7" name="文本占位符 3">
            <a:extLst>
              <a:ext uri="{FF2B5EF4-FFF2-40B4-BE49-F238E27FC236}">
                <a16:creationId xmlns:a16="http://schemas.microsoft.com/office/drawing/2014/main"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8" name="文本占位符 3">
            <a:extLst>
              <a:ext uri="{FF2B5EF4-FFF2-40B4-BE49-F238E27FC236}">
                <a16:creationId xmlns:a16="http://schemas.microsoft.com/office/drawing/2014/main"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9" name="文本占位符 3">
            <a:extLst>
              <a:ext uri="{FF2B5EF4-FFF2-40B4-BE49-F238E27FC236}">
                <a16:creationId xmlns:a16="http://schemas.microsoft.com/office/drawing/2014/main"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20" name="文本框 6">
            <a:extLst>
              <a:ext uri="{FF2B5EF4-FFF2-40B4-BE49-F238E27FC236}">
                <a16:creationId xmlns:a16="http://schemas.microsoft.com/office/drawing/2014/main"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框 6">
            <a:extLst>
              <a:ext uri="{FF2B5EF4-FFF2-40B4-BE49-F238E27FC236}">
                <a16:creationId xmlns:a16="http://schemas.microsoft.com/office/drawing/2014/main"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2" name="文本框 6">
            <a:extLst>
              <a:ext uri="{FF2B5EF4-FFF2-40B4-BE49-F238E27FC236}">
                <a16:creationId xmlns:a16="http://schemas.microsoft.com/office/drawing/2014/main"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3" name="文本框 6">
            <a:extLst>
              <a:ext uri="{FF2B5EF4-FFF2-40B4-BE49-F238E27FC236}">
                <a16:creationId xmlns:a16="http://schemas.microsoft.com/office/drawing/2014/main"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4" name="文本占位符 8">
            <a:extLst>
              <a:ext uri="{FF2B5EF4-FFF2-40B4-BE49-F238E27FC236}">
                <a16:creationId xmlns:a16="http://schemas.microsoft.com/office/drawing/2014/main" id="{DC4E8E34-3460-3444-B72A-429476C3F597}"/>
              </a:ext>
            </a:extLst>
          </p:cNvPr>
          <p:cNvSpPr>
            <a:spLocks noGrp="1"/>
          </p:cNvSpPr>
          <p:nvPr>
            <p:ph type="body" sz="quarter" idx="17" hasCustomPrompt="1"/>
          </p:nvPr>
        </p:nvSpPr>
        <p:spPr>
          <a:xfrm>
            <a:off x="1051252" y="3470334"/>
            <a:ext cx="1152000" cy="432000"/>
          </a:xfrm>
          <a:prstGeom prst="rect">
            <a:avLst/>
          </a:prstGeom>
        </p:spPr>
        <p:txBody>
          <a:bodyPr anchor="ctr">
            <a:normAutofit/>
          </a:bodyPr>
          <a:lstStyle>
            <a:lvl1pPr marL="0" indent="0">
              <a:buFontTx/>
              <a:buNone/>
              <a:defRPr kumimoji="1" lang="zh-CN" altLang="en-US" sz="22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B2-B2</a:t>
            </a:r>
          </a:p>
        </p:txBody>
      </p:sp>
      <p:sp>
        <p:nvSpPr>
          <p:cNvPr id="25" name="文本占位符 8">
            <a:extLst>
              <a:ext uri="{FF2B5EF4-FFF2-40B4-BE49-F238E27FC236}">
                <a16:creationId xmlns:a16="http://schemas.microsoft.com/office/drawing/2014/main" id="{993DB0B2-65A6-8C4E-BC99-5DD87B1ACE41}"/>
              </a:ext>
            </a:extLst>
          </p:cNvPr>
          <p:cNvSpPr>
            <a:spLocks noGrp="1"/>
          </p:cNvSpPr>
          <p:nvPr>
            <p:ph type="body" sz="quarter" idx="18" hasCustomPrompt="1"/>
          </p:nvPr>
        </p:nvSpPr>
        <p:spPr>
          <a:xfrm>
            <a:off x="2097741" y="3470789"/>
            <a:ext cx="9033822" cy="431546"/>
          </a:xfrm>
          <a:prstGeom prst="rect">
            <a:avLst/>
          </a:prstGeom>
        </p:spPr>
        <p:txBody>
          <a:bodyPr tIns="28800" anchor="ctr"/>
          <a:lstStyle>
            <a:lvl1pPr marL="0" indent="0">
              <a:lnSpc>
                <a:spcPct val="100000"/>
              </a:lnSpc>
              <a:buFontTx/>
              <a:buNone/>
              <a:defRPr kumimoji="1" lang="zh-CN" altLang="en-US" sz="20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6" name="文本占位符 12">
            <a:extLst>
              <a:ext uri="{FF2B5EF4-FFF2-40B4-BE49-F238E27FC236}">
                <a16:creationId xmlns:a16="http://schemas.microsoft.com/office/drawing/2014/main"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这里是文字这里是文字这里是文字这里是文字这里是文字这里是文字这里是文字这里是文字这里是文字这里是文字。</a:t>
            </a:r>
            <a:endParaRPr kumimoji="1" lang="zh-CN" altLang="en-US" dirty="0"/>
          </a:p>
        </p:txBody>
      </p:sp>
    </p:spTree>
    <p:extLst>
      <p:ext uri="{BB962C8B-B14F-4D97-AF65-F5344CB8AC3E}">
        <p14:creationId xmlns:p14="http://schemas.microsoft.com/office/powerpoint/2010/main" val="183257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ECFA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4117" y="1133436"/>
            <a:ext cx="2866093" cy="1944000"/>
          </a:xfrm>
          <a:prstGeom prst="rect">
            <a:avLst/>
          </a:prstGeom>
        </p:spPr>
      </p:pic>
      <p:grpSp>
        <p:nvGrpSpPr>
          <p:cNvPr id="4" name="组 3"/>
          <p:cNvGrpSpPr/>
          <p:nvPr userDrawn="1"/>
        </p:nvGrpSpPr>
        <p:grpSpPr>
          <a:xfrm>
            <a:off x="4700983" y="2693245"/>
            <a:ext cx="2639427" cy="2268424"/>
            <a:chOff x="4776287" y="2349000"/>
            <a:chExt cx="2639427" cy="2268424"/>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000" y="4185424"/>
              <a:ext cx="2160000" cy="432000"/>
            </a:xfrm>
            <a:prstGeom prst="rect">
              <a:avLst/>
            </a:prstGeom>
          </p:spPr>
        </p:pic>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76287" y="2349000"/>
              <a:ext cx="2639427" cy="2160000"/>
            </a:xfrm>
            <a:prstGeom prst="rect">
              <a:avLst/>
            </a:prstGeom>
          </p:spPr>
        </p:pic>
      </p:grpSp>
    </p:spTree>
    <p:extLst>
      <p:ext uri="{BB962C8B-B14F-4D97-AF65-F5344CB8AC3E}">
        <p14:creationId xmlns:p14="http://schemas.microsoft.com/office/powerpoint/2010/main" val="139477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ECFAFF"/>
        </a:solidFill>
        <a:effectLst/>
      </p:bgPr>
    </p:bg>
    <p:spTree>
      <p:nvGrpSpPr>
        <p:cNvPr id="1" name=""/>
        <p:cNvGrpSpPr/>
        <p:nvPr/>
      </p:nvGrpSpPr>
      <p:grpSpPr>
        <a:xfrm>
          <a:off x="0" y="0"/>
          <a:ext cx="0" cy="0"/>
          <a:chOff x="0" y="0"/>
          <a:chExt cx="0" cy="0"/>
        </a:xfrm>
      </p:grpSpPr>
      <p:grpSp>
        <p:nvGrpSpPr>
          <p:cNvPr id="7" name="组 6"/>
          <p:cNvGrpSpPr/>
          <p:nvPr userDrawn="1"/>
        </p:nvGrpSpPr>
        <p:grpSpPr>
          <a:xfrm>
            <a:off x="4269000" y="2327373"/>
            <a:ext cx="3654000" cy="2291473"/>
            <a:chOff x="4269000" y="2327373"/>
            <a:chExt cx="3654000" cy="2291473"/>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9000" y="4114846"/>
              <a:ext cx="3654000" cy="504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5306" y="2795373"/>
              <a:ext cx="2666264" cy="1656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94904" y="2327373"/>
              <a:ext cx="866495" cy="936000"/>
            </a:xfrm>
            <a:prstGeom prst="rect">
              <a:avLst/>
            </a:prstGeom>
          </p:spPr>
        </p:pic>
      </p:grpSp>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0043" y="1319373"/>
            <a:ext cx="2866093" cy="1944000"/>
          </a:xfrm>
          <a:prstGeom prst="rect">
            <a:avLst/>
          </a:prstGeom>
        </p:spPr>
      </p:pic>
    </p:spTree>
    <p:extLst>
      <p:ext uri="{BB962C8B-B14F-4D97-AF65-F5344CB8AC3E}">
        <p14:creationId xmlns:p14="http://schemas.microsoft.com/office/powerpoint/2010/main" val="133988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bg>
      <p:bgPr>
        <a:solidFill>
          <a:srgbClr val="3E7CB8"/>
        </a:solidFill>
        <a:effectLst/>
      </p:bgPr>
    </p:bg>
    <p:spTree>
      <p:nvGrpSpPr>
        <p:cNvPr id="1" name=""/>
        <p:cNvGrpSpPr/>
        <p:nvPr/>
      </p:nvGrpSpPr>
      <p:grpSpPr>
        <a:xfrm>
          <a:off x="0" y="0"/>
          <a:ext cx="0" cy="0"/>
          <a:chOff x="0" y="0"/>
          <a:chExt cx="0" cy="0"/>
        </a:xfrm>
      </p:grpSpPr>
      <p:sp>
        <p:nvSpPr>
          <p:cNvPr id="3" name="矩形 2"/>
          <p:cNvSpPr/>
          <p:nvPr userDrawn="1"/>
        </p:nvSpPr>
        <p:spPr>
          <a:xfrm>
            <a:off x="4464784" y="3381422"/>
            <a:ext cx="3262432" cy="597536"/>
          </a:xfrm>
          <a:prstGeom prst="rect">
            <a:avLst/>
          </a:prstGeom>
        </p:spPr>
        <p:txBody>
          <a:bodyPr wrap="none">
            <a:spAutoFit/>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400" b="0" i="0" dirty="0">
                <a:solidFill>
                  <a:srgbClr val="ECFAFF"/>
                </a:solidFill>
                <a:effectLst/>
                <a:latin typeface="PingFang SC" charset="-122"/>
                <a:ea typeface="PingFang SC" charset="-122"/>
                <a:cs typeface="PingFang SC" charset="-122"/>
              </a:rPr>
              <a:t>正在计算分数，请稍后</a:t>
            </a:r>
          </a:p>
        </p:txBody>
      </p:sp>
      <p:sp>
        <p:nvSpPr>
          <p:cNvPr id="4" name="文本占位符 3"/>
          <p:cNvSpPr>
            <a:spLocks noGrp="1"/>
          </p:cNvSpPr>
          <p:nvPr>
            <p:ph type="body" sz="quarter" idx="10" hasCustomPrompt="1"/>
          </p:nvPr>
        </p:nvSpPr>
        <p:spPr>
          <a:xfrm>
            <a:off x="336000" y="1032044"/>
            <a:ext cx="11520000" cy="2160000"/>
          </a:xfrm>
          <a:prstGeom prst="rect">
            <a:avLst/>
          </a:prstGeom>
        </p:spPr>
        <p:txBody>
          <a:bodyPr anchor="b" anchorCtr="0"/>
          <a:lstStyle>
            <a:lvl1pPr marL="0" marR="0" indent="0" algn="ctr" defTabSz="914400" rtl="0" eaLnBrk="1" fontAlgn="auto" latinLnBrk="0" hangingPunct="1">
              <a:lnSpc>
                <a:spcPct val="150000"/>
              </a:lnSpc>
              <a:spcBef>
                <a:spcPts val="0"/>
              </a:spcBef>
              <a:spcAft>
                <a:spcPts val="0"/>
              </a:spcAft>
              <a:buClrTx/>
              <a:buSzTx/>
              <a:buFontTx/>
              <a:buNone/>
              <a:tabLst/>
              <a:defRPr sz="4400" b="1">
                <a:solidFill>
                  <a:srgbClr val="ECFAFF"/>
                </a:solidFill>
                <a:latin typeface="PingFang SC" charset="-122"/>
                <a:ea typeface="PingFang SC" charset="-122"/>
                <a:cs typeface="PingFang SC" charset="-122"/>
              </a:defRPr>
            </a:lvl1pPr>
            <a:lvl2pPr marL="457200" indent="0" algn="ctr">
              <a:lnSpc>
                <a:spcPct val="120000"/>
              </a:lnSpc>
              <a:buFontTx/>
              <a:buNone/>
              <a:defRPr sz="4000">
                <a:latin typeface="PingFang SC" charset="-122"/>
                <a:ea typeface="PingFang SC" charset="-122"/>
                <a:cs typeface="PingFang SC" charset="-122"/>
              </a:defRPr>
            </a:lvl2pPr>
            <a:lvl3pPr marL="914400" indent="0" algn="ctr">
              <a:lnSpc>
                <a:spcPct val="120000"/>
              </a:lnSpc>
              <a:buFontTx/>
              <a:buNone/>
              <a:defRPr sz="4000">
                <a:latin typeface="PingFang SC" charset="-122"/>
                <a:ea typeface="PingFang SC" charset="-122"/>
                <a:cs typeface="PingFang SC" charset="-122"/>
              </a:defRPr>
            </a:lvl3pPr>
            <a:lvl4pPr marL="1371600" indent="0" algn="ctr">
              <a:lnSpc>
                <a:spcPct val="120000"/>
              </a:lnSpc>
              <a:buFontTx/>
              <a:buNone/>
              <a:defRPr sz="4000">
                <a:latin typeface="PingFang SC" charset="-122"/>
                <a:ea typeface="PingFang SC" charset="-122"/>
                <a:cs typeface="PingFang SC" charset="-122"/>
              </a:defRPr>
            </a:lvl4pPr>
            <a:lvl5pPr marL="1828800" indent="0" algn="ctr">
              <a:lnSpc>
                <a:spcPct val="120000"/>
              </a:lnSpc>
              <a:buFontTx/>
              <a:buNone/>
              <a:defRPr sz="4000">
                <a:latin typeface="PingFang SC" charset="-122"/>
                <a:ea typeface="PingFang SC" charset="-122"/>
                <a:cs typeface="PingFang SC" charset="-122"/>
              </a:defRPr>
            </a:lvl5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zh-CN" dirty="0"/>
              <a:t>Calculating score, please wait</a:t>
            </a:r>
          </a:p>
        </p:txBody>
      </p:sp>
    </p:spTree>
    <p:extLst>
      <p:ext uri="{BB962C8B-B14F-4D97-AF65-F5344CB8AC3E}">
        <p14:creationId xmlns:p14="http://schemas.microsoft.com/office/powerpoint/2010/main" val="58019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21" name="文本占位符 20"/>
          <p:cNvSpPr>
            <a:spLocks noGrp="1"/>
          </p:cNvSpPr>
          <p:nvPr>
            <p:ph type="body" sz="quarter" idx="10" hasCustomPrompt="1"/>
          </p:nvPr>
        </p:nvSpPr>
        <p:spPr>
          <a:xfrm>
            <a:off x="336000" y="1090343"/>
            <a:ext cx="11520000" cy="1332000"/>
          </a:xfrm>
          <a:prstGeom prst="rect">
            <a:avLst/>
          </a:prstGeom>
        </p:spPr>
        <p:txBody>
          <a:bodyPr anchor="ctr" anchorCtr="0">
            <a:normAutofit/>
          </a:bodyPr>
          <a:lstStyle>
            <a:lvl1pPr marL="0" indent="0" algn="ctr">
              <a:buFontTx/>
              <a:buNone/>
              <a:defRPr sz="9600" b="1" i="0">
                <a:solidFill>
                  <a:srgbClr val="ECFAFF"/>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a:t>Perfect</a:t>
            </a:r>
            <a:endParaRPr kumimoji="1" lang="zh-CN" altLang="en-US" dirty="0"/>
          </a:p>
        </p:txBody>
      </p:sp>
      <p:sp>
        <p:nvSpPr>
          <p:cNvPr id="23" name="文本占位符 22"/>
          <p:cNvSpPr>
            <a:spLocks noGrp="1"/>
          </p:cNvSpPr>
          <p:nvPr>
            <p:ph type="body" sz="quarter" idx="11" hasCustomPrompt="1"/>
          </p:nvPr>
        </p:nvSpPr>
        <p:spPr>
          <a:xfrm>
            <a:off x="336000" y="2618992"/>
            <a:ext cx="11520000" cy="1141175"/>
          </a:xfrm>
          <a:prstGeom prst="rect">
            <a:avLst/>
          </a:prstGeom>
        </p:spPr>
        <p:txBody>
          <a:bodyPr anchor="ctr">
            <a:normAutofit/>
          </a:bodyPr>
          <a:lstStyle>
            <a:lvl1pPr marL="0" marR="0" indent="0" algn="ctr" defTabSz="914400" rtl="0" eaLnBrk="1" fontAlgn="auto" latinLnBrk="0" hangingPunct="1">
              <a:lnSpc>
                <a:spcPct val="120000"/>
              </a:lnSpc>
              <a:spcBef>
                <a:spcPts val="1000"/>
              </a:spcBef>
              <a:spcAft>
                <a:spcPts val="0"/>
              </a:spcAft>
              <a:buClrTx/>
              <a:buSzTx/>
              <a:buFontTx/>
              <a:buNone/>
              <a:tabLst/>
              <a:defRPr sz="24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a:t>非常棒</a:t>
            </a:r>
            <a:endParaRPr kumimoji="1" lang="en-US" altLang="zh-CN" dirty="0"/>
          </a:p>
        </p:txBody>
      </p:sp>
      <p:sp>
        <p:nvSpPr>
          <p:cNvPr id="25" name="文本占位符 24"/>
          <p:cNvSpPr>
            <a:spLocks noGrp="1"/>
          </p:cNvSpPr>
          <p:nvPr>
            <p:ph type="body" sz="quarter" idx="12" hasCustomPrompt="1"/>
          </p:nvPr>
        </p:nvSpPr>
        <p:spPr>
          <a:xfrm>
            <a:off x="5304000" y="4406274"/>
            <a:ext cx="1584000" cy="514350"/>
          </a:xfrm>
          <a:prstGeom prst="rect">
            <a:avLst/>
          </a:prstGeom>
        </p:spPr>
        <p:txBody>
          <a:bodyPr lIns="90000" anchor="ctr" anchorCtr="0">
            <a:normAutofit/>
          </a:bodyPr>
          <a:lstStyle>
            <a:lvl1pPr marL="0" indent="0" algn="ctr">
              <a:lnSpc>
                <a:spcPct val="100000"/>
              </a:lnSpc>
              <a:buFontTx/>
              <a:buNone/>
              <a:defRPr>
                <a:solidFill>
                  <a:srgbClr val="ECFAFF"/>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dirty="0"/>
              <a:t>100</a:t>
            </a:r>
            <a:endParaRPr kumimoji="1" lang="zh-CN" altLang="en-US" dirty="0"/>
          </a:p>
        </p:txBody>
      </p:sp>
      <p:sp>
        <p:nvSpPr>
          <p:cNvPr id="26" name="圆角矩形 25"/>
          <p:cNvSpPr/>
          <p:nvPr userDrawn="1"/>
        </p:nvSpPr>
        <p:spPr>
          <a:xfrm>
            <a:off x="4872000" y="4209625"/>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userDrawn="1"/>
        </p:nvSpPr>
        <p:spPr>
          <a:xfrm>
            <a:off x="5641775" y="4885114"/>
            <a:ext cx="908450" cy="461665"/>
          </a:xfrm>
          <a:prstGeom prst="rect">
            <a:avLst/>
          </a:prstGeom>
          <a:noFill/>
        </p:spPr>
        <p:txBody>
          <a:bodyPr wrap="square" rtlCol="0">
            <a:spAutoFit/>
          </a:bodyPr>
          <a:lstStyle/>
          <a:p>
            <a:pPr algn="ctr"/>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4784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7CB8"/>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5">
            <a:alphaModFix amt="50000"/>
            <a:extLst>
              <a:ext uri="{28A0092B-C50C-407E-A947-70E740481C1C}">
                <a14:useLocalDpi xmlns:a14="http://schemas.microsoft.com/office/drawing/2010/main" val="0"/>
              </a:ext>
            </a:extLst>
          </a:blip>
          <a:stretch>
            <a:fillRect/>
          </a:stretch>
        </p:blipFill>
        <p:spPr>
          <a:xfrm>
            <a:off x="-999828" y="-379590"/>
            <a:ext cx="13191828" cy="7580490"/>
          </a:xfrm>
          <a:prstGeom prst="rect">
            <a:avLst/>
          </a:prstGeom>
          <a:noFill/>
        </p:spPr>
      </p:pic>
    </p:spTree>
    <p:extLst>
      <p:ext uri="{BB962C8B-B14F-4D97-AF65-F5344CB8AC3E}">
        <p14:creationId xmlns:p14="http://schemas.microsoft.com/office/powerpoint/2010/main" val="460066395"/>
      </p:ext>
    </p:extLst>
  </p:cSld>
  <p:clrMap bg1="lt1" tx1="dk1" bg2="lt2" tx2="dk2" accent1="accent1" accent2="accent2" accent3="accent3" accent4="accent4" accent5="accent5" accent6="accent6" hlink="hlink" folHlink="folHlink"/>
  <p:sldLayoutIdLst>
    <p:sldLayoutId id="2147483651" r:id="rId1"/>
    <p:sldLayoutId id="2147483656" r:id="rId2"/>
    <p:sldLayoutId id="2147483652" r:id="rId3"/>
    <p:sldLayoutId id="2147483657" r:id="rId4"/>
    <p:sldLayoutId id="2147483653" r:id="rId5"/>
    <p:sldLayoutId id="2147483649" r:id="rId6"/>
    <p:sldLayoutId id="2147483650" r:id="rId7"/>
    <p:sldLayoutId id="2147483654" r:id="rId8"/>
    <p:sldLayoutId id="2147483655" r:id="rId9"/>
    <p:sldLayoutId id="2147483662" r:id="rId10"/>
    <p:sldLayoutId id="2147483665" r:id="rId11"/>
    <p:sldLayoutId id="2147483668" r:id="rId12"/>
    <p:sldLayoutId id="214748366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0</vt:i4>
      </vt:variant>
    </vt:vector>
  </HeadingPairs>
  <TitlesOfParts>
    <vt:vector size="6" baseType="lpstr">
      <vt:lpstr>DengXian</vt:lpstr>
      <vt:lpstr>PingFang SC</vt:lpstr>
      <vt:lpstr>Arial</vt:lpstr>
      <vt:lpstr>Helvetica Neue</vt:lpstr>
      <vt:lpstr>Helvetica Neue Medium</vt:lpstr>
      <vt:lpstr>Office 主题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Jingwei Lyu</cp:lastModifiedBy>
  <cp:revision>99</cp:revision>
  <dcterms:created xsi:type="dcterms:W3CDTF">2021-05-27T09:13:00Z</dcterms:created>
  <dcterms:modified xsi:type="dcterms:W3CDTF">2021-08-07T05:56:39Z</dcterms:modified>
</cp:coreProperties>
</file>