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BEBEB"/>
    <a:srgbClr val="1B1B1B"/>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5755"/>
  </p:normalViewPr>
  <p:slideViewPr>
    <p:cSldViewPr snapToGrid="0" snapToObjects="1">
      <p:cViewPr>
        <p:scale>
          <a:sx n="90" d="100"/>
          <a:sy n="90" d="100"/>
        </p:scale>
        <p:origin x="162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14DAC-E471-0241-9205-A16CCA3D031F}" type="datetimeFigureOut">
              <a:rPr kumimoji="1" lang="zh-CN" altLang="en-US" smtClean="0"/>
              <a:t>2021/6/26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A68E1-3187-A144-A0A6-845C81283DBF}" type="slidenum">
              <a:rPr kumimoji="1" lang="zh-CN" altLang="en-US" smtClean="0"/>
              <a:t>‹#›</a:t>
            </a:fld>
            <a:endParaRPr kumimoji="1" lang="zh-CN" altLang="en-US"/>
          </a:p>
        </p:txBody>
      </p:sp>
    </p:spTree>
    <p:extLst>
      <p:ext uri="{BB962C8B-B14F-4D97-AF65-F5344CB8AC3E}">
        <p14:creationId xmlns:p14="http://schemas.microsoft.com/office/powerpoint/2010/main" val="11248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F5F5F5"/>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1057" y="1155277"/>
            <a:ext cx="5360000" cy="4320000"/>
          </a:xfrm>
          <a:prstGeom prst="rect">
            <a:avLst/>
          </a:prstGeom>
        </p:spPr>
      </p:pic>
      <p:sp>
        <p:nvSpPr>
          <p:cNvPr id="7" name="矩形 6"/>
          <p:cNvSpPr/>
          <p:nvPr userDrawn="1"/>
        </p:nvSpPr>
        <p:spPr>
          <a:xfrm>
            <a:off x="0" y="5220000"/>
            <a:ext cx="12192000" cy="163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0E0E0"/>
                </a:solidFill>
                <a:latin typeface="PingFang SC" charset="-122"/>
                <a:ea typeface="PingFang SC" charset="-122"/>
                <a:cs typeface="PingFang SC" charset="-122"/>
              </a:rPr>
              <a:t>八</a:t>
            </a:r>
            <a:r>
              <a:rPr kumimoji="1" lang="zh-CN" altLang="en-US" sz="3200" dirty="0" smtClean="0">
                <a:solidFill>
                  <a:srgbClr val="E0E0E0"/>
                </a:solidFill>
                <a:latin typeface="PingFang SC" charset="-122"/>
                <a:ea typeface="PingFang SC" charset="-122"/>
                <a:cs typeface="PingFang SC" charset="-122"/>
              </a:rPr>
              <a:t>啾学德语</a:t>
            </a:r>
            <a:endParaRPr kumimoji="1" lang="zh-CN" altLang="en-US" sz="3200" dirty="0">
              <a:solidFill>
                <a:srgbClr val="E0E0E0"/>
              </a:solidFill>
              <a:latin typeface="PingFang SC" charset="-122"/>
              <a:ea typeface="PingFang SC" charset="-122"/>
              <a:cs typeface="PingFang SC" charset="-122"/>
            </a:endParaRPr>
          </a:p>
        </p:txBody>
      </p:sp>
      <p:sp>
        <p:nvSpPr>
          <p:cNvPr id="9"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1B1B1B"/>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596" y="621000"/>
            <a:ext cx="2833071" cy="5616000"/>
          </a:xfrm>
          <a:prstGeom prst="rect">
            <a:avLst/>
          </a:prstGeom>
        </p:spPr>
      </p:pic>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67466" y="4064000"/>
            <a:ext cx="2097594" cy="2167514"/>
          </a:xfrm>
          <a:prstGeom prst="rect">
            <a:avLst/>
          </a:prstGeom>
        </p:spPr>
      </p:pic>
    </p:spTree>
    <p:extLst>
      <p:ext uri="{BB962C8B-B14F-4D97-AF65-F5344CB8AC3E}">
        <p14:creationId xmlns:p14="http://schemas.microsoft.com/office/powerpoint/2010/main" val="1750414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ext uri="{BB962C8B-B14F-4D97-AF65-F5344CB8AC3E}">
        <p14:creationId xmlns:p14="http://schemas.microsoft.com/office/powerpoint/2010/main" val="1549332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994654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7" name="矩形 6"/>
          <p:cNvSpPr/>
          <p:nvPr userDrawn="1"/>
        </p:nvSpPr>
        <p:spPr>
          <a:xfrm>
            <a:off x="6188242"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531758"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6188242"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文本框 6">
            <a:extLst>
              <a:ext uri="{FF2B5EF4-FFF2-40B4-BE49-F238E27FC236}">
                <a16:creationId xmlns:a16="http://schemas.microsoft.com/office/drawing/2014/main" xmlns=""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xmlns=""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xmlns=""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18884269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507716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69039"/>
            <a:ext cx="1170365" cy="523220"/>
          </a:xfrm>
          <a:prstGeom prst="rect">
            <a:avLst/>
          </a:prstGeom>
          <a:noFill/>
        </p:spPr>
        <p:txBody>
          <a:bodyPr wrap="square" rtlCol="0" anchor="ctr" anchorCtr="0">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1B1B1B"/>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9844631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792689"/>
            <a:ext cx="1170365" cy="400110"/>
          </a:xfrm>
          <a:prstGeom prst="rect">
            <a:avLst/>
          </a:prstGeom>
          <a:noFill/>
        </p:spPr>
        <p:txBody>
          <a:bodyPr wrap="square" rtlCol="0" anchor="ctr" anchorCtr="0">
            <a:spAutoFit/>
          </a:bodyPr>
          <a:lstStyle/>
          <a:p>
            <a:r>
              <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7" name="文本占位符 3">
            <a:extLst>
              <a:ext uri="{FF2B5EF4-FFF2-40B4-BE49-F238E27FC236}">
                <a16:creationId xmlns=""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8" name="文本占位符 3">
            <a:extLst>
              <a:ext uri="{FF2B5EF4-FFF2-40B4-BE49-F238E27FC236}">
                <a16:creationId xmlns=""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9" name="文本占位符 3">
            <a:extLst>
              <a:ext uri="{FF2B5EF4-FFF2-40B4-BE49-F238E27FC236}">
                <a16:creationId xmlns=""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0" name="文本框 6">
            <a:extLst>
              <a:ext uri="{FF2B5EF4-FFF2-40B4-BE49-F238E27FC236}">
                <a16:creationId xmlns=""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1" name="文本框 6">
            <a:extLst>
              <a:ext uri="{FF2B5EF4-FFF2-40B4-BE49-F238E27FC236}">
                <a16:creationId xmlns=""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占位符 3">
            <a:extLst>
              <a:ext uri="{FF2B5EF4-FFF2-40B4-BE49-F238E27FC236}">
                <a16:creationId xmlns="" xmlns:a16="http://schemas.microsoft.com/office/drawing/2014/main"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7033170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52224"/>
            <a:ext cx="1624714" cy="523220"/>
          </a:xfrm>
          <a:prstGeom prst="rect">
            <a:avLst/>
          </a:prstGeom>
          <a:noFill/>
        </p:spPr>
        <p:txBody>
          <a:bodyPr wrap="square" rtlCol="0" anchor="b">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62830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8" name="矩形 17"/>
          <p:cNvSpPr/>
          <p:nvPr userDrawn="1"/>
        </p:nvSpPr>
        <p:spPr>
          <a:xfrm>
            <a:off x="0" y="3294628"/>
            <a:ext cx="12192000" cy="35633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09798"/>
            <a:ext cx="1584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353276"/>
            <a:ext cx="1584000" cy="461665"/>
          </a:xfrm>
          <a:prstGeom prst="rect">
            <a:avLst/>
          </a:prstGeom>
          <a:noFill/>
        </p:spPr>
        <p:txBody>
          <a:bodyPr wrap="square" rtlCol="0" anchor="ctr">
            <a:spAutoFit/>
          </a:bodyPr>
          <a:lstStyle/>
          <a:p>
            <a:r>
              <a:rPr kumimoji="1" lang="zh-CN" altLang="en-US" sz="2400" b="0" i="0">
                <a:solidFill>
                  <a:srgbClr val="1B1B1B"/>
                </a:solidFill>
                <a:latin typeface="PingFang SC" panose="020B0400000000000000" pitchFamily="34" charset="-122"/>
                <a:ea typeface="PingFang SC" panose="020B0400000000000000" pitchFamily="34" charset="-122"/>
                <a:cs typeface="PingFang SC Medium" charset="-122"/>
              </a:rPr>
              <a:t>正确</a:t>
            </a:r>
            <a:r>
              <a:rPr kumimoji="1" lang="zh-CN" altLang="en-US" sz="2400" b="0" i="0" smtClean="0">
                <a:solidFill>
                  <a:srgbClr val="1B1B1B"/>
                </a:solidFill>
                <a:latin typeface="PingFang SC" panose="020B0400000000000000" pitchFamily="34" charset="-122"/>
                <a:ea typeface="PingFang SC" panose="020B0400000000000000" pitchFamily="34" charset="-122"/>
                <a:cs typeface="PingFang SC Medium" charset="-122"/>
              </a:rPr>
              <a:t>解答</a:t>
            </a:r>
            <a:endParaRPr kumimoji="1" lang="zh-CN" altLang="en-US" sz="2400" b="0" i="0" dirty="0">
              <a:solidFill>
                <a:srgbClr val="1B1B1B"/>
              </a:solidFill>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4015015" y="309798"/>
            <a:ext cx="1152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6"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7"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3743451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rrec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9000" y="2565000"/>
            <a:ext cx="2160000" cy="1872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23995" y="924301"/>
            <a:ext cx="2866093" cy="1944000"/>
          </a:xfrm>
          <a:prstGeom prst="rect">
            <a:avLst/>
          </a:prstGeom>
        </p:spPr>
      </p:pic>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4224" y="1299817"/>
            <a:ext cx="1152000" cy="1152000"/>
          </a:xfrm>
          <a:prstGeom prst="rect">
            <a:avLst/>
          </a:prstGeom>
        </p:spPr>
      </p:pic>
    </p:spTree>
    <p:extLst>
      <p:ext uri="{BB962C8B-B14F-4D97-AF65-F5344CB8AC3E}">
        <p14:creationId xmlns:p14="http://schemas.microsoft.com/office/powerpoint/2010/main" val="319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ro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6600" y="2565000"/>
            <a:ext cx="2082000" cy="1872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36000" y="1763526"/>
            <a:ext cx="1080000" cy="1086316"/>
          </a:xfrm>
          <a:prstGeom prst="rect">
            <a:avLst/>
          </a:prstGeom>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7842" y="904263"/>
            <a:ext cx="2866093" cy="1944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nchor="ctr">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1B1B1B"/>
                </a:solidFill>
                <a:effectLst/>
                <a:latin typeface="PingFang SC" charset="-122"/>
                <a:ea typeface="PingFang SC" charset="-122"/>
                <a:cs typeface="PingFang SC" charset="-122"/>
              </a:rPr>
              <a:t>正在</a:t>
            </a:r>
            <a:r>
              <a:rPr lang="zh-CN" altLang="en-US" sz="2400" b="0" i="0" dirty="0">
                <a:solidFill>
                  <a:srgbClr val="1B1B1B"/>
                </a:solidFill>
                <a:effectLst/>
                <a:latin typeface="PingFang SC" charset="-122"/>
                <a:ea typeface="PingFang SC" charset="-122"/>
                <a:cs typeface="PingFang SC" charset="-122"/>
              </a:rPr>
              <a:t>计算分数，请</a:t>
            </a:r>
            <a:r>
              <a:rPr lang="zh-CN" altLang="en-US" sz="2400" b="0" i="0" dirty="0" smtClean="0">
                <a:solidFill>
                  <a:srgbClr val="1B1B1B"/>
                </a:solidFill>
                <a:effectLst/>
                <a:latin typeface="PingFang SC" charset="-122"/>
                <a:ea typeface="PingFang SC" charset="-122"/>
                <a:cs typeface="PingFang SC" charset="-122"/>
              </a:rPr>
              <a:t>稍后</a:t>
            </a:r>
            <a:endParaRPr lang="zh-CN" altLang="en-US" sz="2400" b="0" i="0" dirty="0">
              <a:solidFill>
                <a:srgbClr val="1B1B1B"/>
              </a:solidFill>
              <a:effectLst/>
              <a:latin typeface="PingFang SC" charset="-122"/>
              <a:ea typeface="PingFang SC" charset="-122"/>
              <a:cs typeface="PingFang SC" charset="-122"/>
            </a:endParaRPr>
          </a:p>
        </p:txBody>
      </p:sp>
      <p:sp>
        <p:nvSpPr>
          <p:cNvPr id="4" name="文本占位符 3"/>
          <p:cNvSpPr>
            <a:spLocks noGrp="1"/>
          </p:cNvSpPr>
          <p:nvPr>
            <p:ph type="body" sz="quarter" idx="10" hasCustomPrompt="1"/>
          </p:nvPr>
        </p:nvSpPr>
        <p:spPr>
          <a:xfrm>
            <a:off x="336000" y="901700"/>
            <a:ext cx="11520000" cy="2235200"/>
          </a:xfrm>
          <a:prstGeom prst="rect">
            <a:avLst/>
          </a:prstGeom>
        </p:spPr>
        <p:txBody>
          <a:bodyPr anchor="b" anchorCtr="0"/>
          <a:lstStyle>
            <a:lvl1pPr marL="0" marR="0" indent="0" algn="ctr" defTabSz="914400" rtl="0" eaLnBrk="1" fontAlgn="auto" latinLnBrk="0" hangingPunct="1">
              <a:lnSpc>
                <a:spcPct val="120000"/>
              </a:lnSpc>
              <a:spcBef>
                <a:spcPts val="1000"/>
              </a:spcBef>
              <a:spcAft>
                <a:spcPts val="0"/>
              </a:spcAft>
              <a:buClrTx/>
              <a:buSzTx/>
              <a:buFontTx/>
              <a:buNone/>
              <a:tabLst/>
              <a:defRPr sz="4400" b="1" baseline="0">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1" lang="en-US" altLang="zh-CN" dirty="0" smtClean="0"/>
              <a:t>Calculating score, please wait</a:t>
            </a:r>
            <a:endParaRPr kumimoji="1" lang="zh-CN" altLang="en-US" dirty="0" smtClean="0"/>
          </a:p>
        </p:txBody>
      </p:sp>
    </p:spTree>
    <p:extLst>
      <p:ext uri="{BB962C8B-B14F-4D97-AF65-F5344CB8AC3E}">
        <p14:creationId xmlns:p14="http://schemas.microsoft.com/office/powerpoint/2010/main" val="14506483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3" name="文本占位符 20"/>
          <p:cNvSpPr>
            <a:spLocks noGrp="1"/>
          </p:cNvSpPr>
          <p:nvPr>
            <p:ph type="body" sz="quarter" idx="10" hasCustomPrompt="1"/>
          </p:nvPr>
        </p:nvSpPr>
        <p:spPr>
          <a:xfrm>
            <a:off x="1056000" y="1090343"/>
            <a:ext cx="10080000" cy="1332000"/>
          </a:xfrm>
          <a:prstGeom prst="rect">
            <a:avLst/>
          </a:prstGeom>
        </p:spPr>
        <p:txBody>
          <a:bodyPr/>
          <a:lstStyle>
            <a:lvl1pPr marL="0" indent="0" algn="ctr">
              <a:buFontTx/>
              <a:buNone/>
              <a:defRPr sz="9600" b="1" i="0">
                <a:solidFill>
                  <a:srgbClr val="1B1B1B"/>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4" name="文本占位符 22"/>
          <p:cNvSpPr>
            <a:spLocks noGrp="1"/>
          </p:cNvSpPr>
          <p:nvPr>
            <p:ph type="body" sz="quarter" idx="11" hasCustomPrompt="1"/>
          </p:nvPr>
        </p:nvSpPr>
        <p:spPr>
          <a:xfrm>
            <a:off x="1056000" y="2618992"/>
            <a:ext cx="1008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1B1B1B"/>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6" name="圆角矩形 5"/>
          <p:cNvSpPr/>
          <p:nvPr userDrawn="1"/>
        </p:nvSpPr>
        <p:spPr>
          <a:xfrm>
            <a:off x="4872000" y="4209625"/>
            <a:ext cx="2448000" cy="1296000"/>
          </a:xfrm>
          <a:prstGeom prst="roundRect">
            <a:avLst>
              <a:gd name="adj" fmla="val 50000"/>
            </a:avLst>
          </a:prstGeom>
          <a:noFill/>
          <a:ln w="1270" cap="rnd" cmpd="sng">
            <a:solidFill>
              <a:srgbClr val="1B1B1B">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7" name="文本框 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1B1B1B"/>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2123782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a:alphaModFix amt="30000"/>
            <a:extLst>
              <a:ext uri="{28A0092B-C50C-407E-A947-70E740481C1C}">
                <a14:useLocalDpi xmlns:a14="http://schemas.microsoft.com/office/drawing/2010/main" val="0"/>
              </a:ext>
            </a:extLst>
          </a:blip>
          <a:stretch>
            <a:fillRect/>
          </a:stretch>
        </p:blipFill>
        <p:spPr>
          <a:xfrm>
            <a:off x="51000" y="-171000"/>
            <a:ext cx="12090001" cy="7200000"/>
          </a:xfrm>
          <a:prstGeom prst="rect">
            <a:avLst/>
          </a:prstGeom>
        </p:spPr>
      </p:pic>
    </p:spTree>
    <p:extLst>
      <p:ext uri="{BB962C8B-B14F-4D97-AF65-F5344CB8AC3E}">
        <p14:creationId xmlns:p14="http://schemas.microsoft.com/office/powerpoint/2010/main" val="27047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30</cp:revision>
  <dcterms:created xsi:type="dcterms:W3CDTF">2021-06-06T07:34:44Z</dcterms:created>
  <dcterms:modified xsi:type="dcterms:W3CDTF">2021-06-26T05:53:10Z</dcterms:modified>
</cp:coreProperties>
</file>