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9"/>
  </p:handoutMasterIdLst>
  <p:sldIdLst>
    <p:sldId id="278" r:id="rId3"/>
    <p:sldId id="281" r:id="rId4"/>
    <p:sldId id="282" r:id="rId5"/>
    <p:sldId id="283" r:id="rId7"/>
    <p:sldId id="287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1BB4"/>
    <a:srgbClr val="7030A0"/>
    <a:srgbClr val="DC22D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 altLang="zh-CN"/>
              <a:t>Three.js</a:t>
            </a:r>
            <a:r>
              <a:rPr lang="zh-CN" altLang="en-US"/>
              <a:t>之案例（一）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zh-CN" altLang="en-US"/>
              <a:t>效果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1180"/>
            <a:ext cx="9144000" cy="758825"/>
          </a:xfrm>
        </p:spPr>
        <p:txBody>
          <a:bodyPr>
            <a:normAutofit fontScale="90000"/>
          </a:bodyPr>
          <a:p>
            <a:r>
              <a:rPr lang="en-US" altLang="zh-CN"/>
              <a:t>http://127.0.0.1:5500/three.js/examples/css2d_label.html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9615" y="2136775"/>
            <a:ext cx="6340475" cy="3652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zh-CN" altLang="en-US"/>
              <a:t>实现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创建三个基本对象（场景、相机、渲染器）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37615" y="1478915"/>
            <a:ext cx="10316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创建</a:t>
            </a:r>
            <a:r>
              <a:rPr lang="zh-CN" altLang="en-US"/>
              <a:t>相机： </a:t>
            </a:r>
            <a:r>
              <a:rPr lang="zh-CN" altLang="en-US"/>
              <a:t>camera = new THREE.PerspectiveCamera( 45, window.innerWidth / window.innerHeight, 1, 1000 );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创建场景： </a:t>
            </a:r>
            <a:r>
              <a:rPr lang="en-US" altLang="zh-CN"/>
              <a:t>scene = new THREE.Scene();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创建渲染器： </a:t>
            </a:r>
            <a:r>
              <a:rPr lang="en-US" altLang="zh-CN"/>
              <a:t>renderer = new THREE.WebGLRenderer();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演示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Three.js之案例（一）</vt:lpstr>
      <vt:lpstr>PowerPoint 演示文稿</vt:lpstr>
      <vt:lpstr>http://127.0.0.1:5500/three.js/examples/css2d_label.html</vt:lpstr>
      <vt:lpstr>02</vt:lpstr>
      <vt:lpstr>创建三个基本对象（场景、相机、渲染器）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他琪姐</cp:lastModifiedBy>
  <cp:revision>52</cp:revision>
  <dcterms:created xsi:type="dcterms:W3CDTF">2018-08-14T06:54:00Z</dcterms:created>
  <dcterms:modified xsi:type="dcterms:W3CDTF">2019-05-14T06:40:14Z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